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9"/>
  </p:notesMasterIdLst>
  <p:handoutMasterIdLst>
    <p:handoutMasterId r:id="rId30"/>
  </p:handoutMasterIdLst>
  <p:sldIdLst>
    <p:sldId id="256" r:id="rId2"/>
    <p:sldId id="336" r:id="rId3"/>
    <p:sldId id="269" r:id="rId4"/>
    <p:sldId id="327" r:id="rId5"/>
    <p:sldId id="398" r:id="rId6"/>
    <p:sldId id="258" r:id="rId7"/>
    <p:sldId id="337" r:id="rId8"/>
    <p:sldId id="356" r:id="rId9"/>
    <p:sldId id="342" r:id="rId10"/>
    <p:sldId id="358" r:id="rId11"/>
    <p:sldId id="382" r:id="rId12"/>
    <p:sldId id="329" r:id="rId13"/>
    <p:sldId id="303" r:id="rId14"/>
    <p:sldId id="308" r:id="rId15"/>
    <p:sldId id="362" r:id="rId16"/>
    <p:sldId id="363" r:id="rId17"/>
    <p:sldId id="392" r:id="rId18"/>
    <p:sldId id="393" r:id="rId19"/>
    <p:sldId id="394" r:id="rId20"/>
    <p:sldId id="396" r:id="rId21"/>
    <p:sldId id="357" r:id="rId22"/>
    <p:sldId id="304" r:id="rId23"/>
    <p:sldId id="395" r:id="rId24"/>
    <p:sldId id="397" r:id="rId25"/>
    <p:sldId id="354" r:id="rId26"/>
    <p:sldId id="346" r:id="rId27"/>
    <p:sldId id="261" r:id="rId28"/>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B4E2"/>
    <a:srgbClr val="66B5C9"/>
    <a:srgbClr val="B87B68"/>
    <a:srgbClr val="213B55"/>
    <a:srgbClr val="A973A3"/>
    <a:srgbClr val="9E0000"/>
    <a:srgbClr val="E3A1BD"/>
    <a:srgbClr val="FFCC66"/>
    <a:srgbClr val="A20000"/>
    <a:srgbClr val="A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28" autoAdjust="0"/>
    <p:restoredTop sz="73908" autoAdjust="0"/>
  </p:normalViewPr>
  <p:slideViewPr>
    <p:cSldViewPr snapToGrid="0">
      <p:cViewPr varScale="1">
        <p:scale>
          <a:sx n="81" d="100"/>
          <a:sy n="81" d="100"/>
        </p:scale>
        <p:origin x="1524" y="96"/>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9573960386822"/>
          <c:y val="2.62077698197224E-2"/>
          <c:w val="0.88880200367671502"/>
          <c:h val="0.76444639730318298"/>
        </c:manualLayout>
      </c:layout>
      <c:barChart>
        <c:barDir val="col"/>
        <c:grouping val="clustered"/>
        <c:varyColors val="0"/>
        <c:ser>
          <c:idx val="0"/>
          <c:order val="0"/>
          <c:tx>
            <c:strRef>
              <c:f>Sheet1!$B$1</c:f>
              <c:strCache>
                <c:ptCount val="1"/>
                <c:pt idx="0">
                  <c:v>销售收入</c:v>
                </c:pt>
              </c:strCache>
            </c:strRef>
          </c:tx>
          <c:spPr>
            <a:solidFill>
              <a:srgbClr val="006BBC"/>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第一年</c:v>
                </c:pt>
                <c:pt idx="1">
                  <c:v>第二年</c:v>
                </c:pt>
                <c:pt idx="2">
                  <c:v>第三年</c:v>
                </c:pt>
                <c:pt idx="3">
                  <c:v>第四年</c:v>
                </c:pt>
                <c:pt idx="4">
                  <c:v>第五年</c:v>
                </c:pt>
              </c:strCache>
            </c:strRef>
          </c:cat>
          <c:val>
            <c:numRef>
              <c:f>Sheet1!$B$2:$B$6</c:f>
              <c:numCache>
                <c:formatCode>General</c:formatCode>
                <c:ptCount val="5"/>
                <c:pt idx="0">
                  <c:v>400</c:v>
                </c:pt>
                <c:pt idx="1">
                  <c:v>1000</c:v>
                </c:pt>
                <c:pt idx="2">
                  <c:v>2000</c:v>
                </c:pt>
                <c:pt idx="3">
                  <c:v>5000</c:v>
                </c:pt>
                <c:pt idx="4">
                  <c:v>10000</c:v>
                </c:pt>
              </c:numCache>
            </c:numRef>
          </c:val>
          <c:extLst>
            <c:ext xmlns:c16="http://schemas.microsoft.com/office/drawing/2014/chart" uri="{C3380CC4-5D6E-409C-BE32-E72D297353CC}">
              <c16:uniqueId val="{00000000-03EB-420C-89B7-7252AF7C5252}"/>
            </c:ext>
          </c:extLst>
        </c:ser>
        <c:ser>
          <c:idx val="1"/>
          <c:order val="1"/>
          <c:tx>
            <c:strRef>
              <c:f>Sheet1!$C$1</c:f>
              <c:strCache>
                <c:ptCount val="1"/>
                <c:pt idx="0">
                  <c:v>净利润</c:v>
                </c:pt>
              </c:strCache>
            </c:strRef>
          </c:tx>
          <c:spPr>
            <a:solidFill>
              <a:srgbClr val="00B0F0"/>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zh-CN"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第一年</c:v>
                </c:pt>
                <c:pt idx="1">
                  <c:v>第二年</c:v>
                </c:pt>
                <c:pt idx="2">
                  <c:v>第三年</c:v>
                </c:pt>
                <c:pt idx="3">
                  <c:v>第四年</c:v>
                </c:pt>
                <c:pt idx="4">
                  <c:v>第五年</c:v>
                </c:pt>
              </c:strCache>
            </c:strRef>
          </c:cat>
          <c:val>
            <c:numRef>
              <c:f>Sheet1!$C$2:$C$6</c:f>
              <c:numCache>
                <c:formatCode>General</c:formatCode>
                <c:ptCount val="5"/>
                <c:pt idx="0">
                  <c:v>64</c:v>
                </c:pt>
                <c:pt idx="1">
                  <c:v>202</c:v>
                </c:pt>
                <c:pt idx="2">
                  <c:v>389</c:v>
                </c:pt>
                <c:pt idx="3">
                  <c:v>890</c:v>
                </c:pt>
                <c:pt idx="4">
                  <c:v>1507</c:v>
                </c:pt>
              </c:numCache>
            </c:numRef>
          </c:val>
          <c:extLst>
            <c:ext xmlns:c16="http://schemas.microsoft.com/office/drawing/2014/chart" uri="{C3380CC4-5D6E-409C-BE32-E72D297353CC}">
              <c16:uniqueId val="{00000001-03EB-420C-89B7-7252AF7C5252}"/>
            </c:ext>
          </c:extLst>
        </c:ser>
        <c:dLbls>
          <c:showLegendKey val="0"/>
          <c:showVal val="1"/>
          <c:showCatName val="0"/>
          <c:showSerName val="0"/>
          <c:showPercent val="0"/>
          <c:showBubbleSize val="0"/>
        </c:dLbls>
        <c:gapWidth val="219"/>
        <c:overlap val="-27"/>
        <c:axId val="390811559"/>
        <c:axId val="541350746"/>
      </c:barChart>
      <c:catAx>
        <c:axId val="390811559"/>
        <c:scaling>
          <c:orientation val="minMax"/>
        </c:scaling>
        <c:delete val="0"/>
        <c:axPos val="b"/>
        <c:numFmt formatCode="General"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crossAx val="541350746"/>
        <c:crosses val="autoZero"/>
        <c:auto val="1"/>
        <c:lblAlgn val="ctr"/>
        <c:lblOffset val="100"/>
        <c:noMultiLvlLbl val="0"/>
      </c:catAx>
      <c:valAx>
        <c:axId val="54135074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crossAx val="390811559"/>
        <c:crosses val="autoZero"/>
        <c:crossBetween val="between"/>
      </c:valAx>
      <c:spPr>
        <a:noFill/>
        <a:ln>
          <a:noFill/>
        </a:ln>
        <a:effectLst/>
      </c:spPr>
    </c:plotArea>
    <c:legend>
      <c:legendPos val="b"/>
      <c:legendEntry>
        <c:idx val="0"/>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sz="14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t>2023/7/5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2023/7/5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在开始介绍</a:t>
            </a:r>
            <a:r>
              <a:rPr lang="en-US" altLang="zh-CN" dirty="0"/>
              <a:t>PPT</a:t>
            </a:r>
            <a:r>
              <a:rPr lang="zh-CN" altLang="en-US" dirty="0"/>
              <a:t>的内容之前，我想先整体说一下，从命名其实就可以看出，我们产品定位并非是面向广泛用户市场的，而是一种定制化，针对</a:t>
            </a:r>
            <a:r>
              <a:rPr lang="en-US" altLang="zh-CN" dirty="0"/>
              <a:t>507b</a:t>
            </a:r>
            <a:r>
              <a:rPr lang="zh-CN" altLang="en-US" dirty="0"/>
              <a:t>大家的需求开发</a:t>
            </a:r>
            <a:r>
              <a:rPr lang="zh-CN" altLang="en-US"/>
              <a:t>的第一版</a:t>
            </a:r>
            <a:r>
              <a:rPr lang="en-US" altLang="zh-CN"/>
              <a:t>demo</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6723856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grpSp>
        <p:nvGrpSpPr>
          <p:cNvPr id="6" name="c7cd9fd3-95be-4895-a18c-01ed58a2112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1411015" y="1496944"/>
            <a:ext cx="7999685" cy="3136330"/>
            <a:chOff x="654511" y="1531088"/>
            <a:chExt cx="10877774" cy="4264704"/>
          </a:xfrm>
          <a:solidFill>
            <a:schemeClr val="bg1">
              <a:lumMod val="95000"/>
            </a:schemeClr>
          </a:solidFill>
        </p:grpSpPr>
        <p:sp>
          <p:nvSpPr>
            <p:cNvPr id="7" name="ïṩḷíḑè"/>
            <p:cNvSpPr/>
            <p:nvPr userDrawn="1"/>
          </p:nvSpPr>
          <p:spPr bwMode="auto">
            <a:xfrm>
              <a:off x="4357583" y="1531088"/>
              <a:ext cx="101834" cy="54004"/>
            </a:xfrm>
            <a:custGeom>
              <a:avLst/>
              <a:gdLst>
                <a:gd name="T0" fmla="*/ 27 w 28"/>
                <a:gd name="T1" fmla="*/ 7 h 15"/>
                <a:gd name="T2" fmla="*/ 16 w 28"/>
                <a:gd name="T3" fmla="*/ 0 h 15"/>
                <a:gd name="T4" fmla="*/ 1 w 28"/>
                <a:gd name="T5" fmla="*/ 7 h 15"/>
                <a:gd name="T6" fmla="*/ 12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3" y="0"/>
                    <a:pt x="16" y="0"/>
                  </a:cubicBezTo>
                  <a:cubicBezTo>
                    <a:pt x="8" y="0"/>
                    <a:pt x="2" y="3"/>
                    <a:pt x="1" y="7"/>
                  </a:cubicBezTo>
                  <a:cubicBezTo>
                    <a:pt x="0" y="12"/>
                    <a:pt x="5" y="15"/>
                    <a:pt x="12" y="15"/>
                  </a:cubicBezTo>
                  <a:cubicBezTo>
                    <a:pt x="19" y="15"/>
                    <a:pt x="26" y="12"/>
                    <a:pt x="27" y="7"/>
                  </a:cubicBezTo>
                  <a:close/>
                </a:path>
              </a:pathLst>
            </a:custGeom>
            <a:grpFill/>
            <a:ln>
              <a:noFill/>
            </a:ln>
          </p:spPr>
          <p:txBody>
            <a:bodyPr anchor="ctr"/>
            <a:lstStyle/>
            <a:p>
              <a:pPr algn="ctr"/>
              <a:endParaRPr>
                <a:solidFill>
                  <a:schemeClr val="accent1">
                    <a:lumMod val="50000"/>
                  </a:schemeClr>
                </a:solidFill>
              </a:endParaRPr>
            </a:p>
          </p:txBody>
        </p:sp>
        <p:sp>
          <p:nvSpPr>
            <p:cNvPr id="8" name="iṧḷiďé"/>
            <p:cNvSpPr/>
            <p:nvPr userDrawn="1"/>
          </p:nvSpPr>
          <p:spPr bwMode="auto">
            <a:xfrm>
              <a:off x="4474847" y="1531088"/>
              <a:ext cx="101834" cy="54004"/>
            </a:xfrm>
            <a:custGeom>
              <a:avLst/>
              <a:gdLst>
                <a:gd name="T0" fmla="*/ 27 w 28"/>
                <a:gd name="T1" fmla="*/ 7 h 15"/>
                <a:gd name="T2" fmla="*/ 16 w 28"/>
                <a:gd name="T3" fmla="*/ 0 h 15"/>
                <a:gd name="T4" fmla="*/ 1 w 28"/>
                <a:gd name="T5" fmla="*/ 7 h 15"/>
                <a:gd name="T6" fmla="*/ 13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3" y="0"/>
                    <a:pt x="16" y="0"/>
                  </a:cubicBezTo>
                  <a:cubicBezTo>
                    <a:pt x="9" y="0"/>
                    <a:pt x="2" y="3"/>
                    <a:pt x="1" y="7"/>
                  </a:cubicBezTo>
                  <a:cubicBezTo>
                    <a:pt x="0" y="12"/>
                    <a:pt x="5" y="15"/>
                    <a:pt x="13" y="15"/>
                  </a:cubicBezTo>
                  <a:cubicBezTo>
                    <a:pt x="20" y="15"/>
                    <a:pt x="26" y="12"/>
                    <a:pt x="27" y="7"/>
                  </a:cubicBezTo>
                  <a:close/>
                </a:path>
              </a:pathLst>
            </a:custGeom>
            <a:grpFill/>
            <a:ln>
              <a:noFill/>
            </a:ln>
          </p:spPr>
          <p:txBody>
            <a:bodyPr anchor="ctr"/>
            <a:lstStyle/>
            <a:p>
              <a:pPr algn="ctr"/>
              <a:endParaRPr>
                <a:solidFill>
                  <a:schemeClr val="accent1">
                    <a:lumMod val="50000"/>
                  </a:schemeClr>
                </a:solidFill>
              </a:endParaRPr>
            </a:p>
          </p:txBody>
        </p:sp>
        <p:sp>
          <p:nvSpPr>
            <p:cNvPr id="9" name="ïŝļîḋè"/>
            <p:cNvSpPr/>
            <p:nvPr userDrawn="1"/>
          </p:nvSpPr>
          <p:spPr bwMode="auto">
            <a:xfrm>
              <a:off x="4590568" y="1531088"/>
              <a:ext cx="103378" cy="54004"/>
            </a:xfrm>
            <a:custGeom>
              <a:avLst/>
              <a:gdLst>
                <a:gd name="T0" fmla="*/ 28 w 28"/>
                <a:gd name="T1" fmla="*/ 7 h 15"/>
                <a:gd name="T2" fmla="*/ 16 w 28"/>
                <a:gd name="T3" fmla="*/ 0 h 15"/>
                <a:gd name="T4" fmla="*/ 1 w 28"/>
                <a:gd name="T5" fmla="*/ 7 h 15"/>
                <a:gd name="T6" fmla="*/ 13 w 28"/>
                <a:gd name="T7" fmla="*/ 15 h 15"/>
                <a:gd name="T8" fmla="*/ 28 w 28"/>
                <a:gd name="T9" fmla="*/ 7 h 15"/>
              </a:gdLst>
              <a:ahLst/>
              <a:cxnLst>
                <a:cxn ang="0">
                  <a:pos x="T0" y="T1"/>
                </a:cxn>
                <a:cxn ang="0">
                  <a:pos x="T2" y="T3"/>
                </a:cxn>
                <a:cxn ang="0">
                  <a:pos x="T4" y="T5"/>
                </a:cxn>
                <a:cxn ang="0">
                  <a:pos x="T6" y="T7"/>
                </a:cxn>
                <a:cxn ang="0">
                  <a:pos x="T8" y="T9"/>
                </a:cxn>
              </a:cxnLst>
              <a:rect l="0" t="0" r="r" b="b"/>
              <a:pathLst>
                <a:path w="28" h="15">
                  <a:moveTo>
                    <a:pt x="28" y="7"/>
                  </a:moveTo>
                  <a:cubicBezTo>
                    <a:pt x="28" y="3"/>
                    <a:pt x="23" y="0"/>
                    <a:pt x="16" y="0"/>
                  </a:cubicBezTo>
                  <a:cubicBezTo>
                    <a:pt x="9" y="0"/>
                    <a:pt x="2" y="3"/>
                    <a:pt x="1" y="7"/>
                  </a:cubicBezTo>
                  <a:cubicBezTo>
                    <a:pt x="0" y="12"/>
                    <a:pt x="6" y="15"/>
                    <a:pt x="13" y="15"/>
                  </a:cubicBezTo>
                  <a:cubicBezTo>
                    <a:pt x="20" y="15"/>
                    <a:pt x="27" y="12"/>
                    <a:pt x="28" y="7"/>
                  </a:cubicBezTo>
                  <a:close/>
                </a:path>
              </a:pathLst>
            </a:custGeom>
            <a:grpFill/>
            <a:ln>
              <a:noFill/>
            </a:ln>
          </p:spPr>
          <p:txBody>
            <a:bodyPr anchor="ctr"/>
            <a:lstStyle/>
            <a:p>
              <a:pPr algn="ctr"/>
              <a:endParaRPr>
                <a:solidFill>
                  <a:schemeClr val="accent1">
                    <a:lumMod val="50000"/>
                  </a:schemeClr>
                </a:solidFill>
              </a:endParaRPr>
            </a:p>
          </p:txBody>
        </p:sp>
        <p:sp>
          <p:nvSpPr>
            <p:cNvPr id="10" name="í$ḷïḓè"/>
            <p:cNvSpPr/>
            <p:nvPr userDrawn="1"/>
          </p:nvSpPr>
          <p:spPr bwMode="auto">
            <a:xfrm>
              <a:off x="4710918" y="1531088"/>
              <a:ext cx="103378" cy="54004"/>
            </a:xfrm>
            <a:custGeom>
              <a:avLst/>
              <a:gdLst>
                <a:gd name="T0" fmla="*/ 27 w 28"/>
                <a:gd name="T1" fmla="*/ 7 h 15"/>
                <a:gd name="T2" fmla="*/ 15 w 28"/>
                <a:gd name="T3" fmla="*/ 0 h 15"/>
                <a:gd name="T4" fmla="*/ 1 w 28"/>
                <a:gd name="T5" fmla="*/ 7 h 15"/>
                <a:gd name="T6" fmla="*/ 12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2" y="0"/>
                    <a:pt x="15" y="0"/>
                  </a:cubicBezTo>
                  <a:cubicBezTo>
                    <a:pt x="8" y="0"/>
                    <a:pt x="1" y="3"/>
                    <a:pt x="1" y="7"/>
                  </a:cubicBezTo>
                  <a:cubicBezTo>
                    <a:pt x="0" y="12"/>
                    <a:pt x="5" y="15"/>
                    <a:pt x="12" y="15"/>
                  </a:cubicBezTo>
                  <a:cubicBezTo>
                    <a:pt x="20" y="15"/>
                    <a:pt x="26" y="12"/>
                    <a:pt x="27" y="7"/>
                  </a:cubicBezTo>
                  <a:close/>
                </a:path>
              </a:pathLst>
            </a:custGeom>
            <a:grpFill/>
            <a:ln>
              <a:noFill/>
            </a:ln>
          </p:spPr>
          <p:txBody>
            <a:bodyPr anchor="ctr"/>
            <a:lstStyle/>
            <a:p>
              <a:pPr algn="ctr"/>
              <a:endParaRPr>
                <a:solidFill>
                  <a:schemeClr val="accent1">
                    <a:lumMod val="50000"/>
                  </a:schemeClr>
                </a:solidFill>
              </a:endParaRPr>
            </a:p>
          </p:txBody>
        </p:sp>
        <p:sp>
          <p:nvSpPr>
            <p:cNvPr id="11" name="îṡḻïḓè"/>
            <p:cNvSpPr/>
            <p:nvPr userDrawn="1"/>
          </p:nvSpPr>
          <p:spPr bwMode="auto">
            <a:xfrm>
              <a:off x="4102997" y="1595892"/>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4"/>
                    <a:pt x="24" y="0"/>
                    <a:pt x="16" y="0"/>
                  </a:cubicBezTo>
                  <a:cubicBezTo>
                    <a:pt x="9" y="0"/>
                    <a:pt x="2" y="4"/>
                    <a:pt x="1" y="8"/>
                  </a:cubicBezTo>
                  <a:cubicBezTo>
                    <a:pt x="0" y="12"/>
                    <a:pt x="5" y="15"/>
                    <a:pt x="12" y="15"/>
                  </a:cubicBezTo>
                  <a:cubicBezTo>
                    <a:pt x="20" y="15"/>
                    <a:pt x="26" y="12"/>
                    <a:pt x="28" y="8"/>
                  </a:cubicBezTo>
                  <a:close/>
                </a:path>
              </a:pathLst>
            </a:custGeom>
            <a:grpFill/>
            <a:ln>
              <a:noFill/>
            </a:ln>
          </p:spPr>
          <p:txBody>
            <a:bodyPr anchor="ctr"/>
            <a:lstStyle/>
            <a:p>
              <a:pPr algn="ctr"/>
              <a:endParaRPr>
                <a:solidFill>
                  <a:schemeClr val="accent1">
                    <a:lumMod val="50000"/>
                  </a:schemeClr>
                </a:solidFill>
              </a:endParaRPr>
            </a:p>
          </p:txBody>
        </p:sp>
        <p:sp>
          <p:nvSpPr>
            <p:cNvPr id="14" name="îšľïḑê"/>
            <p:cNvSpPr/>
            <p:nvPr userDrawn="1"/>
          </p:nvSpPr>
          <p:spPr bwMode="auto">
            <a:xfrm>
              <a:off x="4223347" y="1595892"/>
              <a:ext cx="101834" cy="55546"/>
            </a:xfrm>
            <a:custGeom>
              <a:avLst/>
              <a:gdLst>
                <a:gd name="T0" fmla="*/ 27 w 28"/>
                <a:gd name="T1" fmla="*/ 8 h 15"/>
                <a:gd name="T2" fmla="*/ 16 w 28"/>
                <a:gd name="T3" fmla="*/ 0 h 15"/>
                <a:gd name="T4" fmla="*/ 1 w 28"/>
                <a:gd name="T5" fmla="*/ 8 h 15"/>
                <a:gd name="T6" fmla="*/ 12 w 28"/>
                <a:gd name="T7" fmla="*/ 15 h 15"/>
                <a:gd name="T8" fmla="*/ 27 w 28"/>
                <a:gd name="T9" fmla="*/ 8 h 15"/>
              </a:gdLst>
              <a:ahLst/>
              <a:cxnLst>
                <a:cxn ang="0">
                  <a:pos x="T0" y="T1"/>
                </a:cxn>
                <a:cxn ang="0">
                  <a:pos x="T2" y="T3"/>
                </a:cxn>
                <a:cxn ang="0">
                  <a:pos x="T4" y="T5"/>
                </a:cxn>
                <a:cxn ang="0">
                  <a:pos x="T6" y="T7"/>
                </a:cxn>
                <a:cxn ang="0">
                  <a:pos x="T8" y="T9"/>
                </a:cxn>
              </a:cxnLst>
              <a:rect l="0" t="0" r="r" b="b"/>
              <a:pathLst>
                <a:path w="28" h="15">
                  <a:moveTo>
                    <a:pt x="27" y="8"/>
                  </a:moveTo>
                  <a:cubicBezTo>
                    <a:pt x="28" y="4"/>
                    <a:pt x="23" y="0"/>
                    <a:pt x="16" y="0"/>
                  </a:cubicBezTo>
                  <a:cubicBezTo>
                    <a:pt x="9" y="0"/>
                    <a:pt x="2" y="4"/>
                    <a:pt x="1" y="8"/>
                  </a:cubicBezTo>
                  <a:cubicBezTo>
                    <a:pt x="0" y="12"/>
                    <a:pt x="5" y="15"/>
                    <a:pt x="12" y="15"/>
                  </a:cubicBezTo>
                  <a:cubicBezTo>
                    <a:pt x="19" y="15"/>
                    <a:pt x="26" y="12"/>
                    <a:pt x="27" y="8"/>
                  </a:cubicBezTo>
                  <a:close/>
                </a:path>
              </a:pathLst>
            </a:custGeom>
            <a:grpFill/>
            <a:ln>
              <a:noFill/>
            </a:ln>
          </p:spPr>
          <p:txBody>
            <a:bodyPr anchor="ctr"/>
            <a:lstStyle/>
            <a:p>
              <a:pPr algn="ctr"/>
              <a:endParaRPr>
                <a:solidFill>
                  <a:schemeClr val="accent1">
                    <a:lumMod val="50000"/>
                  </a:schemeClr>
                </a:solidFill>
              </a:endParaRPr>
            </a:p>
          </p:txBody>
        </p:sp>
        <p:sp>
          <p:nvSpPr>
            <p:cNvPr id="15" name="îṡļïḓê"/>
            <p:cNvSpPr/>
            <p:nvPr userDrawn="1"/>
          </p:nvSpPr>
          <p:spPr bwMode="auto">
            <a:xfrm>
              <a:off x="4339067" y="1595892"/>
              <a:ext cx="106464" cy="55546"/>
            </a:xfrm>
            <a:custGeom>
              <a:avLst/>
              <a:gdLst>
                <a:gd name="T0" fmla="*/ 28 w 29"/>
                <a:gd name="T1" fmla="*/ 8 h 15"/>
                <a:gd name="T2" fmla="*/ 16 w 29"/>
                <a:gd name="T3" fmla="*/ 0 h 15"/>
                <a:gd name="T4" fmla="*/ 1 w 29"/>
                <a:gd name="T5" fmla="*/ 8 h 15"/>
                <a:gd name="T6" fmla="*/ 13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4"/>
                    <a:pt x="24" y="0"/>
                    <a:pt x="16" y="0"/>
                  </a:cubicBezTo>
                  <a:cubicBezTo>
                    <a:pt x="9" y="0"/>
                    <a:pt x="2" y="4"/>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16" name="işḻidé"/>
            <p:cNvSpPr/>
            <p:nvPr userDrawn="1"/>
          </p:nvSpPr>
          <p:spPr bwMode="auto">
            <a:xfrm>
              <a:off x="4459417" y="1595892"/>
              <a:ext cx="103378"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4"/>
                    <a:pt x="23" y="0"/>
                    <a:pt x="16" y="0"/>
                  </a:cubicBezTo>
                  <a:cubicBezTo>
                    <a:pt x="9" y="0"/>
                    <a:pt x="2" y="4"/>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17" name="i$ľïḑê"/>
            <p:cNvSpPr/>
            <p:nvPr userDrawn="1"/>
          </p:nvSpPr>
          <p:spPr bwMode="auto">
            <a:xfrm>
              <a:off x="4579767" y="1595892"/>
              <a:ext cx="103378" cy="55546"/>
            </a:xfrm>
            <a:custGeom>
              <a:avLst/>
              <a:gdLst>
                <a:gd name="T0" fmla="*/ 27 w 28"/>
                <a:gd name="T1" fmla="*/ 8 h 15"/>
                <a:gd name="T2" fmla="*/ 15 w 28"/>
                <a:gd name="T3" fmla="*/ 0 h 15"/>
                <a:gd name="T4" fmla="*/ 1 w 28"/>
                <a:gd name="T5" fmla="*/ 8 h 15"/>
                <a:gd name="T6" fmla="*/ 12 w 28"/>
                <a:gd name="T7" fmla="*/ 15 h 15"/>
                <a:gd name="T8" fmla="*/ 27 w 28"/>
                <a:gd name="T9" fmla="*/ 8 h 15"/>
              </a:gdLst>
              <a:ahLst/>
              <a:cxnLst>
                <a:cxn ang="0">
                  <a:pos x="T0" y="T1"/>
                </a:cxn>
                <a:cxn ang="0">
                  <a:pos x="T2" y="T3"/>
                </a:cxn>
                <a:cxn ang="0">
                  <a:pos x="T4" y="T5"/>
                </a:cxn>
                <a:cxn ang="0">
                  <a:pos x="T6" y="T7"/>
                </a:cxn>
                <a:cxn ang="0">
                  <a:pos x="T8" y="T9"/>
                </a:cxn>
              </a:cxnLst>
              <a:rect l="0" t="0" r="r" b="b"/>
              <a:pathLst>
                <a:path w="28" h="15">
                  <a:moveTo>
                    <a:pt x="27" y="8"/>
                  </a:moveTo>
                  <a:cubicBezTo>
                    <a:pt x="28" y="4"/>
                    <a:pt x="23" y="0"/>
                    <a:pt x="15" y="0"/>
                  </a:cubicBezTo>
                  <a:cubicBezTo>
                    <a:pt x="8" y="0"/>
                    <a:pt x="1" y="4"/>
                    <a:pt x="1" y="8"/>
                  </a:cubicBezTo>
                  <a:cubicBezTo>
                    <a:pt x="0" y="12"/>
                    <a:pt x="5" y="15"/>
                    <a:pt x="12" y="15"/>
                  </a:cubicBezTo>
                  <a:cubicBezTo>
                    <a:pt x="20" y="15"/>
                    <a:pt x="26" y="12"/>
                    <a:pt x="27" y="8"/>
                  </a:cubicBezTo>
                  <a:close/>
                </a:path>
              </a:pathLst>
            </a:custGeom>
            <a:grpFill/>
            <a:ln>
              <a:noFill/>
            </a:ln>
          </p:spPr>
          <p:txBody>
            <a:bodyPr anchor="ctr"/>
            <a:lstStyle/>
            <a:p>
              <a:pPr algn="ctr"/>
              <a:endParaRPr>
                <a:solidFill>
                  <a:schemeClr val="accent1">
                    <a:lumMod val="50000"/>
                  </a:schemeClr>
                </a:solidFill>
              </a:endParaRPr>
            </a:p>
          </p:txBody>
        </p:sp>
        <p:sp>
          <p:nvSpPr>
            <p:cNvPr id="18" name="îSļíḓe"/>
            <p:cNvSpPr/>
            <p:nvPr userDrawn="1"/>
          </p:nvSpPr>
          <p:spPr bwMode="auto">
            <a:xfrm>
              <a:off x="4697031" y="1595892"/>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4"/>
                    <a:pt x="23" y="0"/>
                    <a:pt x="16" y="0"/>
                  </a:cubicBezTo>
                  <a:cubicBezTo>
                    <a:pt x="8" y="0"/>
                    <a:pt x="2" y="4"/>
                    <a:pt x="1" y="8"/>
                  </a:cubicBezTo>
                  <a:cubicBezTo>
                    <a:pt x="0" y="12"/>
                    <a:pt x="6"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19" name="íṩḻíḑê"/>
            <p:cNvSpPr/>
            <p:nvPr userDrawn="1"/>
          </p:nvSpPr>
          <p:spPr bwMode="auto">
            <a:xfrm>
              <a:off x="3839153" y="1665325"/>
              <a:ext cx="109550" cy="55546"/>
            </a:xfrm>
            <a:custGeom>
              <a:avLst/>
              <a:gdLst>
                <a:gd name="T0" fmla="*/ 29 w 30"/>
                <a:gd name="T1" fmla="*/ 8 h 15"/>
                <a:gd name="T2" fmla="*/ 18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8" y="0"/>
                  </a:cubicBezTo>
                  <a:cubicBezTo>
                    <a:pt x="10" y="0"/>
                    <a:pt x="3" y="3"/>
                    <a:pt x="2" y="8"/>
                  </a:cubicBezTo>
                  <a:cubicBezTo>
                    <a:pt x="0" y="12"/>
                    <a:pt x="5" y="15"/>
                    <a:pt x="13" y="15"/>
                  </a:cubicBezTo>
                  <a:cubicBezTo>
                    <a:pt x="20" y="15"/>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20" name="iS1îďê"/>
            <p:cNvSpPr/>
            <p:nvPr userDrawn="1"/>
          </p:nvSpPr>
          <p:spPr bwMode="auto">
            <a:xfrm>
              <a:off x="3959502" y="1665325"/>
              <a:ext cx="109550" cy="55546"/>
            </a:xfrm>
            <a:custGeom>
              <a:avLst/>
              <a:gdLst>
                <a:gd name="T0" fmla="*/ 29 w 30"/>
                <a:gd name="T1" fmla="*/ 8 h 15"/>
                <a:gd name="T2" fmla="*/ 17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7" y="0"/>
                  </a:cubicBezTo>
                  <a:cubicBezTo>
                    <a:pt x="10" y="0"/>
                    <a:pt x="3" y="3"/>
                    <a:pt x="2" y="8"/>
                  </a:cubicBezTo>
                  <a:cubicBezTo>
                    <a:pt x="0" y="12"/>
                    <a:pt x="5" y="15"/>
                    <a:pt x="13" y="15"/>
                  </a:cubicBezTo>
                  <a:cubicBezTo>
                    <a:pt x="20" y="15"/>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21" name="îṥľïḓê"/>
            <p:cNvSpPr/>
            <p:nvPr userDrawn="1"/>
          </p:nvSpPr>
          <p:spPr bwMode="auto">
            <a:xfrm>
              <a:off x="4079852" y="1665325"/>
              <a:ext cx="109550" cy="55546"/>
            </a:xfrm>
            <a:custGeom>
              <a:avLst/>
              <a:gdLst>
                <a:gd name="T0" fmla="*/ 29 w 30"/>
                <a:gd name="T1" fmla="*/ 8 h 15"/>
                <a:gd name="T2" fmla="*/ 17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7" y="0"/>
                  </a:cubicBezTo>
                  <a:cubicBezTo>
                    <a:pt x="10" y="0"/>
                    <a:pt x="3" y="3"/>
                    <a:pt x="2" y="8"/>
                  </a:cubicBezTo>
                  <a:cubicBezTo>
                    <a:pt x="0" y="12"/>
                    <a:pt x="6" y="15"/>
                    <a:pt x="13" y="15"/>
                  </a:cubicBezTo>
                  <a:cubicBezTo>
                    <a:pt x="20" y="15"/>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22" name="íṣliḓé"/>
            <p:cNvSpPr/>
            <p:nvPr userDrawn="1"/>
          </p:nvSpPr>
          <p:spPr bwMode="auto">
            <a:xfrm>
              <a:off x="4204831" y="1665325"/>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3"/>
                    <a:pt x="24" y="0"/>
                    <a:pt x="16" y="0"/>
                  </a:cubicBezTo>
                  <a:cubicBezTo>
                    <a:pt x="9"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3" name="iŝlîḋé"/>
            <p:cNvSpPr/>
            <p:nvPr userDrawn="1"/>
          </p:nvSpPr>
          <p:spPr bwMode="auto">
            <a:xfrm>
              <a:off x="4325181" y="1665325"/>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3"/>
                    <a:pt x="23" y="0"/>
                    <a:pt x="16" y="0"/>
                  </a:cubicBezTo>
                  <a:cubicBezTo>
                    <a:pt x="9"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4" name="íṡḷîḋè"/>
            <p:cNvSpPr/>
            <p:nvPr userDrawn="1"/>
          </p:nvSpPr>
          <p:spPr bwMode="auto">
            <a:xfrm>
              <a:off x="4445531" y="1665325"/>
              <a:ext cx="101834" cy="55546"/>
            </a:xfrm>
            <a:custGeom>
              <a:avLst/>
              <a:gdLst>
                <a:gd name="T0" fmla="*/ 28 w 28"/>
                <a:gd name="T1" fmla="*/ 8 h 15"/>
                <a:gd name="T2" fmla="*/ 16 w 28"/>
                <a:gd name="T3" fmla="*/ 0 h 15"/>
                <a:gd name="T4" fmla="*/ 1 w 28"/>
                <a:gd name="T5" fmla="*/ 8 h 15"/>
                <a:gd name="T6" fmla="*/ 12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5" name="ïŝľiďe"/>
            <p:cNvSpPr/>
            <p:nvPr userDrawn="1"/>
          </p:nvSpPr>
          <p:spPr bwMode="auto">
            <a:xfrm>
              <a:off x="4565881" y="1665325"/>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2" y="3"/>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6" name="îṥlîḋe"/>
            <p:cNvSpPr/>
            <p:nvPr userDrawn="1"/>
          </p:nvSpPr>
          <p:spPr bwMode="auto">
            <a:xfrm>
              <a:off x="4686231" y="1665325"/>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1" y="3"/>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7" name="íšlïďe"/>
            <p:cNvSpPr/>
            <p:nvPr userDrawn="1"/>
          </p:nvSpPr>
          <p:spPr bwMode="auto">
            <a:xfrm>
              <a:off x="4806581" y="1665325"/>
              <a:ext cx="101834" cy="55546"/>
            </a:xfrm>
            <a:custGeom>
              <a:avLst/>
              <a:gdLst>
                <a:gd name="T0" fmla="*/ 28 w 28"/>
                <a:gd name="T1" fmla="*/ 8 h 15"/>
                <a:gd name="T2" fmla="*/ 15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5" y="0"/>
                  </a:cubicBezTo>
                  <a:cubicBezTo>
                    <a:pt x="8" y="0"/>
                    <a:pt x="1" y="3"/>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8" name="ïśḷíḋê"/>
            <p:cNvSpPr/>
            <p:nvPr userDrawn="1"/>
          </p:nvSpPr>
          <p:spPr bwMode="auto">
            <a:xfrm>
              <a:off x="4926930" y="1665325"/>
              <a:ext cx="101834" cy="55546"/>
            </a:xfrm>
            <a:custGeom>
              <a:avLst/>
              <a:gdLst>
                <a:gd name="T0" fmla="*/ 28 w 28"/>
                <a:gd name="T1" fmla="*/ 8 h 15"/>
                <a:gd name="T2" fmla="*/ 15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5" y="0"/>
                  </a:cubicBezTo>
                  <a:cubicBezTo>
                    <a:pt x="8" y="0"/>
                    <a:pt x="1" y="3"/>
                    <a:pt x="1" y="8"/>
                  </a:cubicBezTo>
                  <a:cubicBezTo>
                    <a:pt x="0" y="12"/>
                    <a:pt x="6" y="15"/>
                    <a:pt x="13" y="15"/>
                  </a:cubicBezTo>
                  <a:cubicBezTo>
                    <a:pt x="21"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9" name="îṥḷîḋé"/>
            <p:cNvSpPr/>
            <p:nvPr userDrawn="1"/>
          </p:nvSpPr>
          <p:spPr bwMode="auto">
            <a:xfrm>
              <a:off x="3697202" y="1734757"/>
              <a:ext cx="109550" cy="58632"/>
            </a:xfrm>
            <a:custGeom>
              <a:avLst/>
              <a:gdLst>
                <a:gd name="T0" fmla="*/ 28 w 30"/>
                <a:gd name="T1" fmla="*/ 8 h 16"/>
                <a:gd name="T2" fmla="*/ 17 w 30"/>
                <a:gd name="T3" fmla="*/ 0 h 16"/>
                <a:gd name="T4" fmla="*/ 1 w 30"/>
                <a:gd name="T5" fmla="*/ 8 h 16"/>
                <a:gd name="T6" fmla="*/ 12 w 30"/>
                <a:gd name="T7" fmla="*/ 16 h 16"/>
                <a:gd name="T8" fmla="*/ 28 w 30"/>
                <a:gd name="T9" fmla="*/ 8 h 16"/>
              </a:gdLst>
              <a:ahLst/>
              <a:cxnLst>
                <a:cxn ang="0">
                  <a:pos x="T0" y="T1"/>
                </a:cxn>
                <a:cxn ang="0">
                  <a:pos x="T2" y="T3"/>
                </a:cxn>
                <a:cxn ang="0">
                  <a:pos x="T4" y="T5"/>
                </a:cxn>
                <a:cxn ang="0">
                  <a:pos x="T6" y="T7"/>
                </a:cxn>
                <a:cxn ang="0">
                  <a:pos x="T8" y="T9"/>
                </a:cxn>
              </a:cxnLst>
              <a:rect l="0" t="0" r="r" b="b"/>
              <a:pathLst>
                <a:path w="30" h="16">
                  <a:moveTo>
                    <a:pt x="28" y="8"/>
                  </a:moveTo>
                  <a:cubicBezTo>
                    <a:pt x="30" y="3"/>
                    <a:pt x="25" y="0"/>
                    <a:pt x="17" y="0"/>
                  </a:cubicBezTo>
                  <a:cubicBezTo>
                    <a:pt x="10" y="0"/>
                    <a:pt x="3" y="3"/>
                    <a:pt x="1" y="8"/>
                  </a:cubicBezTo>
                  <a:cubicBezTo>
                    <a:pt x="0" y="12"/>
                    <a:pt x="4" y="16"/>
                    <a:pt x="12"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0" name="i$liďe"/>
            <p:cNvSpPr/>
            <p:nvPr userDrawn="1"/>
          </p:nvSpPr>
          <p:spPr bwMode="auto">
            <a:xfrm>
              <a:off x="3817551" y="1734757"/>
              <a:ext cx="109550" cy="58632"/>
            </a:xfrm>
            <a:custGeom>
              <a:avLst/>
              <a:gdLst>
                <a:gd name="T0" fmla="*/ 29 w 30"/>
                <a:gd name="T1" fmla="*/ 8 h 16"/>
                <a:gd name="T2" fmla="*/ 18 w 30"/>
                <a:gd name="T3" fmla="*/ 0 h 16"/>
                <a:gd name="T4" fmla="*/ 1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5" y="0"/>
                    <a:pt x="18" y="0"/>
                  </a:cubicBezTo>
                  <a:cubicBezTo>
                    <a:pt x="10" y="0"/>
                    <a:pt x="3" y="3"/>
                    <a:pt x="1" y="8"/>
                  </a:cubicBezTo>
                  <a:cubicBezTo>
                    <a:pt x="0" y="12"/>
                    <a:pt x="5" y="16"/>
                    <a:pt x="13" y="16"/>
                  </a:cubicBezTo>
                  <a:cubicBezTo>
                    <a:pt x="20"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31" name="íṩḷiḑe"/>
            <p:cNvSpPr/>
            <p:nvPr userDrawn="1"/>
          </p:nvSpPr>
          <p:spPr bwMode="auto">
            <a:xfrm>
              <a:off x="3940987" y="1734757"/>
              <a:ext cx="106464" cy="58632"/>
            </a:xfrm>
            <a:custGeom>
              <a:avLst/>
              <a:gdLst>
                <a:gd name="T0" fmla="*/ 28 w 29"/>
                <a:gd name="T1" fmla="*/ 8 h 16"/>
                <a:gd name="T2" fmla="*/ 17 w 29"/>
                <a:gd name="T3" fmla="*/ 0 h 16"/>
                <a:gd name="T4" fmla="*/ 1 w 29"/>
                <a:gd name="T5" fmla="*/ 8 h 16"/>
                <a:gd name="T6" fmla="*/ 12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7" y="0"/>
                  </a:cubicBezTo>
                  <a:cubicBezTo>
                    <a:pt x="9" y="0"/>
                    <a:pt x="2" y="3"/>
                    <a:pt x="1" y="8"/>
                  </a:cubicBezTo>
                  <a:cubicBezTo>
                    <a:pt x="0" y="12"/>
                    <a:pt x="5" y="16"/>
                    <a:pt x="12"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2" name="íṩļidè"/>
            <p:cNvSpPr/>
            <p:nvPr userDrawn="1"/>
          </p:nvSpPr>
          <p:spPr bwMode="auto">
            <a:xfrm>
              <a:off x="4062880" y="1734757"/>
              <a:ext cx="108006" cy="58632"/>
            </a:xfrm>
            <a:custGeom>
              <a:avLst/>
              <a:gdLst>
                <a:gd name="T0" fmla="*/ 28 w 30"/>
                <a:gd name="T1" fmla="*/ 8 h 16"/>
                <a:gd name="T2" fmla="*/ 17 w 30"/>
                <a:gd name="T3" fmla="*/ 0 h 16"/>
                <a:gd name="T4" fmla="*/ 1 w 30"/>
                <a:gd name="T5" fmla="*/ 8 h 16"/>
                <a:gd name="T6" fmla="*/ 13 w 30"/>
                <a:gd name="T7" fmla="*/ 16 h 16"/>
                <a:gd name="T8" fmla="*/ 28 w 30"/>
                <a:gd name="T9" fmla="*/ 8 h 16"/>
              </a:gdLst>
              <a:ahLst/>
              <a:cxnLst>
                <a:cxn ang="0">
                  <a:pos x="T0" y="T1"/>
                </a:cxn>
                <a:cxn ang="0">
                  <a:pos x="T2" y="T3"/>
                </a:cxn>
                <a:cxn ang="0">
                  <a:pos x="T4" y="T5"/>
                </a:cxn>
                <a:cxn ang="0">
                  <a:pos x="T6" y="T7"/>
                </a:cxn>
                <a:cxn ang="0">
                  <a:pos x="T8" y="T9"/>
                </a:cxn>
              </a:cxnLst>
              <a:rect l="0" t="0" r="r" b="b"/>
              <a:pathLst>
                <a:path w="30" h="16">
                  <a:moveTo>
                    <a:pt x="28" y="8"/>
                  </a:moveTo>
                  <a:cubicBezTo>
                    <a:pt x="30" y="3"/>
                    <a:pt x="25" y="0"/>
                    <a:pt x="17" y="0"/>
                  </a:cubicBezTo>
                  <a:cubicBezTo>
                    <a:pt x="10"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3" name="iṥľîḑe"/>
            <p:cNvSpPr/>
            <p:nvPr userDrawn="1"/>
          </p:nvSpPr>
          <p:spPr bwMode="auto">
            <a:xfrm>
              <a:off x="4183230" y="1734757"/>
              <a:ext cx="109550" cy="58632"/>
            </a:xfrm>
            <a:custGeom>
              <a:avLst/>
              <a:gdLst>
                <a:gd name="T0" fmla="*/ 29 w 30"/>
                <a:gd name="T1" fmla="*/ 8 h 16"/>
                <a:gd name="T2" fmla="*/ 17 w 30"/>
                <a:gd name="T3" fmla="*/ 0 h 16"/>
                <a:gd name="T4" fmla="*/ 2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5" y="0"/>
                    <a:pt x="17" y="0"/>
                  </a:cubicBezTo>
                  <a:cubicBezTo>
                    <a:pt x="10" y="0"/>
                    <a:pt x="3" y="3"/>
                    <a:pt x="2" y="8"/>
                  </a:cubicBezTo>
                  <a:cubicBezTo>
                    <a:pt x="0" y="12"/>
                    <a:pt x="6" y="16"/>
                    <a:pt x="13" y="16"/>
                  </a:cubicBezTo>
                  <a:cubicBezTo>
                    <a:pt x="21" y="16"/>
                    <a:pt x="28" y="12"/>
                    <a:pt x="29" y="8"/>
                  </a:cubicBezTo>
                  <a:close/>
                </a:path>
              </a:pathLst>
            </a:custGeom>
            <a:grpFill/>
            <a:ln>
              <a:noFill/>
            </a:ln>
          </p:spPr>
          <p:txBody>
            <a:bodyPr anchor="ctr"/>
            <a:lstStyle/>
            <a:p>
              <a:pPr algn="ctr"/>
              <a:endParaRPr>
                <a:solidFill>
                  <a:schemeClr val="accent1">
                    <a:lumMod val="50000"/>
                  </a:schemeClr>
                </a:solidFill>
              </a:endParaRPr>
            </a:p>
          </p:txBody>
        </p:sp>
        <p:sp>
          <p:nvSpPr>
            <p:cNvPr id="34" name="îṥļîḍè"/>
            <p:cNvSpPr/>
            <p:nvPr userDrawn="1"/>
          </p:nvSpPr>
          <p:spPr bwMode="auto">
            <a:xfrm>
              <a:off x="4306666"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6" y="0"/>
                  </a:cubicBezTo>
                  <a:cubicBezTo>
                    <a:pt x="9"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5" name="íşlïḑe"/>
            <p:cNvSpPr/>
            <p:nvPr userDrawn="1"/>
          </p:nvSpPr>
          <p:spPr bwMode="auto">
            <a:xfrm>
              <a:off x="4427016" y="1734757"/>
              <a:ext cx="109550" cy="58632"/>
            </a:xfrm>
            <a:custGeom>
              <a:avLst/>
              <a:gdLst>
                <a:gd name="T0" fmla="*/ 29 w 30"/>
                <a:gd name="T1" fmla="*/ 8 h 16"/>
                <a:gd name="T2" fmla="*/ 17 w 30"/>
                <a:gd name="T3" fmla="*/ 0 h 16"/>
                <a:gd name="T4" fmla="*/ 1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4" y="0"/>
                    <a:pt x="17" y="0"/>
                  </a:cubicBezTo>
                  <a:cubicBezTo>
                    <a:pt x="9" y="0"/>
                    <a:pt x="2" y="3"/>
                    <a:pt x="1" y="8"/>
                  </a:cubicBezTo>
                  <a:cubicBezTo>
                    <a:pt x="0" y="12"/>
                    <a:pt x="6" y="16"/>
                    <a:pt x="13" y="16"/>
                  </a:cubicBezTo>
                  <a:cubicBezTo>
                    <a:pt x="21" y="16"/>
                    <a:pt x="28" y="12"/>
                    <a:pt x="29" y="8"/>
                  </a:cubicBezTo>
                  <a:close/>
                </a:path>
              </a:pathLst>
            </a:custGeom>
            <a:grpFill/>
            <a:ln>
              <a:noFill/>
            </a:ln>
          </p:spPr>
          <p:txBody>
            <a:bodyPr anchor="ctr"/>
            <a:lstStyle/>
            <a:p>
              <a:pPr algn="ctr"/>
              <a:endParaRPr>
                <a:solidFill>
                  <a:schemeClr val="accent1">
                    <a:lumMod val="50000"/>
                  </a:schemeClr>
                </a:solidFill>
              </a:endParaRPr>
            </a:p>
          </p:txBody>
        </p:sp>
        <p:sp>
          <p:nvSpPr>
            <p:cNvPr id="36" name="ïṡḻíḍè"/>
            <p:cNvSpPr/>
            <p:nvPr userDrawn="1"/>
          </p:nvSpPr>
          <p:spPr bwMode="auto">
            <a:xfrm>
              <a:off x="4550451"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3" y="0"/>
                    <a:pt x="16" y="0"/>
                  </a:cubicBezTo>
                  <a:cubicBezTo>
                    <a:pt x="8"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7" name="íṧļîdé"/>
            <p:cNvSpPr/>
            <p:nvPr userDrawn="1"/>
          </p:nvSpPr>
          <p:spPr bwMode="auto">
            <a:xfrm>
              <a:off x="4670801"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6" y="0"/>
                  </a:cubicBezTo>
                  <a:cubicBezTo>
                    <a:pt x="9" y="0"/>
                    <a:pt x="2" y="3"/>
                    <a:pt x="1" y="8"/>
                  </a:cubicBezTo>
                  <a:cubicBezTo>
                    <a:pt x="0" y="12"/>
                    <a:pt x="6" y="16"/>
                    <a:pt x="13" y="16"/>
                  </a:cubicBezTo>
                  <a:cubicBezTo>
                    <a:pt x="21" y="16"/>
                    <a:pt x="28" y="12"/>
                    <a:pt x="28" y="8"/>
                  </a:cubicBezTo>
                  <a:close/>
                </a:path>
              </a:pathLst>
            </a:custGeom>
            <a:grpFill/>
            <a:ln>
              <a:noFill/>
            </a:ln>
          </p:spPr>
          <p:txBody>
            <a:bodyPr anchor="ctr"/>
            <a:lstStyle/>
            <a:p>
              <a:pPr algn="ctr"/>
              <a:endParaRPr>
                <a:solidFill>
                  <a:schemeClr val="accent1">
                    <a:lumMod val="50000"/>
                  </a:schemeClr>
                </a:solidFill>
              </a:endParaRPr>
            </a:p>
          </p:txBody>
        </p:sp>
        <p:sp>
          <p:nvSpPr>
            <p:cNvPr id="38" name="iṥľiḍê"/>
            <p:cNvSpPr/>
            <p:nvPr userDrawn="1"/>
          </p:nvSpPr>
          <p:spPr bwMode="auto">
            <a:xfrm>
              <a:off x="4795779" y="1734757"/>
              <a:ext cx="101834" cy="58632"/>
            </a:xfrm>
            <a:custGeom>
              <a:avLst/>
              <a:gdLst>
                <a:gd name="T0" fmla="*/ 28 w 28"/>
                <a:gd name="T1" fmla="*/ 8 h 16"/>
                <a:gd name="T2" fmla="*/ 15 w 28"/>
                <a:gd name="T3" fmla="*/ 0 h 16"/>
                <a:gd name="T4" fmla="*/ 0 w 28"/>
                <a:gd name="T5" fmla="*/ 8 h 16"/>
                <a:gd name="T6" fmla="*/ 13 w 28"/>
                <a:gd name="T7" fmla="*/ 16 h 16"/>
                <a:gd name="T8" fmla="*/ 28 w 28"/>
                <a:gd name="T9" fmla="*/ 8 h 16"/>
              </a:gdLst>
              <a:ahLst/>
              <a:cxnLst>
                <a:cxn ang="0">
                  <a:pos x="T0" y="T1"/>
                </a:cxn>
                <a:cxn ang="0">
                  <a:pos x="T2" y="T3"/>
                </a:cxn>
                <a:cxn ang="0">
                  <a:pos x="T4" y="T5"/>
                </a:cxn>
                <a:cxn ang="0">
                  <a:pos x="T6" y="T7"/>
                </a:cxn>
                <a:cxn ang="0">
                  <a:pos x="T8" y="T9"/>
                </a:cxn>
              </a:cxnLst>
              <a:rect l="0" t="0" r="r" b="b"/>
              <a:pathLst>
                <a:path w="28" h="16">
                  <a:moveTo>
                    <a:pt x="28" y="8"/>
                  </a:moveTo>
                  <a:cubicBezTo>
                    <a:pt x="28" y="3"/>
                    <a:pt x="23" y="0"/>
                    <a:pt x="15" y="0"/>
                  </a:cubicBezTo>
                  <a:cubicBezTo>
                    <a:pt x="8" y="0"/>
                    <a:pt x="1" y="3"/>
                    <a:pt x="0"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9" name="iṡļiḍè"/>
            <p:cNvSpPr/>
            <p:nvPr userDrawn="1"/>
          </p:nvSpPr>
          <p:spPr bwMode="auto">
            <a:xfrm>
              <a:off x="3919386" y="1804190"/>
              <a:ext cx="109550" cy="61718"/>
            </a:xfrm>
            <a:custGeom>
              <a:avLst/>
              <a:gdLst>
                <a:gd name="T0" fmla="*/ 28 w 30"/>
                <a:gd name="T1" fmla="*/ 9 h 17"/>
                <a:gd name="T2" fmla="*/ 17 w 30"/>
                <a:gd name="T3" fmla="*/ 0 h 17"/>
                <a:gd name="T4" fmla="*/ 1 w 30"/>
                <a:gd name="T5" fmla="*/ 9 h 17"/>
                <a:gd name="T6" fmla="*/ 12 w 30"/>
                <a:gd name="T7" fmla="*/ 17 h 17"/>
                <a:gd name="T8" fmla="*/ 28 w 30"/>
                <a:gd name="T9" fmla="*/ 9 h 17"/>
              </a:gdLst>
              <a:ahLst/>
              <a:cxnLst>
                <a:cxn ang="0">
                  <a:pos x="T0" y="T1"/>
                </a:cxn>
                <a:cxn ang="0">
                  <a:pos x="T2" y="T3"/>
                </a:cxn>
                <a:cxn ang="0">
                  <a:pos x="T4" y="T5"/>
                </a:cxn>
                <a:cxn ang="0">
                  <a:pos x="T6" y="T7"/>
                </a:cxn>
                <a:cxn ang="0">
                  <a:pos x="T8" y="T9"/>
                </a:cxn>
              </a:cxnLst>
              <a:rect l="0" t="0" r="r" b="b"/>
              <a:pathLst>
                <a:path w="30" h="17">
                  <a:moveTo>
                    <a:pt x="28" y="9"/>
                  </a:moveTo>
                  <a:cubicBezTo>
                    <a:pt x="30" y="4"/>
                    <a:pt x="25" y="0"/>
                    <a:pt x="17" y="0"/>
                  </a:cubicBezTo>
                  <a:cubicBezTo>
                    <a:pt x="9" y="0"/>
                    <a:pt x="2" y="4"/>
                    <a:pt x="1" y="9"/>
                  </a:cubicBezTo>
                  <a:cubicBezTo>
                    <a:pt x="0" y="13"/>
                    <a:pt x="5" y="17"/>
                    <a:pt x="12" y="17"/>
                  </a:cubicBezTo>
                  <a:cubicBezTo>
                    <a:pt x="20" y="17"/>
                    <a:pt x="27" y="13"/>
                    <a:pt x="28" y="9"/>
                  </a:cubicBezTo>
                  <a:close/>
                </a:path>
              </a:pathLst>
            </a:custGeom>
            <a:grpFill/>
            <a:ln>
              <a:noFill/>
            </a:ln>
          </p:spPr>
          <p:txBody>
            <a:bodyPr anchor="ctr"/>
            <a:lstStyle/>
            <a:p>
              <a:pPr algn="ctr"/>
              <a:endParaRPr>
                <a:solidFill>
                  <a:schemeClr val="accent1">
                    <a:lumMod val="50000"/>
                  </a:schemeClr>
                </a:solidFill>
              </a:endParaRPr>
            </a:p>
          </p:txBody>
        </p:sp>
        <p:sp>
          <p:nvSpPr>
            <p:cNvPr id="40" name="íṧ1íḑé"/>
            <p:cNvSpPr/>
            <p:nvPr userDrawn="1"/>
          </p:nvSpPr>
          <p:spPr bwMode="auto">
            <a:xfrm>
              <a:off x="4039736" y="1804190"/>
              <a:ext cx="109550" cy="61718"/>
            </a:xfrm>
            <a:custGeom>
              <a:avLst/>
              <a:gdLst>
                <a:gd name="T0" fmla="*/ 29 w 30"/>
                <a:gd name="T1" fmla="*/ 9 h 17"/>
                <a:gd name="T2" fmla="*/ 18 w 30"/>
                <a:gd name="T3" fmla="*/ 0 h 17"/>
                <a:gd name="T4" fmla="*/ 2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8" y="0"/>
                  </a:cubicBezTo>
                  <a:cubicBezTo>
                    <a:pt x="10" y="0"/>
                    <a:pt x="3" y="4"/>
                    <a:pt x="2" y="9"/>
                  </a:cubicBezTo>
                  <a:cubicBezTo>
                    <a:pt x="0" y="13"/>
                    <a:pt x="6"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1" name="ïṩḻîḍê"/>
            <p:cNvSpPr/>
            <p:nvPr userDrawn="1"/>
          </p:nvSpPr>
          <p:spPr bwMode="auto">
            <a:xfrm>
              <a:off x="4164715" y="1804190"/>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3"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2" name="íş1iḋê"/>
            <p:cNvSpPr/>
            <p:nvPr userDrawn="1"/>
          </p:nvSpPr>
          <p:spPr bwMode="auto">
            <a:xfrm>
              <a:off x="4288151" y="1804190"/>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4" y="0"/>
                    <a:pt x="17" y="0"/>
                  </a:cubicBezTo>
                  <a:cubicBezTo>
                    <a:pt x="9"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3" name="íSľïḍê"/>
            <p:cNvSpPr/>
            <p:nvPr userDrawn="1"/>
          </p:nvSpPr>
          <p:spPr bwMode="auto">
            <a:xfrm>
              <a:off x="4413129" y="1804190"/>
              <a:ext cx="104920"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9" y="0"/>
                    <a:pt x="2" y="4"/>
                    <a:pt x="1" y="9"/>
                  </a:cubicBezTo>
                  <a:cubicBezTo>
                    <a:pt x="0" y="13"/>
                    <a:pt x="5" y="17"/>
                    <a:pt x="13" y="17"/>
                  </a:cubicBezTo>
                  <a:cubicBezTo>
                    <a:pt x="21"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44" name="i$ļîḓe"/>
            <p:cNvSpPr/>
            <p:nvPr userDrawn="1"/>
          </p:nvSpPr>
          <p:spPr bwMode="auto">
            <a:xfrm>
              <a:off x="4536564" y="1804190"/>
              <a:ext cx="106464"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8" y="0"/>
                    <a:pt x="2" y="4"/>
                    <a:pt x="1" y="9"/>
                  </a:cubicBezTo>
                  <a:cubicBezTo>
                    <a:pt x="0" y="13"/>
                    <a:pt x="5" y="17"/>
                    <a:pt x="13" y="17"/>
                  </a:cubicBezTo>
                  <a:cubicBezTo>
                    <a:pt x="21" y="17"/>
                    <a:pt x="27" y="13"/>
                    <a:pt x="28" y="9"/>
                  </a:cubicBezTo>
                  <a:close/>
                </a:path>
              </a:pathLst>
            </a:custGeom>
            <a:grpFill/>
            <a:ln>
              <a:noFill/>
            </a:ln>
          </p:spPr>
          <p:txBody>
            <a:bodyPr anchor="ctr"/>
            <a:lstStyle/>
            <a:p>
              <a:pPr algn="ctr"/>
              <a:endParaRPr>
                <a:solidFill>
                  <a:schemeClr val="accent1">
                    <a:lumMod val="50000"/>
                  </a:schemeClr>
                </a:solidFill>
              </a:endParaRPr>
            </a:p>
          </p:txBody>
        </p:sp>
        <p:sp>
          <p:nvSpPr>
            <p:cNvPr id="45" name="íṣḻîḓé"/>
            <p:cNvSpPr/>
            <p:nvPr userDrawn="1"/>
          </p:nvSpPr>
          <p:spPr bwMode="auto">
            <a:xfrm>
              <a:off x="4660000" y="1804190"/>
              <a:ext cx="106464" cy="61718"/>
            </a:xfrm>
            <a:custGeom>
              <a:avLst/>
              <a:gdLst>
                <a:gd name="T0" fmla="*/ 28 w 29"/>
                <a:gd name="T1" fmla="*/ 9 h 17"/>
                <a:gd name="T2" fmla="*/ 16 w 29"/>
                <a:gd name="T3" fmla="*/ 0 h 17"/>
                <a:gd name="T4" fmla="*/ 0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3" y="0"/>
                    <a:pt x="16" y="0"/>
                  </a:cubicBezTo>
                  <a:cubicBezTo>
                    <a:pt x="8" y="0"/>
                    <a:pt x="1" y="4"/>
                    <a:pt x="0" y="9"/>
                  </a:cubicBezTo>
                  <a:cubicBezTo>
                    <a:pt x="0" y="13"/>
                    <a:pt x="5" y="17"/>
                    <a:pt x="13" y="17"/>
                  </a:cubicBezTo>
                  <a:cubicBezTo>
                    <a:pt x="20" y="17"/>
                    <a:pt x="27" y="13"/>
                    <a:pt x="28" y="9"/>
                  </a:cubicBezTo>
                  <a:close/>
                </a:path>
              </a:pathLst>
            </a:custGeom>
            <a:grpFill/>
            <a:ln>
              <a:noFill/>
            </a:ln>
          </p:spPr>
          <p:txBody>
            <a:bodyPr anchor="ctr"/>
            <a:lstStyle/>
            <a:p>
              <a:pPr algn="ctr"/>
              <a:endParaRPr>
                <a:solidFill>
                  <a:schemeClr val="accent1">
                    <a:lumMod val="50000"/>
                  </a:schemeClr>
                </a:solidFill>
              </a:endParaRPr>
            </a:p>
          </p:txBody>
        </p:sp>
        <p:sp>
          <p:nvSpPr>
            <p:cNvPr id="46" name="íS1ïḓé"/>
            <p:cNvSpPr/>
            <p:nvPr userDrawn="1"/>
          </p:nvSpPr>
          <p:spPr bwMode="auto">
            <a:xfrm>
              <a:off x="4780350" y="1804190"/>
              <a:ext cx="106464" cy="61718"/>
            </a:xfrm>
            <a:custGeom>
              <a:avLst/>
              <a:gdLst>
                <a:gd name="T0" fmla="*/ 29 w 29"/>
                <a:gd name="T1" fmla="*/ 9 h 17"/>
                <a:gd name="T2" fmla="*/ 16 w 29"/>
                <a:gd name="T3" fmla="*/ 0 h 17"/>
                <a:gd name="T4" fmla="*/ 1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4" y="0"/>
                    <a:pt x="16" y="0"/>
                  </a:cubicBezTo>
                  <a:cubicBezTo>
                    <a:pt x="9" y="0"/>
                    <a:pt x="2" y="4"/>
                    <a:pt x="1" y="9"/>
                  </a:cubicBezTo>
                  <a:cubicBezTo>
                    <a:pt x="0" y="13"/>
                    <a:pt x="6" y="17"/>
                    <a:pt x="14"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7" name="ïŝ1îḓè"/>
            <p:cNvSpPr/>
            <p:nvPr userDrawn="1"/>
          </p:nvSpPr>
          <p:spPr bwMode="auto">
            <a:xfrm>
              <a:off x="4022764" y="1878251"/>
              <a:ext cx="108006"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0"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8" name="îş1ïḓè"/>
            <p:cNvSpPr/>
            <p:nvPr userDrawn="1"/>
          </p:nvSpPr>
          <p:spPr bwMode="auto">
            <a:xfrm>
              <a:off x="4146199" y="1878251"/>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9" name="ïŝľíḋè"/>
            <p:cNvSpPr/>
            <p:nvPr userDrawn="1"/>
          </p:nvSpPr>
          <p:spPr bwMode="auto">
            <a:xfrm>
              <a:off x="4269635" y="1878251"/>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50" name="iṡḷîdé"/>
            <p:cNvSpPr/>
            <p:nvPr userDrawn="1"/>
          </p:nvSpPr>
          <p:spPr bwMode="auto">
            <a:xfrm>
              <a:off x="4394613" y="1878251"/>
              <a:ext cx="109550" cy="61718"/>
            </a:xfrm>
            <a:custGeom>
              <a:avLst/>
              <a:gdLst>
                <a:gd name="T0" fmla="*/ 29 w 30"/>
                <a:gd name="T1" fmla="*/ 9 h 17"/>
                <a:gd name="T2" fmla="*/ 17 w 30"/>
                <a:gd name="T3" fmla="*/ 0 h 17"/>
                <a:gd name="T4" fmla="*/ 1 w 30"/>
                <a:gd name="T5" fmla="*/ 9 h 17"/>
                <a:gd name="T6" fmla="*/ 14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9" y="0"/>
                    <a:pt x="2" y="4"/>
                    <a:pt x="1" y="9"/>
                  </a:cubicBezTo>
                  <a:cubicBezTo>
                    <a:pt x="0" y="13"/>
                    <a:pt x="6" y="17"/>
                    <a:pt x="14"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51" name="ïṧ1íḓè"/>
            <p:cNvSpPr/>
            <p:nvPr userDrawn="1"/>
          </p:nvSpPr>
          <p:spPr bwMode="auto">
            <a:xfrm>
              <a:off x="4522678" y="1878251"/>
              <a:ext cx="104920"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8" y="0"/>
                    <a:pt x="2" y="4"/>
                    <a:pt x="1" y="9"/>
                  </a:cubicBezTo>
                  <a:cubicBezTo>
                    <a:pt x="0" y="13"/>
                    <a:pt x="5" y="17"/>
                    <a:pt x="13" y="17"/>
                  </a:cubicBezTo>
                  <a:cubicBezTo>
                    <a:pt x="21"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52" name="îṩlîďé"/>
            <p:cNvSpPr/>
            <p:nvPr userDrawn="1"/>
          </p:nvSpPr>
          <p:spPr bwMode="auto">
            <a:xfrm>
              <a:off x="4646114" y="1878251"/>
              <a:ext cx="104920" cy="61718"/>
            </a:xfrm>
            <a:custGeom>
              <a:avLst/>
              <a:gdLst>
                <a:gd name="T0" fmla="*/ 29 w 29"/>
                <a:gd name="T1" fmla="*/ 9 h 17"/>
                <a:gd name="T2" fmla="*/ 16 w 29"/>
                <a:gd name="T3" fmla="*/ 0 h 17"/>
                <a:gd name="T4" fmla="*/ 1 w 29"/>
                <a:gd name="T5" fmla="*/ 9 h 17"/>
                <a:gd name="T6" fmla="*/ 13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4" y="0"/>
                    <a:pt x="16" y="0"/>
                  </a:cubicBezTo>
                  <a:cubicBezTo>
                    <a:pt x="8"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53" name="îṡľiďê"/>
            <p:cNvSpPr/>
            <p:nvPr userDrawn="1"/>
          </p:nvSpPr>
          <p:spPr bwMode="auto">
            <a:xfrm>
              <a:off x="3999619" y="1953855"/>
              <a:ext cx="114178" cy="63261"/>
            </a:xfrm>
            <a:custGeom>
              <a:avLst/>
              <a:gdLst>
                <a:gd name="T0" fmla="*/ 29 w 31"/>
                <a:gd name="T1" fmla="*/ 8 h 17"/>
                <a:gd name="T2" fmla="*/ 18 w 31"/>
                <a:gd name="T3" fmla="*/ 0 h 17"/>
                <a:gd name="T4" fmla="*/ 1 w 31"/>
                <a:gd name="T5" fmla="*/ 8 h 17"/>
                <a:gd name="T6" fmla="*/ 13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31" y="4"/>
                    <a:pt x="25" y="0"/>
                    <a:pt x="18" y="0"/>
                  </a:cubicBezTo>
                  <a:cubicBezTo>
                    <a:pt x="10" y="0"/>
                    <a:pt x="2" y="4"/>
                    <a:pt x="1" y="8"/>
                  </a:cubicBezTo>
                  <a:cubicBezTo>
                    <a:pt x="0" y="13"/>
                    <a:pt x="5" y="17"/>
                    <a:pt x="13" y="17"/>
                  </a:cubicBezTo>
                  <a:cubicBezTo>
                    <a:pt x="21" y="17"/>
                    <a:pt x="28" y="13"/>
                    <a:pt x="29" y="8"/>
                  </a:cubicBezTo>
                  <a:close/>
                </a:path>
              </a:pathLst>
            </a:custGeom>
            <a:grpFill/>
            <a:ln>
              <a:noFill/>
            </a:ln>
          </p:spPr>
          <p:txBody>
            <a:bodyPr anchor="ctr"/>
            <a:lstStyle/>
            <a:p>
              <a:pPr algn="ctr"/>
              <a:endParaRPr>
                <a:solidFill>
                  <a:schemeClr val="accent1">
                    <a:lumMod val="50000"/>
                  </a:schemeClr>
                </a:solidFill>
              </a:endParaRPr>
            </a:p>
          </p:txBody>
        </p:sp>
        <p:sp>
          <p:nvSpPr>
            <p:cNvPr id="54" name="iŝḻîḑe"/>
            <p:cNvSpPr/>
            <p:nvPr userDrawn="1"/>
          </p:nvSpPr>
          <p:spPr bwMode="auto">
            <a:xfrm>
              <a:off x="4124598" y="1953855"/>
              <a:ext cx="112636" cy="63261"/>
            </a:xfrm>
            <a:custGeom>
              <a:avLst/>
              <a:gdLst>
                <a:gd name="T0" fmla="*/ 30 w 31"/>
                <a:gd name="T1" fmla="*/ 8 h 17"/>
                <a:gd name="T2" fmla="*/ 18 w 31"/>
                <a:gd name="T3" fmla="*/ 0 h 17"/>
                <a:gd name="T4" fmla="*/ 2 w 31"/>
                <a:gd name="T5" fmla="*/ 8 h 17"/>
                <a:gd name="T6" fmla="*/ 14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8" y="0"/>
                  </a:cubicBezTo>
                  <a:cubicBezTo>
                    <a:pt x="10" y="0"/>
                    <a:pt x="3" y="4"/>
                    <a:pt x="2" y="8"/>
                  </a:cubicBezTo>
                  <a:cubicBezTo>
                    <a:pt x="0" y="13"/>
                    <a:pt x="6" y="17"/>
                    <a:pt x="14" y="17"/>
                  </a:cubicBezTo>
                  <a:cubicBezTo>
                    <a:pt x="21" y="17"/>
                    <a:pt x="29" y="13"/>
                    <a:pt x="30" y="8"/>
                  </a:cubicBezTo>
                  <a:close/>
                </a:path>
              </a:pathLst>
            </a:custGeom>
            <a:grpFill/>
            <a:ln>
              <a:noFill/>
            </a:ln>
          </p:spPr>
          <p:txBody>
            <a:bodyPr anchor="ctr"/>
            <a:lstStyle/>
            <a:p>
              <a:pPr algn="ctr"/>
              <a:endParaRPr>
                <a:solidFill>
                  <a:schemeClr val="accent1">
                    <a:lumMod val="50000"/>
                  </a:schemeClr>
                </a:solidFill>
              </a:endParaRPr>
            </a:p>
          </p:txBody>
        </p:sp>
        <p:sp>
          <p:nvSpPr>
            <p:cNvPr id="55" name="iSḷïďè"/>
            <p:cNvSpPr/>
            <p:nvPr userDrawn="1"/>
          </p:nvSpPr>
          <p:spPr bwMode="auto">
            <a:xfrm>
              <a:off x="4252662" y="1953855"/>
              <a:ext cx="112636" cy="63261"/>
            </a:xfrm>
            <a:custGeom>
              <a:avLst/>
              <a:gdLst>
                <a:gd name="T0" fmla="*/ 29 w 31"/>
                <a:gd name="T1" fmla="*/ 8 h 17"/>
                <a:gd name="T2" fmla="*/ 17 w 31"/>
                <a:gd name="T3" fmla="*/ 0 h 17"/>
                <a:gd name="T4" fmla="*/ 1 w 31"/>
                <a:gd name="T5" fmla="*/ 8 h 17"/>
                <a:gd name="T6" fmla="*/ 13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31" y="4"/>
                    <a:pt x="25" y="0"/>
                    <a:pt x="17" y="0"/>
                  </a:cubicBezTo>
                  <a:cubicBezTo>
                    <a:pt x="10" y="0"/>
                    <a:pt x="2" y="4"/>
                    <a:pt x="1" y="8"/>
                  </a:cubicBezTo>
                  <a:cubicBezTo>
                    <a:pt x="0" y="13"/>
                    <a:pt x="5" y="17"/>
                    <a:pt x="13" y="17"/>
                  </a:cubicBezTo>
                  <a:cubicBezTo>
                    <a:pt x="21" y="17"/>
                    <a:pt x="28" y="13"/>
                    <a:pt x="29" y="8"/>
                  </a:cubicBezTo>
                  <a:close/>
                </a:path>
              </a:pathLst>
            </a:custGeom>
            <a:grpFill/>
            <a:ln>
              <a:noFill/>
            </a:ln>
          </p:spPr>
          <p:txBody>
            <a:bodyPr anchor="ctr"/>
            <a:lstStyle/>
            <a:p>
              <a:pPr algn="ctr"/>
              <a:endParaRPr>
                <a:solidFill>
                  <a:schemeClr val="accent1">
                    <a:lumMod val="50000"/>
                  </a:schemeClr>
                </a:solidFill>
              </a:endParaRPr>
            </a:p>
          </p:txBody>
        </p:sp>
        <p:sp>
          <p:nvSpPr>
            <p:cNvPr id="56" name="i$ļíḓê"/>
            <p:cNvSpPr/>
            <p:nvPr userDrawn="1"/>
          </p:nvSpPr>
          <p:spPr bwMode="auto">
            <a:xfrm>
              <a:off x="4106083" y="2031003"/>
              <a:ext cx="112636" cy="61718"/>
            </a:xfrm>
            <a:custGeom>
              <a:avLst/>
              <a:gdLst>
                <a:gd name="T0" fmla="*/ 30 w 31"/>
                <a:gd name="T1" fmla="*/ 9 h 17"/>
                <a:gd name="T2" fmla="*/ 18 w 31"/>
                <a:gd name="T3" fmla="*/ 0 h 17"/>
                <a:gd name="T4" fmla="*/ 1 w 31"/>
                <a:gd name="T5" fmla="*/ 9 h 17"/>
                <a:gd name="T6" fmla="*/ 13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5" y="0"/>
                    <a:pt x="18" y="0"/>
                  </a:cubicBezTo>
                  <a:cubicBezTo>
                    <a:pt x="10" y="0"/>
                    <a:pt x="2" y="4"/>
                    <a:pt x="1" y="9"/>
                  </a:cubicBezTo>
                  <a:cubicBezTo>
                    <a:pt x="0" y="13"/>
                    <a:pt x="5" y="17"/>
                    <a:pt x="13" y="17"/>
                  </a:cubicBezTo>
                  <a:cubicBezTo>
                    <a:pt x="21"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57" name="íslïdè"/>
            <p:cNvSpPr/>
            <p:nvPr userDrawn="1"/>
          </p:nvSpPr>
          <p:spPr bwMode="auto">
            <a:xfrm>
              <a:off x="4883728" y="1953855"/>
              <a:ext cx="109550" cy="63261"/>
            </a:xfrm>
            <a:custGeom>
              <a:avLst/>
              <a:gdLst>
                <a:gd name="T0" fmla="*/ 29 w 30"/>
                <a:gd name="T1" fmla="*/ 8 h 17"/>
                <a:gd name="T2" fmla="*/ 16 w 30"/>
                <a:gd name="T3" fmla="*/ 0 h 17"/>
                <a:gd name="T4" fmla="*/ 1 w 30"/>
                <a:gd name="T5" fmla="*/ 8 h 17"/>
                <a:gd name="T6" fmla="*/ 14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30" y="4"/>
                    <a:pt x="24" y="0"/>
                    <a:pt x="16" y="0"/>
                  </a:cubicBezTo>
                  <a:cubicBezTo>
                    <a:pt x="9" y="0"/>
                    <a:pt x="2" y="4"/>
                    <a:pt x="1" y="8"/>
                  </a:cubicBezTo>
                  <a:cubicBezTo>
                    <a:pt x="0" y="13"/>
                    <a:pt x="6" y="17"/>
                    <a:pt x="14" y="17"/>
                  </a:cubicBezTo>
                  <a:cubicBezTo>
                    <a:pt x="22"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58" name="iṡḷîḑê"/>
            <p:cNvSpPr/>
            <p:nvPr userDrawn="1"/>
          </p:nvSpPr>
          <p:spPr bwMode="auto">
            <a:xfrm>
              <a:off x="5010250" y="1953855"/>
              <a:ext cx="106464" cy="63261"/>
            </a:xfrm>
            <a:custGeom>
              <a:avLst/>
              <a:gdLst>
                <a:gd name="T0" fmla="*/ 29 w 29"/>
                <a:gd name="T1" fmla="*/ 8 h 17"/>
                <a:gd name="T2" fmla="*/ 16 w 29"/>
                <a:gd name="T3" fmla="*/ 0 h 17"/>
                <a:gd name="T4" fmla="*/ 1 w 29"/>
                <a:gd name="T5" fmla="*/ 8 h 17"/>
                <a:gd name="T6" fmla="*/ 14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9" y="4"/>
                    <a:pt x="23" y="0"/>
                    <a:pt x="16" y="0"/>
                  </a:cubicBezTo>
                  <a:cubicBezTo>
                    <a:pt x="8" y="0"/>
                    <a:pt x="1" y="4"/>
                    <a:pt x="1" y="8"/>
                  </a:cubicBezTo>
                  <a:cubicBezTo>
                    <a:pt x="0" y="13"/>
                    <a:pt x="6" y="17"/>
                    <a:pt x="14" y="17"/>
                  </a:cubicBezTo>
                  <a:cubicBezTo>
                    <a:pt x="21" y="17"/>
                    <a:pt x="28" y="13"/>
                    <a:pt x="29" y="8"/>
                  </a:cubicBezTo>
                  <a:close/>
                </a:path>
              </a:pathLst>
            </a:custGeom>
            <a:grpFill/>
            <a:ln>
              <a:noFill/>
            </a:ln>
          </p:spPr>
          <p:txBody>
            <a:bodyPr anchor="ctr"/>
            <a:lstStyle/>
            <a:p>
              <a:pPr algn="ctr"/>
              <a:endParaRPr>
                <a:solidFill>
                  <a:schemeClr val="accent1">
                    <a:lumMod val="50000"/>
                  </a:schemeClr>
                </a:solidFill>
              </a:endParaRPr>
            </a:p>
          </p:txBody>
        </p:sp>
        <p:sp>
          <p:nvSpPr>
            <p:cNvPr id="59" name="ïšļïḑè"/>
            <p:cNvSpPr/>
            <p:nvPr userDrawn="1"/>
          </p:nvSpPr>
          <p:spPr bwMode="auto">
            <a:xfrm>
              <a:off x="6525423" y="1953855"/>
              <a:ext cx="104920" cy="63261"/>
            </a:xfrm>
            <a:custGeom>
              <a:avLst/>
              <a:gdLst>
                <a:gd name="T0" fmla="*/ 28 w 29"/>
                <a:gd name="T1" fmla="*/ 8 h 17"/>
                <a:gd name="T2" fmla="*/ 13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3" y="0"/>
                  </a:cubicBezTo>
                  <a:cubicBezTo>
                    <a:pt x="6" y="0"/>
                    <a:pt x="0" y="4"/>
                    <a:pt x="0" y="8"/>
                  </a:cubicBezTo>
                  <a:cubicBezTo>
                    <a:pt x="1" y="13"/>
                    <a:pt x="8" y="17"/>
                    <a:pt x="15" y="17"/>
                  </a:cubicBezTo>
                  <a:cubicBezTo>
                    <a:pt x="23" y="17"/>
                    <a:pt x="29" y="13"/>
                    <a:pt x="28" y="8"/>
                  </a:cubicBezTo>
                  <a:close/>
                </a:path>
              </a:pathLst>
            </a:custGeom>
            <a:grpFill/>
            <a:ln>
              <a:noFill/>
            </a:ln>
          </p:spPr>
          <p:txBody>
            <a:bodyPr anchor="ctr"/>
            <a:lstStyle/>
            <a:p>
              <a:pPr algn="ctr"/>
              <a:endParaRPr>
                <a:solidFill>
                  <a:schemeClr val="accent1">
                    <a:lumMod val="50000"/>
                  </a:schemeClr>
                </a:solidFill>
              </a:endParaRPr>
            </a:p>
          </p:txBody>
        </p:sp>
        <p:sp>
          <p:nvSpPr>
            <p:cNvPr id="60" name="ïś1ïḋé"/>
            <p:cNvSpPr/>
            <p:nvPr userDrawn="1"/>
          </p:nvSpPr>
          <p:spPr bwMode="auto">
            <a:xfrm>
              <a:off x="6533137" y="2031003"/>
              <a:ext cx="109550" cy="61718"/>
            </a:xfrm>
            <a:custGeom>
              <a:avLst/>
              <a:gdLst>
                <a:gd name="T0" fmla="*/ 29 w 30"/>
                <a:gd name="T1" fmla="*/ 9 h 17"/>
                <a:gd name="T2" fmla="*/ 14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2" y="0"/>
                    <a:pt x="14"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61" name="îšļïḑê"/>
            <p:cNvSpPr/>
            <p:nvPr userDrawn="1"/>
          </p:nvSpPr>
          <p:spPr bwMode="auto">
            <a:xfrm>
              <a:off x="6539309" y="2108150"/>
              <a:ext cx="109550" cy="64804"/>
            </a:xfrm>
            <a:custGeom>
              <a:avLst/>
              <a:gdLst>
                <a:gd name="T0" fmla="*/ 30 w 30"/>
                <a:gd name="T1" fmla="*/ 9 h 18"/>
                <a:gd name="T2" fmla="*/ 14 w 30"/>
                <a:gd name="T3" fmla="*/ 0 h 18"/>
                <a:gd name="T4" fmla="*/ 1 w 30"/>
                <a:gd name="T5" fmla="*/ 9 h 18"/>
                <a:gd name="T6" fmla="*/ 16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2" y="0"/>
                    <a:pt x="14" y="0"/>
                  </a:cubicBezTo>
                  <a:cubicBezTo>
                    <a:pt x="6" y="0"/>
                    <a:pt x="0" y="4"/>
                    <a:pt x="1" y="9"/>
                  </a:cubicBezTo>
                  <a:cubicBezTo>
                    <a:pt x="1" y="14"/>
                    <a:pt x="8" y="18"/>
                    <a:pt x="16" y="18"/>
                  </a:cubicBezTo>
                  <a:cubicBezTo>
                    <a:pt x="24" y="18"/>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2" name="i$ļîďé"/>
            <p:cNvSpPr/>
            <p:nvPr userDrawn="1"/>
          </p:nvSpPr>
          <p:spPr bwMode="auto">
            <a:xfrm>
              <a:off x="6557824" y="2271702"/>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4" y="0"/>
                  </a:cubicBezTo>
                  <a:cubicBezTo>
                    <a:pt x="6" y="0"/>
                    <a:pt x="0" y="4"/>
                    <a:pt x="1" y="9"/>
                  </a:cubicBezTo>
                  <a:cubicBezTo>
                    <a:pt x="1" y="14"/>
                    <a:pt x="8"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63" name="íṡļîḍè"/>
            <p:cNvSpPr/>
            <p:nvPr userDrawn="1"/>
          </p:nvSpPr>
          <p:spPr bwMode="auto">
            <a:xfrm>
              <a:off x="6153572" y="2108150"/>
              <a:ext cx="109550" cy="64804"/>
            </a:xfrm>
            <a:custGeom>
              <a:avLst/>
              <a:gdLst>
                <a:gd name="T0" fmla="*/ 30 w 30"/>
                <a:gd name="T1" fmla="*/ 9 h 18"/>
                <a:gd name="T2" fmla="*/ 15 w 30"/>
                <a:gd name="T3" fmla="*/ 0 h 18"/>
                <a:gd name="T4" fmla="*/ 1 w 30"/>
                <a:gd name="T5" fmla="*/ 9 h 18"/>
                <a:gd name="T6" fmla="*/ 16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3" y="0"/>
                    <a:pt x="15" y="0"/>
                  </a:cubicBezTo>
                  <a:cubicBezTo>
                    <a:pt x="7" y="0"/>
                    <a:pt x="0" y="4"/>
                    <a:pt x="1" y="9"/>
                  </a:cubicBezTo>
                  <a:cubicBezTo>
                    <a:pt x="1" y="14"/>
                    <a:pt x="8" y="18"/>
                    <a:pt x="16" y="18"/>
                  </a:cubicBezTo>
                  <a:cubicBezTo>
                    <a:pt x="24" y="18"/>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4" name="íṥľïḓe"/>
            <p:cNvSpPr/>
            <p:nvPr userDrawn="1"/>
          </p:nvSpPr>
          <p:spPr bwMode="auto">
            <a:xfrm>
              <a:off x="6284723" y="2108150"/>
              <a:ext cx="104920" cy="64804"/>
            </a:xfrm>
            <a:custGeom>
              <a:avLst/>
              <a:gdLst>
                <a:gd name="T0" fmla="*/ 29 w 29"/>
                <a:gd name="T1" fmla="*/ 9 h 18"/>
                <a:gd name="T2" fmla="*/ 14 w 29"/>
                <a:gd name="T3" fmla="*/ 0 h 18"/>
                <a:gd name="T4" fmla="*/ 0 w 29"/>
                <a:gd name="T5" fmla="*/ 9 h 18"/>
                <a:gd name="T6" fmla="*/ 15 w 29"/>
                <a:gd name="T7" fmla="*/ 18 h 18"/>
                <a:gd name="T8" fmla="*/ 29 w 29"/>
                <a:gd name="T9" fmla="*/ 9 h 18"/>
              </a:gdLst>
              <a:ahLst/>
              <a:cxnLst>
                <a:cxn ang="0">
                  <a:pos x="T0" y="T1"/>
                </a:cxn>
                <a:cxn ang="0">
                  <a:pos x="T2" y="T3"/>
                </a:cxn>
                <a:cxn ang="0">
                  <a:pos x="T4" y="T5"/>
                </a:cxn>
                <a:cxn ang="0">
                  <a:pos x="T6" y="T7"/>
                </a:cxn>
                <a:cxn ang="0">
                  <a:pos x="T8" y="T9"/>
                </a:cxn>
              </a:cxnLst>
              <a:rect l="0" t="0" r="r" b="b"/>
              <a:pathLst>
                <a:path w="29" h="18">
                  <a:moveTo>
                    <a:pt x="29" y="9"/>
                  </a:moveTo>
                  <a:cubicBezTo>
                    <a:pt x="29" y="4"/>
                    <a:pt x="22" y="0"/>
                    <a:pt x="14" y="0"/>
                  </a:cubicBezTo>
                  <a:cubicBezTo>
                    <a:pt x="6" y="0"/>
                    <a:pt x="0" y="4"/>
                    <a:pt x="0" y="9"/>
                  </a:cubicBezTo>
                  <a:cubicBezTo>
                    <a:pt x="0" y="14"/>
                    <a:pt x="7" y="18"/>
                    <a:pt x="15" y="18"/>
                  </a:cubicBezTo>
                  <a:cubicBezTo>
                    <a:pt x="23"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65" name="ïsļiḑè"/>
            <p:cNvSpPr/>
            <p:nvPr userDrawn="1"/>
          </p:nvSpPr>
          <p:spPr bwMode="auto">
            <a:xfrm>
              <a:off x="6412787" y="2108150"/>
              <a:ext cx="108006" cy="64804"/>
            </a:xfrm>
            <a:custGeom>
              <a:avLst/>
              <a:gdLst>
                <a:gd name="T0" fmla="*/ 29 w 30"/>
                <a:gd name="T1" fmla="*/ 9 h 18"/>
                <a:gd name="T2" fmla="*/ 14 w 30"/>
                <a:gd name="T3" fmla="*/ 0 h 18"/>
                <a:gd name="T4" fmla="*/ 1 w 30"/>
                <a:gd name="T5" fmla="*/ 9 h 18"/>
                <a:gd name="T6" fmla="*/ 16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9" y="4"/>
                    <a:pt x="22" y="0"/>
                    <a:pt x="14" y="0"/>
                  </a:cubicBezTo>
                  <a:cubicBezTo>
                    <a:pt x="6" y="0"/>
                    <a:pt x="0" y="4"/>
                    <a:pt x="1" y="9"/>
                  </a:cubicBezTo>
                  <a:cubicBezTo>
                    <a:pt x="1" y="14"/>
                    <a:pt x="8" y="18"/>
                    <a:pt x="16" y="18"/>
                  </a:cubicBezTo>
                  <a:cubicBezTo>
                    <a:pt x="24" y="18"/>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66" name="ïśḻîḋe"/>
            <p:cNvSpPr/>
            <p:nvPr userDrawn="1"/>
          </p:nvSpPr>
          <p:spPr bwMode="auto">
            <a:xfrm>
              <a:off x="6287809" y="2188383"/>
              <a:ext cx="109550" cy="69433"/>
            </a:xfrm>
            <a:custGeom>
              <a:avLst/>
              <a:gdLst>
                <a:gd name="T0" fmla="*/ 30 w 30"/>
                <a:gd name="T1" fmla="*/ 9 h 19"/>
                <a:gd name="T2" fmla="*/ 15 w 30"/>
                <a:gd name="T3" fmla="*/ 0 h 19"/>
                <a:gd name="T4" fmla="*/ 1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3" y="0"/>
                    <a:pt x="15" y="0"/>
                  </a:cubicBezTo>
                  <a:cubicBezTo>
                    <a:pt x="7" y="0"/>
                    <a:pt x="0" y="4"/>
                    <a:pt x="1"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7" name="î$ḷïḑè"/>
            <p:cNvSpPr/>
            <p:nvPr userDrawn="1"/>
          </p:nvSpPr>
          <p:spPr bwMode="auto">
            <a:xfrm>
              <a:off x="6418959" y="2188383"/>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8" name="íṡḻïḍe"/>
            <p:cNvSpPr/>
            <p:nvPr userDrawn="1"/>
          </p:nvSpPr>
          <p:spPr bwMode="auto">
            <a:xfrm>
              <a:off x="6295524" y="2271702"/>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9" name="ï$ḻïḑê"/>
            <p:cNvSpPr/>
            <p:nvPr userDrawn="1"/>
          </p:nvSpPr>
          <p:spPr bwMode="auto">
            <a:xfrm>
              <a:off x="6426674" y="2271702"/>
              <a:ext cx="112636" cy="69433"/>
            </a:xfrm>
            <a:custGeom>
              <a:avLst/>
              <a:gdLst>
                <a:gd name="T0" fmla="*/ 30 w 31"/>
                <a:gd name="T1" fmla="*/ 9 h 19"/>
                <a:gd name="T2" fmla="*/ 14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2" y="0"/>
                    <a:pt x="14" y="0"/>
                  </a:cubicBezTo>
                  <a:cubicBezTo>
                    <a:pt x="6" y="0"/>
                    <a:pt x="0" y="4"/>
                    <a:pt x="0" y="9"/>
                  </a:cubicBezTo>
                  <a:cubicBezTo>
                    <a:pt x="1" y="14"/>
                    <a:pt x="8" y="19"/>
                    <a:pt x="16" y="19"/>
                  </a:cubicBezTo>
                  <a:cubicBezTo>
                    <a:pt x="24"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70" name="iŝ1îdé"/>
            <p:cNvSpPr/>
            <p:nvPr userDrawn="1"/>
          </p:nvSpPr>
          <p:spPr bwMode="auto">
            <a:xfrm>
              <a:off x="6298609" y="2356565"/>
              <a:ext cx="114178" cy="69433"/>
            </a:xfrm>
            <a:custGeom>
              <a:avLst/>
              <a:gdLst>
                <a:gd name="T0" fmla="*/ 31 w 31"/>
                <a:gd name="T1" fmla="*/ 9 h 19"/>
                <a:gd name="T2" fmla="*/ 15 w 31"/>
                <a:gd name="T3" fmla="*/ 0 h 19"/>
                <a:gd name="T4" fmla="*/ 1 w 31"/>
                <a:gd name="T5" fmla="*/ 9 h 19"/>
                <a:gd name="T6" fmla="*/ 17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7" y="0"/>
                    <a:pt x="0" y="4"/>
                    <a:pt x="1" y="9"/>
                  </a:cubicBezTo>
                  <a:cubicBezTo>
                    <a:pt x="1" y="15"/>
                    <a:pt x="8" y="19"/>
                    <a:pt x="17" y="19"/>
                  </a:cubicBezTo>
                  <a:cubicBezTo>
                    <a:pt x="25" y="19"/>
                    <a:pt x="31" y="15"/>
                    <a:pt x="31" y="9"/>
                  </a:cubicBezTo>
                  <a:close/>
                </a:path>
              </a:pathLst>
            </a:custGeom>
            <a:grpFill/>
            <a:ln>
              <a:noFill/>
            </a:ln>
          </p:spPr>
          <p:txBody>
            <a:bodyPr anchor="ctr"/>
            <a:lstStyle/>
            <a:p>
              <a:pPr algn="ctr"/>
              <a:endParaRPr>
                <a:solidFill>
                  <a:schemeClr val="accent1">
                    <a:lumMod val="50000"/>
                  </a:schemeClr>
                </a:solidFill>
              </a:endParaRPr>
            </a:p>
          </p:txBody>
        </p:sp>
        <p:sp>
          <p:nvSpPr>
            <p:cNvPr id="71" name="iSļiḓé"/>
            <p:cNvSpPr/>
            <p:nvPr userDrawn="1"/>
          </p:nvSpPr>
          <p:spPr bwMode="auto">
            <a:xfrm>
              <a:off x="6434389" y="2356565"/>
              <a:ext cx="112636" cy="69433"/>
            </a:xfrm>
            <a:custGeom>
              <a:avLst/>
              <a:gdLst>
                <a:gd name="T0" fmla="*/ 31 w 31"/>
                <a:gd name="T1" fmla="*/ 9 h 19"/>
                <a:gd name="T2" fmla="*/ 15 w 31"/>
                <a:gd name="T3" fmla="*/ 0 h 19"/>
                <a:gd name="T4" fmla="*/ 1 w 31"/>
                <a:gd name="T5" fmla="*/ 9 h 19"/>
                <a:gd name="T6" fmla="*/ 16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6" y="0"/>
                    <a:pt x="0" y="4"/>
                    <a:pt x="1" y="9"/>
                  </a:cubicBezTo>
                  <a:cubicBezTo>
                    <a:pt x="1" y="15"/>
                    <a:pt x="8" y="19"/>
                    <a:pt x="16" y="19"/>
                  </a:cubicBezTo>
                  <a:cubicBezTo>
                    <a:pt x="25" y="19"/>
                    <a:pt x="31" y="15"/>
                    <a:pt x="31" y="9"/>
                  </a:cubicBezTo>
                  <a:close/>
                </a:path>
              </a:pathLst>
            </a:custGeom>
            <a:grpFill/>
            <a:ln>
              <a:noFill/>
            </a:ln>
          </p:spPr>
          <p:txBody>
            <a:bodyPr anchor="ctr"/>
            <a:lstStyle/>
            <a:p>
              <a:pPr algn="ctr"/>
              <a:endParaRPr>
                <a:solidFill>
                  <a:schemeClr val="accent1">
                    <a:lumMod val="50000"/>
                  </a:schemeClr>
                </a:solidFill>
              </a:endParaRPr>
            </a:p>
          </p:txBody>
        </p:sp>
        <p:sp>
          <p:nvSpPr>
            <p:cNvPr id="72" name="ïš1íďe"/>
            <p:cNvSpPr/>
            <p:nvPr userDrawn="1"/>
          </p:nvSpPr>
          <p:spPr bwMode="auto">
            <a:xfrm>
              <a:off x="5886643" y="1878251"/>
              <a:ext cx="101834" cy="61718"/>
            </a:xfrm>
            <a:custGeom>
              <a:avLst/>
              <a:gdLst>
                <a:gd name="T0" fmla="*/ 28 w 28"/>
                <a:gd name="T1" fmla="*/ 9 h 17"/>
                <a:gd name="T2" fmla="*/ 14 w 28"/>
                <a:gd name="T3" fmla="*/ 0 h 17"/>
                <a:gd name="T4" fmla="*/ 0 w 28"/>
                <a:gd name="T5" fmla="*/ 9 h 17"/>
                <a:gd name="T6" fmla="*/ 14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6" y="17"/>
                    <a:pt x="14" y="17"/>
                  </a:cubicBezTo>
                  <a:cubicBezTo>
                    <a:pt x="22"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73" name="îṡḻiḑè"/>
            <p:cNvSpPr/>
            <p:nvPr userDrawn="1"/>
          </p:nvSpPr>
          <p:spPr bwMode="auto">
            <a:xfrm>
              <a:off x="6010079" y="1878251"/>
              <a:ext cx="103378" cy="61718"/>
            </a:xfrm>
            <a:custGeom>
              <a:avLst/>
              <a:gdLst>
                <a:gd name="T0" fmla="*/ 28 w 28"/>
                <a:gd name="T1" fmla="*/ 9 h 17"/>
                <a:gd name="T2" fmla="*/ 14 w 28"/>
                <a:gd name="T3" fmla="*/ 0 h 17"/>
                <a:gd name="T4" fmla="*/ 0 w 28"/>
                <a:gd name="T5" fmla="*/ 9 h 17"/>
                <a:gd name="T6" fmla="*/ 14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6" y="17"/>
                    <a:pt x="14" y="17"/>
                  </a:cubicBezTo>
                  <a:cubicBezTo>
                    <a:pt x="22"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74" name="iSḷíḋè"/>
            <p:cNvSpPr/>
            <p:nvPr userDrawn="1"/>
          </p:nvSpPr>
          <p:spPr bwMode="auto">
            <a:xfrm>
              <a:off x="6135057" y="1878251"/>
              <a:ext cx="101834" cy="61718"/>
            </a:xfrm>
            <a:custGeom>
              <a:avLst/>
              <a:gdLst>
                <a:gd name="T0" fmla="*/ 28 w 28"/>
                <a:gd name="T1" fmla="*/ 9 h 17"/>
                <a:gd name="T2" fmla="*/ 14 w 28"/>
                <a:gd name="T3" fmla="*/ 0 h 17"/>
                <a:gd name="T4" fmla="*/ 0 w 28"/>
                <a:gd name="T5" fmla="*/ 9 h 17"/>
                <a:gd name="T6" fmla="*/ 15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7" y="17"/>
                    <a:pt x="15" y="17"/>
                  </a:cubicBezTo>
                  <a:cubicBezTo>
                    <a:pt x="22"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75" name="îşḷiḍé"/>
            <p:cNvSpPr/>
            <p:nvPr userDrawn="1"/>
          </p:nvSpPr>
          <p:spPr bwMode="auto">
            <a:xfrm>
              <a:off x="6258493" y="1878251"/>
              <a:ext cx="106464" cy="61718"/>
            </a:xfrm>
            <a:custGeom>
              <a:avLst/>
              <a:gdLst>
                <a:gd name="T0" fmla="*/ 28 w 29"/>
                <a:gd name="T1" fmla="*/ 9 h 17"/>
                <a:gd name="T2" fmla="*/ 14 w 29"/>
                <a:gd name="T3" fmla="*/ 0 h 17"/>
                <a:gd name="T4" fmla="*/ 0 w 29"/>
                <a:gd name="T5" fmla="*/ 9 h 17"/>
                <a:gd name="T6" fmla="*/ 15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4" y="0"/>
                  </a:cubicBezTo>
                  <a:cubicBezTo>
                    <a:pt x="6" y="0"/>
                    <a:pt x="0" y="4"/>
                    <a:pt x="0" y="9"/>
                  </a:cubicBezTo>
                  <a:cubicBezTo>
                    <a:pt x="1" y="13"/>
                    <a:pt x="7" y="17"/>
                    <a:pt x="15" y="17"/>
                  </a:cubicBezTo>
                  <a:cubicBezTo>
                    <a:pt x="23"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76" name="is1iďé"/>
            <p:cNvSpPr/>
            <p:nvPr userDrawn="1"/>
          </p:nvSpPr>
          <p:spPr bwMode="auto">
            <a:xfrm>
              <a:off x="6383472" y="1878251"/>
              <a:ext cx="104920" cy="61718"/>
            </a:xfrm>
            <a:custGeom>
              <a:avLst/>
              <a:gdLst>
                <a:gd name="T0" fmla="*/ 28 w 29"/>
                <a:gd name="T1" fmla="*/ 9 h 17"/>
                <a:gd name="T2" fmla="*/ 14 w 29"/>
                <a:gd name="T3" fmla="*/ 0 h 17"/>
                <a:gd name="T4" fmla="*/ 0 w 29"/>
                <a:gd name="T5" fmla="*/ 9 h 17"/>
                <a:gd name="T6" fmla="*/ 15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4" y="0"/>
                  </a:cubicBezTo>
                  <a:cubicBezTo>
                    <a:pt x="6" y="0"/>
                    <a:pt x="0" y="4"/>
                    <a:pt x="0" y="9"/>
                  </a:cubicBezTo>
                  <a:cubicBezTo>
                    <a:pt x="1" y="13"/>
                    <a:pt x="7" y="17"/>
                    <a:pt x="15" y="17"/>
                  </a:cubicBezTo>
                  <a:cubicBezTo>
                    <a:pt x="23"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77" name="îsļíďé"/>
            <p:cNvSpPr/>
            <p:nvPr userDrawn="1"/>
          </p:nvSpPr>
          <p:spPr bwMode="auto">
            <a:xfrm>
              <a:off x="5758578" y="1953855"/>
              <a:ext cx="106464" cy="63261"/>
            </a:xfrm>
            <a:prstGeom prst="ellipse">
              <a:avLst/>
            </a:prstGeom>
            <a:grpFill/>
            <a:ln>
              <a:noFill/>
            </a:ln>
          </p:spPr>
          <p:txBody>
            <a:bodyPr anchor="ctr"/>
            <a:lstStyle/>
            <a:p>
              <a:pPr algn="ctr"/>
              <a:endParaRPr>
                <a:solidFill>
                  <a:schemeClr val="accent1">
                    <a:lumMod val="50000"/>
                  </a:schemeClr>
                </a:solidFill>
              </a:endParaRPr>
            </a:p>
          </p:txBody>
        </p:sp>
        <p:sp>
          <p:nvSpPr>
            <p:cNvPr id="78" name="iṥlîḋe"/>
            <p:cNvSpPr/>
            <p:nvPr userDrawn="1"/>
          </p:nvSpPr>
          <p:spPr bwMode="auto">
            <a:xfrm>
              <a:off x="5886643" y="1953855"/>
              <a:ext cx="101834" cy="63261"/>
            </a:xfrm>
            <a:prstGeom prst="ellipse">
              <a:avLst/>
            </a:prstGeom>
            <a:grpFill/>
            <a:ln>
              <a:noFill/>
            </a:ln>
          </p:spPr>
          <p:txBody>
            <a:bodyPr anchor="ctr"/>
            <a:lstStyle/>
            <a:p>
              <a:pPr algn="ctr"/>
              <a:endParaRPr>
                <a:solidFill>
                  <a:schemeClr val="accent1">
                    <a:lumMod val="50000"/>
                  </a:schemeClr>
                </a:solidFill>
              </a:endParaRPr>
            </a:p>
          </p:txBody>
        </p:sp>
        <p:sp>
          <p:nvSpPr>
            <p:cNvPr id="79" name="ïSlîḑe"/>
            <p:cNvSpPr/>
            <p:nvPr userDrawn="1"/>
          </p:nvSpPr>
          <p:spPr bwMode="auto">
            <a:xfrm>
              <a:off x="6010079" y="1953855"/>
              <a:ext cx="106464" cy="63261"/>
            </a:xfrm>
            <a:custGeom>
              <a:avLst/>
              <a:gdLst>
                <a:gd name="T0" fmla="*/ 29 w 29"/>
                <a:gd name="T1" fmla="*/ 8 h 17"/>
                <a:gd name="T2" fmla="*/ 14 w 29"/>
                <a:gd name="T3" fmla="*/ 0 h 17"/>
                <a:gd name="T4" fmla="*/ 1 w 29"/>
                <a:gd name="T5" fmla="*/ 8 h 17"/>
                <a:gd name="T6" fmla="*/ 15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9" y="4"/>
                    <a:pt x="22" y="0"/>
                    <a:pt x="14" y="0"/>
                  </a:cubicBezTo>
                  <a:cubicBezTo>
                    <a:pt x="7" y="0"/>
                    <a:pt x="0" y="4"/>
                    <a:pt x="1" y="8"/>
                  </a:cubicBezTo>
                  <a:cubicBezTo>
                    <a:pt x="1" y="13"/>
                    <a:pt x="7" y="17"/>
                    <a:pt x="15" y="17"/>
                  </a:cubicBezTo>
                  <a:cubicBezTo>
                    <a:pt x="23"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80" name="ïŝḷiḑê"/>
            <p:cNvSpPr/>
            <p:nvPr userDrawn="1"/>
          </p:nvSpPr>
          <p:spPr bwMode="auto">
            <a:xfrm>
              <a:off x="6138143" y="1953855"/>
              <a:ext cx="106464" cy="63261"/>
            </a:xfrm>
            <a:custGeom>
              <a:avLst/>
              <a:gdLst>
                <a:gd name="T0" fmla="*/ 28 w 29"/>
                <a:gd name="T1" fmla="*/ 8 h 17"/>
                <a:gd name="T2" fmla="*/ 14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4" y="0"/>
                  </a:cubicBezTo>
                  <a:cubicBezTo>
                    <a:pt x="6" y="0"/>
                    <a:pt x="0" y="4"/>
                    <a:pt x="0" y="8"/>
                  </a:cubicBezTo>
                  <a:cubicBezTo>
                    <a:pt x="0" y="13"/>
                    <a:pt x="7" y="17"/>
                    <a:pt x="15" y="17"/>
                  </a:cubicBezTo>
                  <a:cubicBezTo>
                    <a:pt x="23" y="17"/>
                    <a:pt x="29" y="13"/>
                    <a:pt x="28" y="8"/>
                  </a:cubicBezTo>
                  <a:close/>
                </a:path>
              </a:pathLst>
            </a:custGeom>
            <a:grpFill/>
            <a:ln>
              <a:noFill/>
            </a:ln>
          </p:spPr>
          <p:txBody>
            <a:bodyPr anchor="ctr"/>
            <a:lstStyle/>
            <a:p>
              <a:pPr algn="ctr"/>
              <a:endParaRPr>
                <a:solidFill>
                  <a:schemeClr val="accent1">
                    <a:lumMod val="50000"/>
                  </a:schemeClr>
                </a:solidFill>
              </a:endParaRPr>
            </a:p>
          </p:txBody>
        </p:sp>
        <p:sp>
          <p:nvSpPr>
            <p:cNvPr id="81" name="ïŝľîḋê"/>
            <p:cNvSpPr/>
            <p:nvPr userDrawn="1"/>
          </p:nvSpPr>
          <p:spPr bwMode="auto">
            <a:xfrm>
              <a:off x="6263122" y="1953855"/>
              <a:ext cx="104920" cy="63261"/>
            </a:xfrm>
            <a:custGeom>
              <a:avLst/>
              <a:gdLst>
                <a:gd name="T0" fmla="*/ 29 w 29"/>
                <a:gd name="T1" fmla="*/ 8 h 17"/>
                <a:gd name="T2" fmla="*/ 14 w 29"/>
                <a:gd name="T3" fmla="*/ 0 h 17"/>
                <a:gd name="T4" fmla="*/ 1 w 29"/>
                <a:gd name="T5" fmla="*/ 8 h 17"/>
                <a:gd name="T6" fmla="*/ 15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8" y="4"/>
                    <a:pt x="22" y="0"/>
                    <a:pt x="14" y="0"/>
                  </a:cubicBezTo>
                  <a:cubicBezTo>
                    <a:pt x="6" y="0"/>
                    <a:pt x="0" y="4"/>
                    <a:pt x="1" y="8"/>
                  </a:cubicBezTo>
                  <a:cubicBezTo>
                    <a:pt x="1" y="13"/>
                    <a:pt x="8" y="17"/>
                    <a:pt x="15" y="17"/>
                  </a:cubicBezTo>
                  <a:cubicBezTo>
                    <a:pt x="23"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82" name="iṥļíḍè"/>
            <p:cNvSpPr/>
            <p:nvPr userDrawn="1"/>
          </p:nvSpPr>
          <p:spPr bwMode="auto">
            <a:xfrm>
              <a:off x="6389644" y="1953855"/>
              <a:ext cx="106464" cy="63261"/>
            </a:xfrm>
            <a:custGeom>
              <a:avLst/>
              <a:gdLst>
                <a:gd name="T0" fmla="*/ 28 w 29"/>
                <a:gd name="T1" fmla="*/ 8 h 17"/>
                <a:gd name="T2" fmla="*/ 14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4" y="0"/>
                  </a:cubicBezTo>
                  <a:cubicBezTo>
                    <a:pt x="6" y="0"/>
                    <a:pt x="0" y="4"/>
                    <a:pt x="0" y="8"/>
                  </a:cubicBezTo>
                  <a:cubicBezTo>
                    <a:pt x="1" y="13"/>
                    <a:pt x="7" y="17"/>
                    <a:pt x="15" y="17"/>
                  </a:cubicBezTo>
                  <a:cubicBezTo>
                    <a:pt x="23" y="17"/>
                    <a:pt x="29" y="13"/>
                    <a:pt x="28" y="8"/>
                  </a:cubicBezTo>
                  <a:close/>
                </a:path>
              </a:pathLst>
            </a:custGeom>
            <a:grpFill/>
            <a:ln>
              <a:noFill/>
            </a:ln>
          </p:spPr>
          <p:txBody>
            <a:bodyPr anchor="ctr"/>
            <a:lstStyle/>
            <a:p>
              <a:pPr algn="ctr"/>
              <a:endParaRPr>
                <a:solidFill>
                  <a:schemeClr val="accent1">
                    <a:lumMod val="50000"/>
                  </a:schemeClr>
                </a:solidFill>
              </a:endParaRPr>
            </a:p>
          </p:txBody>
        </p:sp>
        <p:sp>
          <p:nvSpPr>
            <p:cNvPr id="83" name="ïṣ1iḍé"/>
            <p:cNvSpPr/>
            <p:nvPr userDrawn="1"/>
          </p:nvSpPr>
          <p:spPr bwMode="auto">
            <a:xfrm>
              <a:off x="5630514" y="2031003"/>
              <a:ext cx="106464" cy="61718"/>
            </a:xfrm>
            <a:custGeom>
              <a:avLst/>
              <a:gdLst>
                <a:gd name="T0" fmla="*/ 29 w 29"/>
                <a:gd name="T1" fmla="*/ 9 h 17"/>
                <a:gd name="T2" fmla="*/ 15 w 29"/>
                <a:gd name="T3" fmla="*/ 0 h 17"/>
                <a:gd name="T4" fmla="*/ 0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3" y="0"/>
                    <a:pt x="15" y="0"/>
                  </a:cubicBezTo>
                  <a:cubicBezTo>
                    <a:pt x="7" y="0"/>
                    <a:pt x="0" y="4"/>
                    <a:pt x="0" y="9"/>
                  </a:cubicBezTo>
                  <a:cubicBezTo>
                    <a:pt x="0" y="13"/>
                    <a:pt x="6" y="17"/>
                    <a:pt x="14" y="17"/>
                  </a:cubicBezTo>
                  <a:cubicBezTo>
                    <a:pt x="22"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4" name="išḷîḋè"/>
            <p:cNvSpPr/>
            <p:nvPr userDrawn="1"/>
          </p:nvSpPr>
          <p:spPr bwMode="auto">
            <a:xfrm>
              <a:off x="5758578" y="2031003"/>
              <a:ext cx="106464" cy="61718"/>
            </a:xfrm>
            <a:custGeom>
              <a:avLst/>
              <a:gdLst>
                <a:gd name="T0" fmla="*/ 29 w 29"/>
                <a:gd name="T1" fmla="*/ 9 h 17"/>
                <a:gd name="T2" fmla="*/ 15 w 29"/>
                <a:gd name="T3" fmla="*/ 0 h 17"/>
                <a:gd name="T4" fmla="*/ 0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5" y="0"/>
                  </a:cubicBezTo>
                  <a:cubicBezTo>
                    <a:pt x="7" y="0"/>
                    <a:pt x="0" y="4"/>
                    <a:pt x="0" y="9"/>
                  </a:cubicBezTo>
                  <a:cubicBezTo>
                    <a:pt x="0" y="13"/>
                    <a:pt x="7" y="17"/>
                    <a:pt x="14" y="17"/>
                  </a:cubicBezTo>
                  <a:cubicBezTo>
                    <a:pt x="22"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5" name="íṩļiḋe"/>
            <p:cNvSpPr/>
            <p:nvPr userDrawn="1"/>
          </p:nvSpPr>
          <p:spPr bwMode="auto">
            <a:xfrm>
              <a:off x="5886643"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6" name="ïṥļïḑè"/>
            <p:cNvSpPr/>
            <p:nvPr userDrawn="1"/>
          </p:nvSpPr>
          <p:spPr bwMode="auto">
            <a:xfrm>
              <a:off x="6148944" y="2031003"/>
              <a:ext cx="106464" cy="61718"/>
            </a:xfrm>
            <a:custGeom>
              <a:avLst/>
              <a:gdLst>
                <a:gd name="T0" fmla="*/ 29 w 29"/>
                <a:gd name="T1" fmla="*/ 9 h 17"/>
                <a:gd name="T2" fmla="*/ 14 w 29"/>
                <a:gd name="T3" fmla="*/ 0 h 17"/>
                <a:gd name="T4" fmla="*/ 1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4" y="0"/>
                  </a:cubicBezTo>
                  <a:cubicBezTo>
                    <a:pt x="7" y="0"/>
                    <a:pt x="0" y="4"/>
                    <a:pt x="1" y="9"/>
                  </a:cubicBezTo>
                  <a:cubicBezTo>
                    <a:pt x="1" y="13"/>
                    <a:pt x="8"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7" name="iṩľíḑé"/>
            <p:cNvSpPr/>
            <p:nvPr userDrawn="1"/>
          </p:nvSpPr>
          <p:spPr bwMode="auto">
            <a:xfrm>
              <a:off x="6269294"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8" y="4"/>
                    <a:pt x="22"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8" name="îṩḷïďê"/>
            <p:cNvSpPr/>
            <p:nvPr userDrawn="1"/>
          </p:nvSpPr>
          <p:spPr bwMode="auto">
            <a:xfrm>
              <a:off x="6397358"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8" y="4"/>
                    <a:pt x="21"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9" name="ïṧľidé"/>
            <p:cNvSpPr/>
            <p:nvPr userDrawn="1"/>
          </p:nvSpPr>
          <p:spPr bwMode="auto">
            <a:xfrm>
              <a:off x="5627428" y="2108150"/>
              <a:ext cx="109550" cy="64804"/>
            </a:xfrm>
            <a:custGeom>
              <a:avLst/>
              <a:gdLst>
                <a:gd name="T0" fmla="*/ 29 w 30"/>
                <a:gd name="T1" fmla="*/ 9 h 18"/>
                <a:gd name="T2" fmla="*/ 15 w 30"/>
                <a:gd name="T3" fmla="*/ 0 h 18"/>
                <a:gd name="T4" fmla="*/ 1 w 30"/>
                <a:gd name="T5" fmla="*/ 9 h 18"/>
                <a:gd name="T6" fmla="*/ 15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30" y="4"/>
                    <a:pt x="23" y="0"/>
                    <a:pt x="15" y="0"/>
                  </a:cubicBezTo>
                  <a:cubicBezTo>
                    <a:pt x="7" y="0"/>
                    <a:pt x="1" y="4"/>
                    <a:pt x="1" y="9"/>
                  </a:cubicBezTo>
                  <a:cubicBezTo>
                    <a:pt x="0" y="14"/>
                    <a:pt x="7" y="18"/>
                    <a:pt x="15" y="18"/>
                  </a:cubicBezTo>
                  <a:cubicBezTo>
                    <a:pt x="23"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0" name="iṡľïḋé"/>
            <p:cNvSpPr/>
            <p:nvPr userDrawn="1"/>
          </p:nvSpPr>
          <p:spPr bwMode="auto">
            <a:xfrm>
              <a:off x="5758578" y="2108150"/>
              <a:ext cx="106464" cy="64804"/>
            </a:xfrm>
            <a:custGeom>
              <a:avLst/>
              <a:gdLst>
                <a:gd name="T0" fmla="*/ 29 w 29"/>
                <a:gd name="T1" fmla="*/ 9 h 18"/>
                <a:gd name="T2" fmla="*/ 14 w 29"/>
                <a:gd name="T3" fmla="*/ 0 h 18"/>
                <a:gd name="T4" fmla="*/ 0 w 29"/>
                <a:gd name="T5" fmla="*/ 9 h 18"/>
                <a:gd name="T6" fmla="*/ 14 w 29"/>
                <a:gd name="T7" fmla="*/ 18 h 18"/>
                <a:gd name="T8" fmla="*/ 29 w 29"/>
                <a:gd name="T9" fmla="*/ 9 h 18"/>
              </a:gdLst>
              <a:ahLst/>
              <a:cxnLst>
                <a:cxn ang="0">
                  <a:pos x="T0" y="T1"/>
                </a:cxn>
                <a:cxn ang="0">
                  <a:pos x="T2" y="T3"/>
                </a:cxn>
                <a:cxn ang="0">
                  <a:pos x="T4" y="T5"/>
                </a:cxn>
                <a:cxn ang="0">
                  <a:pos x="T6" y="T7"/>
                </a:cxn>
                <a:cxn ang="0">
                  <a:pos x="T8" y="T9"/>
                </a:cxn>
              </a:cxnLst>
              <a:rect l="0" t="0" r="r" b="b"/>
              <a:pathLst>
                <a:path w="29" h="18">
                  <a:moveTo>
                    <a:pt x="29" y="9"/>
                  </a:moveTo>
                  <a:cubicBezTo>
                    <a:pt x="29" y="4"/>
                    <a:pt x="22" y="0"/>
                    <a:pt x="14" y="0"/>
                  </a:cubicBezTo>
                  <a:cubicBezTo>
                    <a:pt x="7" y="0"/>
                    <a:pt x="0" y="4"/>
                    <a:pt x="0" y="9"/>
                  </a:cubicBezTo>
                  <a:cubicBezTo>
                    <a:pt x="0" y="14"/>
                    <a:pt x="6" y="18"/>
                    <a:pt x="14" y="18"/>
                  </a:cubicBezTo>
                  <a:cubicBezTo>
                    <a:pt x="22"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1" name="iSlíḑê"/>
            <p:cNvSpPr/>
            <p:nvPr userDrawn="1"/>
          </p:nvSpPr>
          <p:spPr bwMode="auto">
            <a:xfrm>
              <a:off x="5886643" y="2108150"/>
              <a:ext cx="106464" cy="64804"/>
            </a:xfrm>
            <a:prstGeom prst="ellipse">
              <a:avLst/>
            </a:prstGeom>
            <a:grpFill/>
            <a:ln>
              <a:noFill/>
            </a:ln>
          </p:spPr>
          <p:txBody>
            <a:bodyPr anchor="ctr"/>
            <a:lstStyle/>
            <a:p>
              <a:pPr algn="ctr"/>
              <a:endParaRPr>
                <a:solidFill>
                  <a:schemeClr val="accent1">
                    <a:lumMod val="50000"/>
                  </a:schemeClr>
                </a:solidFill>
              </a:endParaRPr>
            </a:p>
          </p:txBody>
        </p:sp>
        <p:sp>
          <p:nvSpPr>
            <p:cNvPr id="92" name="ïş1ïďê"/>
            <p:cNvSpPr/>
            <p:nvPr userDrawn="1"/>
          </p:nvSpPr>
          <p:spPr bwMode="auto">
            <a:xfrm>
              <a:off x="5635142" y="2188383"/>
              <a:ext cx="109550" cy="69433"/>
            </a:xfrm>
            <a:custGeom>
              <a:avLst/>
              <a:gdLst>
                <a:gd name="T0" fmla="*/ 30 w 30"/>
                <a:gd name="T1" fmla="*/ 9 h 19"/>
                <a:gd name="T2" fmla="*/ 15 w 30"/>
                <a:gd name="T3" fmla="*/ 0 h 19"/>
                <a:gd name="T4" fmla="*/ 1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7" y="0"/>
                    <a:pt x="1" y="4"/>
                    <a:pt x="1" y="9"/>
                  </a:cubicBezTo>
                  <a:cubicBezTo>
                    <a:pt x="0" y="14"/>
                    <a:pt x="7" y="19"/>
                    <a:pt x="15" y="19"/>
                  </a:cubicBezTo>
                  <a:cubicBezTo>
                    <a:pt x="23"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93" name="íṣliďê"/>
            <p:cNvSpPr/>
            <p:nvPr userDrawn="1"/>
          </p:nvSpPr>
          <p:spPr bwMode="auto">
            <a:xfrm>
              <a:off x="5766293" y="2188383"/>
              <a:ext cx="109550" cy="69433"/>
            </a:xfrm>
            <a:prstGeom prst="ellipse">
              <a:avLst/>
            </a:prstGeom>
            <a:grpFill/>
            <a:ln>
              <a:noFill/>
            </a:ln>
          </p:spPr>
          <p:txBody>
            <a:bodyPr anchor="ctr"/>
            <a:lstStyle/>
            <a:p>
              <a:pPr algn="ctr"/>
              <a:endParaRPr>
                <a:solidFill>
                  <a:schemeClr val="accent1">
                    <a:lumMod val="50000"/>
                  </a:schemeClr>
                </a:solidFill>
              </a:endParaRPr>
            </a:p>
          </p:txBody>
        </p:sp>
        <p:sp>
          <p:nvSpPr>
            <p:cNvPr id="94" name="ïṩļîdè"/>
            <p:cNvSpPr/>
            <p:nvPr userDrawn="1"/>
          </p:nvSpPr>
          <p:spPr bwMode="auto">
            <a:xfrm>
              <a:off x="5897443" y="2188383"/>
              <a:ext cx="109550" cy="69433"/>
            </a:xfrm>
            <a:custGeom>
              <a:avLst/>
              <a:gdLst>
                <a:gd name="T0" fmla="*/ 29 w 30"/>
                <a:gd name="T1" fmla="*/ 9 h 19"/>
                <a:gd name="T2" fmla="*/ 15 w 30"/>
                <a:gd name="T3" fmla="*/ 0 h 19"/>
                <a:gd name="T4" fmla="*/ 0 w 30"/>
                <a:gd name="T5" fmla="*/ 9 h 19"/>
                <a:gd name="T6" fmla="*/ 15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29" y="4"/>
                    <a:pt x="23" y="0"/>
                    <a:pt x="15" y="0"/>
                  </a:cubicBezTo>
                  <a:cubicBezTo>
                    <a:pt x="7" y="0"/>
                    <a:pt x="0" y="4"/>
                    <a:pt x="0" y="9"/>
                  </a:cubicBezTo>
                  <a:cubicBezTo>
                    <a:pt x="0" y="14"/>
                    <a:pt x="7" y="19"/>
                    <a:pt x="15" y="19"/>
                  </a:cubicBezTo>
                  <a:cubicBezTo>
                    <a:pt x="23" y="19"/>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95" name="îŝľïḓe"/>
            <p:cNvSpPr/>
            <p:nvPr userDrawn="1"/>
          </p:nvSpPr>
          <p:spPr bwMode="auto">
            <a:xfrm>
              <a:off x="6028594" y="2188383"/>
              <a:ext cx="106464"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6" name="ïś1îḋé"/>
            <p:cNvSpPr/>
            <p:nvPr userDrawn="1"/>
          </p:nvSpPr>
          <p:spPr bwMode="auto">
            <a:xfrm>
              <a:off x="6159744" y="2188383"/>
              <a:ext cx="106464"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7" name="ísḻïdê"/>
            <p:cNvSpPr/>
            <p:nvPr userDrawn="1"/>
          </p:nvSpPr>
          <p:spPr bwMode="auto">
            <a:xfrm>
              <a:off x="5379013" y="2108150"/>
              <a:ext cx="109550" cy="64804"/>
            </a:xfrm>
            <a:custGeom>
              <a:avLst/>
              <a:gdLst>
                <a:gd name="T0" fmla="*/ 29 w 30"/>
                <a:gd name="T1" fmla="*/ 9 h 18"/>
                <a:gd name="T2" fmla="*/ 15 w 30"/>
                <a:gd name="T3" fmla="*/ 0 h 18"/>
                <a:gd name="T4" fmla="*/ 0 w 30"/>
                <a:gd name="T5" fmla="*/ 9 h 18"/>
                <a:gd name="T6" fmla="*/ 14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30" y="4"/>
                    <a:pt x="23" y="0"/>
                    <a:pt x="15" y="0"/>
                  </a:cubicBezTo>
                  <a:cubicBezTo>
                    <a:pt x="7" y="0"/>
                    <a:pt x="1" y="4"/>
                    <a:pt x="0" y="9"/>
                  </a:cubicBezTo>
                  <a:cubicBezTo>
                    <a:pt x="0" y="14"/>
                    <a:pt x="6" y="18"/>
                    <a:pt x="14" y="18"/>
                  </a:cubicBezTo>
                  <a:cubicBezTo>
                    <a:pt x="22"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8" name="ï$ḻíḓé"/>
            <p:cNvSpPr/>
            <p:nvPr userDrawn="1"/>
          </p:nvSpPr>
          <p:spPr bwMode="auto">
            <a:xfrm>
              <a:off x="5244777" y="2188383"/>
              <a:ext cx="109550" cy="69433"/>
            </a:xfrm>
            <a:custGeom>
              <a:avLst/>
              <a:gdLst>
                <a:gd name="T0" fmla="*/ 29 w 30"/>
                <a:gd name="T1" fmla="*/ 9 h 19"/>
                <a:gd name="T2" fmla="*/ 15 w 30"/>
                <a:gd name="T3" fmla="*/ 0 h 19"/>
                <a:gd name="T4" fmla="*/ 0 w 30"/>
                <a:gd name="T5" fmla="*/ 9 h 19"/>
                <a:gd name="T6" fmla="*/ 14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30" y="4"/>
                    <a:pt x="23" y="0"/>
                    <a:pt x="15" y="0"/>
                  </a:cubicBezTo>
                  <a:cubicBezTo>
                    <a:pt x="7" y="0"/>
                    <a:pt x="0" y="4"/>
                    <a:pt x="0" y="9"/>
                  </a:cubicBezTo>
                  <a:cubicBezTo>
                    <a:pt x="0" y="14"/>
                    <a:pt x="6" y="19"/>
                    <a:pt x="14" y="19"/>
                  </a:cubicBezTo>
                  <a:cubicBezTo>
                    <a:pt x="22"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9" name="íSľîdê"/>
            <p:cNvSpPr/>
            <p:nvPr userDrawn="1"/>
          </p:nvSpPr>
          <p:spPr bwMode="auto">
            <a:xfrm>
              <a:off x="5375927" y="2188383"/>
              <a:ext cx="104920" cy="69433"/>
            </a:xfrm>
            <a:custGeom>
              <a:avLst/>
              <a:gdLst>
                <a:gd name="T0" fmla="*/ 29 w 29"/>
                <a:gd name="T1" fmla="*/ 9 h 19"/>
                <a:gd name="T2" fmla="*/ 15 w 29"/>
                <a:gd name="T3" fmla="*/ 0 h 19"/>
                <a:gd name="T4" fmla="*/ 0 w 29"/>
                <a:gd name="T5" fmla="*/ 9 h 19"/>
                <a:gd name="T6" fmla="*/ 14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3" y="0"/>
                    <a:pt x="15" y="0"/>
                  </a:cubicBezTo>
                  <a:cubicBezTo>
                    <a:pt x="7" y="0"/>
                    <a:pt x="0" y="4"/>
                    <a:pt x="0" y="9"/>
                  </a:cubicBezTo>
                  <a:cubicBezTo>
                    <a:pt x="0" y="14"/>
                    <a:pt x="6" y="19"/>
                    <a:pt x="14" y="19"/>
                  </a:cubicBezTo>
                  <a:cubicBezTo>
                    <a:pt x="22"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100" name="iṩḻïḓê"/>
            <p:cNvSpPr/>
            <p:nvPr userDrawn="1"/>
          </p:nvSpPr>
          <p:spPr bwMode="auto">
            <a:xfrm>
              <a:off x="5237062" y="2271702"/>
              <a:ext cx="109550" cy="69433"/>
            </a:xfrm>
            <a:custGeom>
              <a:avLst/>
              <a:gdLst>
                <a:gd name="T0" fmla="*/ 30 w 30"/>
                <a:gd name="T1" fmla="*/ 9 h 19"/>
                <a:gd name="T2" fmla="*/ 16 w 30"/>
                <a:gd name="T3" fmla="*/ 0 h 19"/>
                <a:gd name="T4" fmla="*/ 0 w 30"/>
                <a:gd name="T5" fmla="*/ 9 h 19"/>
                <a:gd name="T6" fmla="*/ 14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6" y="0"/>
                  </a:cubicBezTo>
                  <a:cubicBezTo>
                    <a:pt x="7" y="0"/>
                    <a:pt x="0" y="4"/>
                    <a:pt x="0" y="9"/>
                  </a:cubicBezTo>
                  <a:cubicBezTo>
                    <a:pt x="0" y="14"/>
                    <a:pt x="6" y="19"/>
                    <a:pt x="14" y="19"/>
                  </a:cubicBezTo>
                  <a:cubicBezTo>
                    <a:pt x="22" y="19"/>
                    <a:pt x="29" y="14"/>
                    <a:pt x="30" y="9"/>
                  </a:cubicBezTo>
                  <a:close/>
                </a:path>
              </a:pathLst>
            </a:custGeom>
            <a:grpFill/>
            <a:ln>
              <a:noFill/>
            </a:ln>
          </p:spPr>
          <p:txBody>
            <a:bodyPr anchor="ctr"/>
            <a:lstStyle/>
            <a:p>
              <a:pPr algn="ctr"/>
              <a:endParaRPr>
                <a:solidFill>
                  <a:schemeClr val="accent1">
                    <a:lumMod val="50000"/>
                  </a:schemeClr>
                </a:solidFill>
              </a:endParaRPr>
            </a:p>
          </p:txBody>
        </p:sp>
        <p:sp>
          <p:nvSpPr>
            <p:cNvPr id="101" name="íšlïďé"/>
            <p:cNvSpPr/>
            <p:nvPr userDrawn="1"/>
          </p:nvSpPr>
          <p:spPr bwMode="auto">
            <a:xfrm>
              <a:off x="5499363" y="2271702"/>
              <a:ext cx="109550" cy="69433"/>
            </a:xfrm>
            <a:custGeom>
              <a:avLst/>
              <a:gdLst>
                <a:gd name="T0" fmla="*/ 30 w 30"/>
                <a:gd name="T1" fmla="*/ 9 h 19"/>
                <a:gd name="T2" fmla="*/ 16 w 30"/>
                <a:gd name="T3" fmla="*/ 0 h 19"/>
                <a:gd name="T4" fmla="*/ 1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6" y="0"/>
                  </a:cubicBezTo>
                  <a:cubicBezTo>
                    <a:pt x="8" y="0"/>
                    <a:pt x="1" y="4"/>
                    <a:pt x="1" y="9"/>
                  </a:cubicBezTo>
                  <a:cubicBezTo>
                    <a:pt x="0" y="14"/>
                    <a:pt x="7" y="19"/>
                    <a:pt x="15" y="19"/>
                  </a:cubicBezTo>
                  <a:cubicBezTo>
                    <a:pt x="23"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02" name="ïŝľîḑé"/>
            <p:cNvSpPr/>
            <p:nvPr userDrawn="1"/>
          </p:nvSpPr>
          <p:spPr bwMode="auto">
            <a:xfrm>
              <a:off x="5635142" y="2271702"/>
              <a:ext cx="109550" cy="69433"/>
            </a:xfrm>
            <a:custGeom>
              <a:avLst/>
              <a:gdLst>
                <a:gd name="T0" fmla="*/ 29 w 30"/>
                <a:gd name="T1" fmla="*/ 9 h 19"/>
                <a:gd name="T2" fmla="*/ 15 w 30"/>
                <a:gd name="T3" fmla="*/ 0 h 19"/>
                <a:gd name="T4" fmla="*/ 0 w 30"/>
                <a:gd name="T5" fmla="*/ 9 h 19"/>
                <a:gd name="T6" fmla="*/ 14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30" y="4"/>
                    <a:pt x="23" y="0"/>
                    <a:pt x="15" y="0"/>
                  </a:cubicBezTo>
                  <a:cubicBezTo>
                    <a:pt x="7" y="0"/>
                    <a:pt x="0" y="4"/>
                    <a:pt x="0" y="9"/>
                  </a:cubicBezTo>
                  <a:cubicBezTo>
                    <a:pt x="0" y="14"/>
                    <a:pt x="6" y="19"/>
                    <a:pt x="14"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103" name="işľîďê"/>
            <p:cNvSpPr/>
            <p:nvPr userDrawn="1"/>
          </p:nvSpPr>
          <p:spPr bwMode="auto">
            <a:xfrm>
              <a:off x="5766293" y="2271702"/>
              <a:ext cx="109550" cy="69433"/>
            </a:xfrm>
            <a:prstGeom prst="ellipse">
              <a:avLst/>
            </a:prstGeom>
            <a:grpFill/>
            <a:ln>
              <a:noFill/>
            </a:ln>
          </p:spPr>
          <p:txBody>
            <a:bodyPr anchor="ctr"/>
            <a:lstStyle/>
            <a:p>
              <a:pPr algn="ctr"/>
              <a:endParaRPr>
                <a:solidFill>
                  <a:schemeClr val="accent1">
                    <a:lumMod val="50000"/>
                  </a:schemeClr>
                </a:solidFill>
              </a:endParaRPr>
            </a:p>
          </p:txBody>
        </p:sp>
        <p:sp>
          <p:nvSpPr>
            <p:cNvPr id="104" name="îś1ïḍé"/>
            <p:cNvSpPr/>
            <p:nvPr userDrawn="1"/>
          </p:nvSpPr>
          <p:spPr bwMode="auto">
            <a:xfrm>
              <a:off x="5897443" y="2271702"/>
              <a:ext cx="109550" cy="69433"/>
            </a:xfrm>
            <a:custGeom>
              <a:avLst/>
              <a:gdLst>
                <a:gd name="T0" fmla="*/ 30 w 30"/>
                <a:gd name="T1" fmla="*/ 9 h 19"/>
                <a:gd name="T2" fmla="*/ 15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7" y="0"/>
                    <a:pt x="0" y="4"/>
                    <a:pt x="0" y="9"/>
                  </a:cubicBezTo>
                  <a:cubicBezTo>
                    <a:pt x="0" y="14"/>
                    <a:pt x="7" y="19"/>
                    <a:pt x="15"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05" name="ï$1iḍê"/>
            <p:cNvSpPr/>
            <p:nvPr userDrawn="1"/>
          </p:nvSpPr>
          <p:spPr bwMode="auto">
            <a:xfrm>
              <a:off x="6033223" y="2271702"/>
              <a:ext cx="104920"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106" name="îṣľïḍe"/>
            <p:cNvSpPr/>
            <p:nvPr userDrawn="1"/>
          </p:nvSpPr>
          <p:spPr bwMode="auto">
            <a:xfrm>
              <a:off x="6164374" y="2271702"/>
              <a:ext cx="109550" cy="69433"/>
            </a:xfrm>
            <a:custGeom>
              <a:avLst/>
              <a:gdLst>
                <a:gd name="T0" fmla="*/ 30 w 30"/>
                <a:gd name="T1" fmla="*/ 9 h 19"/>
                <a:gd name="T2" fmla="*/ 14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0" y="14"/>
                    <a:pt x="7" y="19"/>
                    <a:pt x="15" y="19"/>
                  </a:cubicBezTo>
                  <a:cubicBezTo>
                    <a:pt x="23"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07" name="îşlíḓê"/>
            <p:cNvSpPr/>
            <p:nvPr userDrawn="1"/>
          </p:nvSpPr>
          <p:spPr bwMode="auto">
            <a:xfrm>
              <a:off x="5360498" y="2356565"/>
              <a:ext cx="114178" cy="69433"/>
            </a:xfrm>
            <a:custGeom>
              <a:avLst/>
              <a:gdLst>
                <a:gd name="T0" fmla="*/ 31 w 31"/>
                <a:gd name="T1" fmla="*/ 9 h 19"/>
                <a:gd name="T2" fmla="*/ 16 w 31"/>
                <a:gd name="T3" fmla="*/ 0 h 19"/>
                <a:gd name="T4" fmla="*/ 1 w 31"/>
                <a:gd name="T5" fmla="*/ 9 h 19"/>
                <a:gd name="T6" fmla="*/ 15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1" y="4"/>
                    <a:pt x="25" y="0"/>
                    <a:pt x="16" y="0"/>
                  </a:cubicBezTo>
                  <a:cubicBezTo>
                    <a:pt x="8" y="0"/>
                    <a:pt x="1" y="4"/>
                    <a:pt x="1" y="9"/>
                  </a:cubicBezTo>
                  <a:cubicBezTo>
                    <a:pt x="0" y="15"/>
                    <a:pt x="7" y="19"/>
                    <a:pt x="15" y="19"/>
                  </a:cubicBezTo>
                  <a:cubicBezTo>
                    <a:pt x="23" y="19"/>
                    <a:pt x="30" y="15"/>
                    <a:pt x="31" y="9"/>
                  </a:cubicBezTo>
                  <a:close/>
                </a:path>
              </a:pathLst>
            </a:custGeom>
            <a:grpFill/>
            <a:ln>
              <a:noFill/>
            </a:ln>
          </p:spPr>
          <p:txBody>
            <a:bodyPr anchor="ctr"/>
            <a:lstStyle/>
            <a:p>
              <a:pPr algn="ctr"/>
              <a:endParaRPr>
                <a:solidFill>
                  <a:schemeClr val="accent1">
                    <a:lumMod val="50000"/>
                  </a:schemeClr>
                </a:solidFill>
              </a:endParaRPr>
            </a:p>
          </p:txBody>
        </p:sp>
        <p:sp>
          <p:nvSpPr>
            <p:cNvPr id="108" name="išľîḑe"/>
            <p:cNvSpPr/>
            <p:nvPr userDrawn="1"/>
          </p:nvSpPr>
          <p:spPr bwMode="auto">
            <a:xfrm>
              <a:off x="5496277" y="2356565"/>
              <a:ext cx="112636" cy="69433"/>
            </a:xfrm>
            <a:custGeom>
              <a:avLst/>
              <a:gdLst>
                <a:gd name="T0" fmla="*/ 30 w 31"/>
                <a:gd name="T1" fmla="*/ 9 h 19"/>
                <a:gd name="T2" fmla="*/ 16 w 31"/>
                <a:gd name="T3" fmla="*/ 0 h 19"/>
                <a:gd name="T4" fmla="*/ 0 w 31"/>
                <a:gd name="T5" fmla="*/ 9 h 19"/>
                <a:gd name="T6" fmla="*/ 15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1" y="4"/>
                    <a:pt x="24" y="0"/>
                    <a:pt x="16" y="0"/>
                  </a:cubicBezTo>
                  <a:cubicBezTo>
                    <a:pt x="8" y="0"/>
                    <a:pt x="1" y="4"/>
                    <a:pt x="0" y="9"/>
                  </a:cubicBezTo>
                  <a:cubicBezTo>
                    <a:pt x="0" y="15"/>
                    <a:pt x="7" y="19"/>
                    <a:pt x="15" y="19"/>
                  </a:cubicBezTo>
                  <a:cubicBezTo>
                    <a:pt x="23"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09" name="íṩļiḋè"/>
            <p:cNvSpPr/>
            <p:nvPr userDrawn="1"/>
          </p:nvSpPr>
          <p:spPr bwMode="auto">
            <a:xfrm>
              <a:off x="5630514" y="2356565"/>
              <a:ext cx="109550" cy="69433"/>
            </a:xfrm>
            <a:custGeom>
              <a:avLst/>
              <a:gdLst>
                <a:gd name="T0" fmla="*/ 30 w 30"/>
                <a:gd name="T1" fmla="*/ 9 h 19"/>
                <a:gd name="T2" fmla="*/ 15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5" y="0"/>
                  </a:cubicBezTo>
                  <a:cubicBezTo>
                    <a:pt x="7" y="0"/>
                    <a:pt x="0" y="4"/>
                    <a:pt x="0" y="9"/>
                  </a:cubicBezTo>
                  <a:cubicBezTo>
                    <a:pt x="0" y="15"/>
                    <a:pt x="7" y="19"/>
                    <a:pt x="15" y="19"/>
                  </a:cubicBezTo>
                  <a:cubicBezTo>
                    <a:pt x="23"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10" name="ïṣľîdé"/>
            <p:cNvSpPr/>
            <p:nvPr userDrawn="1"/>
          </p:nvSpPr>
          <p:spPr bwMode="auto">
            <a:xfrm>
              <a:off x="5766293" y="2356565"/>
              <a:ext cx="109550" cy="69433"/>
            </a:xfrm>
            <a:prstGeom prst="ellipse">
              <a:avLst/>
            </a:prstGeom>
            <a:grpFill/>
            <a:ln>
              <a:noFill/>
            </a:ln>
          </p:spPr>
          <p:txBody>
            <a:bodyPr anchor="ctr"/>
            <a:lstStyle/>
            <a:p>
              <a:pPr algn="ctr"/>
              <a:endParaRPr>
                <a:solidFill>
                  <a:schemeClr val="accent1">
                    <a:lumMod val="50000"/>
                  </a:schemeClr>
                </a:solidFill>
              </a:endParaRPr>
            </a:p>
          </p:txBody>
        </p:sp>
        <p:sp>
          <p:nvSpPr>
            <p:cNvPr id="111" name="íṥlîďê"/>
            <p:cNvSpPr/>
            <p:nvPr userDrawn="1"/>
          </p:nvSpPr>
          <p:spPr bwMode="auto">
            <a:xfrm>
              <a:off x="5900529" y="2356565"/>
              <a:ext cx="109550" cy="69433"/>
            </a:xfrm>
            <a:custGeom>
              <a:avLst/>
              <a:gdLst>
                <a:gd name="T0" fmla="*/ 30 w 30"/>
                <a:gd name="T1" fmla="*/ 9 h 19"/>
                <a:gd name="T2" fmla="*/ 14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3" y="0"/>
                    <a:pt x="14" y="0"/>
                  </a:cubicBezTo>
                  <a:cubicBezTo>
                    <a:pt x="6" y="0"/>
                    <a:pt x="0" y="4"/>
                    <a:pt x="0" y="9"/>
                  </a:cubicBezTo>
                  <a:cubicBezTo>
                    <a:pt x="0" y="15"/>
                    <a:pt x="7" y="19"/>
                    <a:pt x="15" y="19"/>
                  </a:cubicBezTo>
                  <a:cubicBezTo>
                    <a:pt x="23"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12" name="íSļidê"/>
            <p:cNvSpPr/>
            <p:nvPr userDrawn="1"/>
          </p:nvSpPr>
          <p:spPr bwMode="auto">
            <a:xfrm>
              <a:off x="6033223" y="2356565"/>
              <a:ext cx="112636" cy="69433"/>
            </a:xfrm>
            <a:custGeom>
              <a:avLst/>
              <a:gdLst>
                <a:gd name="T0" fmla="*/ 30 w 31"/>
                <a:gd name="T1" fmla="*/ 9 h 19"/>
                <a:gd name="T2" fmla="*/ 15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5" y="0"/>
                  </a:cubicBezTo>
                  <a:cubicBezTo>
                    <a:pt x="7" y="0"/>
                    <a:pt x="0" y="4"/>
                    <a:pt x="0" y="9"/>
                  </a:cubicBezTo>
                  <a:cubicBezTo>
                    <a:pt x="1" y="15"/>
                    <a:pt x="7" y="19"/>
                    <a:pt x="16" y="19"/>
                  </a:cubicBezTo>
                  <a:cubicBezTo>
                    <a:pt x="24" y="19"/>
                    <a:pt x="31" y="15"/>
                    <a:pt x="30" y="9"/>
                  </a:cubicBezTo>
                  <a:close/>
                </a:path>
              </a:pathLst>
            </a:custGeom>
            <a:grpFill/>
            <a:ln>
              <a:noFill/>
            </a:ln>
          </p:spPr>
          <p:txBody>
            <a:bodyPr anchor="ctr"/>
            <a:lstStyle/>
            <a:p>
              <a:pPr algn="ctr"/>
              <a:endParaRPr>
                <a:solidFill>
                  <a:schemeClr val="accent1">
                    <a:lumMod val="50000"/>
                  </a:schemeClr>
                </a:solidFill>
              </a:endParaRPr>
            </a:p>
          </p:txBody>
        </p:sp>
        <p:sp>
          <p:nvSpPr>
            <p:cNvPr id="113" name="î$ļiḓé"/>
            <p:cNvSpPr/>
            <p:nvPr userDrawn="1"/>
          </p:nvSpPr>
          <p:spPr bwMode="auto">
            <a:xfrm>
              <a:off x="6167459" y="2356565"/>
              <a:ext cx="109550" cy="69433"/>
            </a:xfrm>
            <a:custGeom>
              <a:avLst/>
              <a:gdLst>
                <a:gd name="T0" fmla="*/ 30 w 30"/>
                <a:gd name="T1" fmla="*/ 9 h 19"/>
                <a:gd name="T2" fmla="*/ 15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6" y="0"/>
                    <a:pt x="0" y="4"/>
                    <a:pt x="0" y="9"/>
                  </a:cubicBezTo>
                  <a:cubicBezTo>
                    <a:pt x="0" y="15"/>
                    <a:pt x="7" y="19"/>
                    <a:pt x="16" y="19"/>
                  </a:cubicBezTo>
                  <a:cubicBezTo>
                    <a:pt x="24"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14" name="ísḷïḓe"/>
            <p:cNvSpPr/>
            <p:nvPr userDrawn="1"/>
          </p:nvSpPr>
          <p:spPr bwMode="auto">
            <a:xfrm>
              <a:off x="5218547" y="2439884"/>
              <a:ext cx="117264" cy="74061"/>
            </a:xfrm>
            <a:custGeom>
              <a:avLst/>
              <a:gdLst>
                <a:gd name="T0" fmla="*/ 31 w 32"/>
                <a:gd name="T1" fmla="*/ 10 h 20"/>
                <a:gd name="T2" fmla="*/ 17 w 32"/>
                <a:gd name="T3" fmla="*/ 0 h 20"/>
                <a:gd name="T4" fmla="*/ 1 w 32"/>
                <a:gd name="T5" fmla="*/ 10 h 20"/>
                <a:gd name="T6" fmla="*/ 15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2" y="5"/>
                    <a:pt x="25" y="0"/>
                    <a:pt x="17" y="0"/>
                  </a:cubicBezTo>
                  <a:cubicBezTo>
                    <a:pt x="9" y="0"/>
                    <a:pt x="1" y="5"/>
                    <a:pt x="1" y="10"/>
                  </a:cubicBezTo>
                  <a:cubicBezTo>
                    <a:pt x="0" y="16"/>
                    <a:pt x="7"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115" name="iṣľïḋê"/>
            <p:cNvSpPr/>
            <p:nvPr userDrawn="1"/>
          </p:nvSpPr>
          <p:spPr bwMode="auto">
            <a:xfrm>
              <a:off x="5357412" y="2439884"/>
              <a:ext cx="112636" cy="74061"/>
            </a:xfrm>
            <a:custGeom>
              <a:avLst/>
              <a:gdLst>
                <a:gd name="T0" fmla="*/ 30 w 31"/>
                <a:gd name="T1" fmla="*/ 10 h 20"/>
                <a:gd name="T2" fmla="*/ 16 w 31"/>
                <a:gd name="T3" fmla="*/ 0 h 20"/>
                <a:gd name="T4" fmla="*/ 0 w 31"/>
                <a:gd name="T5" fmla="*/ 10 h 20"/>
                <a:gd name="T6" fmla="*/ 15 w 31"/>
                <a:gd name="T7" fmla="*/ 20 h 20"/>
                <a:gd name="T8" fmla="*/ 30 w 31"/>
                <a:gd name="T9" fmla="*/ 10 h 20"/>
              </a:gdLst>
              <a:ahLst/>
              <a:cxnLst>
                <a:cxn ang="0">
                  <a:pos x="T0" y="T1"/>
                </a:cxn>
                <a:cxn ang="0">
                  <a:pos x="T2" y="T3"/>
                </a:cxn>
                <a:cxn ang="0">
                  <a:pos x="T4" y="T5"/>
                </a:cxn>
                <a:cxn ang="0">
                  <a:pos x="T6" y="T7"/>
                </a:cxn>
                <a:cxn ang="0">
                  <a:pos x="T8" y="T9"/>
                </a:cxn>
              </a:cxnLst>
              <a:rect l="0" t="0" r="r" b="b"/>
              <a:pathLst>
                <a:path w="31" h="20">
                  <a:moveTo>
                    <a:pt x="30" y="10"/>
                  </a:moveTo>
                  <a:cubicBezTo>
                    <a:pt x="31" y="5"/>
                    <a:pt x="24" y="0"/>
                    <a:pt x="16" y="0"/>
                  </a:cubicBezTo>
                  <a:cubicBezTo>
                    <a:pt x="8" y="0"/>
                    <a:pt x="0" y="5"/>
                    <a:pt x="0" y="10"/>
                  </a:cubicBezTo>
                  <a:cubicBezTo>
                    <a:pt x="0" y="16"/>
                    <a:pt x="6" y="20"/>
                    <a:pt x="15" y="20"/>
                  </a:cubicBezTo>
                  <a:cubicBezTo>
                    <a:pt x="23" y="20"/>
                    <a:pt x="30" y="16"/>
                    <a:pt x="30" y="10"/>
                  </a:cubicBezTo>
                  <a:close/>
                </a:path>
              </a:pathLst>
            </a:custGeom>
            <a:grpFill/>
            <a:ln>
              <a:noFill/>
            </a:ln>
          </p:spPr>
          <p:txBody>
            <a:bodyPr anchor="ctr"/>
            <a:lstStyle/>
            <a:p>
              <a:pPr algn="ctr"/>
              <a:endParaRPr>
                <a:solidFill>
                  <a:schemeClr val="accent1">
                    <a:lumMod val="50000"/>
                  </a:schemeClr>
                </a:solidFill>
              </a:endParaRPr>
            </a:p>
          </p:txBody>
        </p:sp>
        <p:sp>
          <p:nvSpPr>
            <p:cNvPr id="116" name="îşḻíďe"/>
            <p:cNvSpPr/>
            <p:nvPr userDrawn="1"/>
          </p:nvSpPr>
          <p:spPr bwMode="auto">
            <a:xfrm>
              <a:off x="5493191" y="2439884"/>
              <a:ext cx="112636" cy="74061"/>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5"/>
                    <a:pt x="24" y="0"/>
                    <a:pt x="16" y="0"/>
                  </a:cubicBezTo>
                  <a:cubicBezTo>
                    <a:pt x="8" y="0"/>
                    <a:pt x="1" y="5"/>
                    <a:pt x="0" y="10"/>
                  </a:cubicBezTo>
                  <a:cubicBezTo>
                    <a:pt x="0" y="16"/>
                    <a:pt x="7" y="20"/>
                    <a:pt x="15" y="20"/>
                  </a:cubicBezTo>
                  <a:cubicBezTo>
                    <a:pt x="24" y="20"/>
                    <a:pt x="30" y="16"/>
                    <a:pt x="31" y="10"/>
                  </a:cubicBezTo>
                  <a:close/>
                </a:path>
              </a:pathLst>
            </a:custGeom>
            <a:grpFill/>
            <a:ln>
              <a:noFill/>
            </a:ln>
          </p:spPr>
          <p:txBody>
            <a:bodyPr anchor="ctr"/>
            <a:lstStyle/>
            <a:p>
              <a:pPr algn="ctr"/>
              <a:endParaRPr>
                <a:solidFill>
                  <a:schemeClr val="accent1">
                    <a:lumMod val="50000"/>
                  </a:schemeClr>
                </a:solidFill>
              </a:endParaRPr>
            </a:p>
          </p:txBody>
        </p:sp>
        <p:sp>
          <p:nvSpPr>
            <p:cNvPr id="117" name="ïṣḻíḍé"/>
            <p:cNvSpPr/>
            <p:nvPr userDrawn="1"/>
          </p:nvSpPr>
          <p:spPr bwMode="auto">
            <a:xfrm>
              <a:off x="5627428" y="2439884"/>
              <a:ext cx="112636" cy="74061"/>
            </a:xfrm>
            <a:custGeom>
              <a:avLst/>
              <a:gdLst>
                <a:gd name="T0" fmla="*/ 31 w 31"/>
                <a:gd name="T1" fmla="*/ 10 h 20"/>
                <a:gd name="T2" fmla="*/ 16 w 31"/>
                <a:gd name="T3" fmla="*/ 0 h 20"/>
                <a:gd name="T4" fmla="*/ 1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5"/>
                    <a:pt x="24" y="0"/>
                    <a:pt x="16" y="0"/>
                  </a:cubicBezTo>
                  <a:cubicBezTo>
                    <a:pt x="8" y="0"/>
                    <a:pt x="1" y="5"/>
                    <a:pt x="1" y="10"/>
                  </a:cubicBezTo>
                  <a:cubicBezTo>
                    <a:pt x="0" y="16"/>
                    <a:pt x="7"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118" name="î$ľîḋe"/>
            <p:cNvSpPr/>
            <p:nvPr userDrawn="1"/>
          </p:nvSpPr>
          <p:spPr bwMode="auto">
            <a:xfrm>
              <a:off x="5766293" y="2439884"/>
              <a:ext cx="109550" cy="74061"/>
            </a:xfrm>
            <a:custGeom>
              <a:avLst/>
              <a:gdLst>
                <a:gd name="T0" fmla="*/ 30 w 30"/>
                <a:gd name="T1" fmla="*/ 10 h 20"/>
                <a:gd name="T2" fmla="*/ 15 w 30"/>
                <a:gd name="T3" fmla="*/ 0 h 20"/>
                <a:gd name="T4" fmla="*/ 0 w 30"/>
                <a:gd name="T5" fmla="*/ 10 h 20"/>
                <a:gd name="T6" fmla="*/ 15 w 30"/>
                <a:gd name="T7" fmla="*/ 20 h 20"/>
                <a:gd name="T8" fmla="*/ 30 w 30"/>
                <a:gd name="T9" fmla="*/ 10 h 20"/>
              </a:gdLst>
              <a:ahLst/>
              <a:cxnLst>
                <a:cxn ang="0">
                  <a:pos x="T0" y="T1"/>
                </a:cxn>
                <a:cxn ang="0">
                  <a:pos x="T2" y="T3"/>
                </a:cxn>
                <a:cxn ang="0">
                  <a:pos x="T4" y="T5"/>
                </a:cxn>
                <a:cxn ang="0">
                  <a:pos x="T6" y="T7"/>
                </a:cxn>
                <a:cxn ang="0">
                  <a:pos x="T8" y="T9"/>
                </a:cxn>
              </a:cxnLst>
              <a:rect l="0" t="0" r="r" b="b"/>
              <a:pathLst>
                <a:path w="30" h="20">
                  <a:moveTo>
                    <a:pt x="30" y="10"/>
                  </a:moveTo>
                  <a:cubicBezTo>
                    <a:pt x="30" y="5"/>
                    <a:pt x="23" y="0"/>
                    <a:pt x="15" y="0"/>
                  </a:cubicBezTo>
                  <a:cubicBezTo>
                    <a:pt x="7" y="0"/>
                    <a:pt x="0" y="5"/>
                    <a:pt x="0" y="10"/>
                  </a:cubicBezTo>
                  <a:cubicBezTo>
                    <a:pt x="0" y="16"/>
                    <a:pt x="6" y="20"/>
                    <a:pt x="15" y="20"/>
                  </a:cubicBezTo>
                  <a:cubicBezTo>
                    <a:pt x="23" y="20"/>
                    <a:pt x="30" y="16"/>
                    <a:pt x="30" y="10"/>
                  </a:cubicBezTo>
                  <a:close/>
                </a:path>
              </a:pathLst>
            </a:custGeom>
            <a:grpFill/>
            <a:ln>
              <a:noFill/>
            </a:ln>
          </p:spPr>
          <p:txBody>
            <a:bodyPr anchor="ctr"/>
            <a:lstStyle/>
            <a:p>
              <a:pPr algn="ctr"/>
              <a:endParaRPr>
                <a:solidFill>
                  <a:schemeClr val="accent1">
                    <a:lumMod val="50000"/>
                  </a:schemeClr>
                </a:solidFill>
              </a:endParaRPr>
            </a:p>
          </p:txBody>
        </p:sp>
        <p:sp>
          <p:nvSpPr>
            <p:cNvPr id="119" name="ïṧḻïḋe"/>
            <p:cNvSpPr/>
            <p:nvPr userDrawn="1"/>
          </p:nvSpPr>
          <p:spPr bwMode="auto">
            <a:xfrm>
              <a:off x="5900529" y="2439884"/>
              <a:ext cx="109550" cy="74061"/>
            </a:xfrm>
            <a:custGeom>
              <a:avLst/>
              <a:gdLst>
                <a:gd name="T0" fmla="*/ 30 w 30"/>
                <a:gd name="T1" fmla="*/ 10 h 20"/>
                <a:gd name="T2" fmla="*/ 15 w 30"/>
                <a:gd name="T3" fmla="*/ 0 h 20"/>
                <a:gd name="T4" fmla="*/ 0 w 30"/>
                <a:gd name="T5" fmla="*/ 10 h 20"/>
                <a:gd name="T6" fmla="*/ 15 w 30"/>
                <a:gd name="T7" fmla="*/ 20 h 20"/>
                <a:gd name="T8" fmla="*/ 30 w 30"/>
                <a:gd name="T9" fmla="*/ 10 h 20"/>
              </a:gdLst>
              <a:ahLst/>
              <a:cxnLst>
                <a:cxn ang="0">
                  <a:pos x="T0" y="T1"/>
                </a:cxn>
                <a:cxn ang="0">
                  <a:pos x="T2" y="T3"/>
                </a:cxn>
                <a:cxn ang="0">
                  <a:pos x="T4" y="T5"/>
                </a:cxn>
                <a:cxn ang="0">
                  <a:pos x="T6" y="T7"/>
                </a:cxn>
                <a:cxn ang="0">
                  <a:pos x="T8" y="T9"/>
                </a:cxn>
              </a:cxnLst>
              <a:rect l="0" t="0" r="r" b="b"/>
              <a:pathLst>
                <a:path w="30" h="20">
                  <a:moveTo>
                    <a:pt x="30" y="10"/>
                  </a:moveTo>
                  <a:cubicBezTo>
                    <a:pt x="30" y="5"/>
                    <a:pt x="23" y="0"/>
                    <a:pt x="15" y="0"/>
                  </a:cubicBezTo>
                  <a:cubicBezTo>
                    <a:pt x="7" y="0"/>
                    <a:pt x="0" y="5"/>
                    <a:pt x="0" y="10"/>
                  </a:cubicBezTo>
                  <a:cubicBezTo>
                    <a:pt x="0" y="16"/>
                    <a:pt x="7" y="20"/>
                    <a:pt x="15" y="20"/>
                  </a:cubicBezTo>
                  <a:cubicBezTo>
                    <a:pt x="24" y="20"/>
                    <a:pt x="30" y="16"/>
                    <a:pt x="30" y="10"/>
                  </a:cubicBezTo>
                  <a:close/>
                </a:path>
              </a:pathLst>
            </a:custGeom>
            <a:grpFill/>
            <a:ln>
              <a:noFill/>
            </a:ln>
          </p:spPr>
          <p:txBody>
            <a:bodyPr anchor="ctr"/>
            <a:lstStyle/>
            <a:p>
              <a:pPr algn="ctr"/>
              <a:endParaRPr>
                <a:solidFill>
                  <a:schemeClr val="accent1">
                    <a:lumMod val="50000"/>
                  </a:schemeClr>
                </a:solidFill>
              </a:endParaRPr>
            </a:p>
          </p:txBody>
        </p:sp>
        <p:sp>
          <p:nvSpPr>
            <p:cNvPr id="120" name="iṩḷiḋè"/>
            <p:cNvSpPr/>
            <p:nvPr userDrawn="1"/>
          </p:nvSpPr>
          <p:spPr bwMode="auto">
            <a:xfrm>
              <a:off x="6036308" y="2439884"/>
              <a:ext cx="112636" cy="74061"/>
            </a:xfrm>
            <a:custGeom>
              <a:avLst/>
              <a:gdLst>
                <a:gd name="T0" fmla="*/ 30 w 31"/>
                <a:gd name="T1" fmla="*/ 10 h 20"/>
                <a:gd name="T2" fmla="*/ 15 w 31"/>
                <a:gd name="T3" fmla="*/ 0 h 20"/>
                <a:gd name="T4" fmla="*/ 0 w 31"/>
                <a:gd name="T5" fmla="*/ 10 h 20"/>
                <a:gd name="T6" fmla="*/ 16 w 31"/>
                <a:gd name="T7" fmla="*/ 20 h 20"/>
                <a:gd name="T8" fmla="*/ 30 w 31"/>
                <a:gd name="T9" fmla="*/ 10 h 20"/>
              </a:gdLst>
              <a:ahLst/>
              <a:cxnLst>
                <a:cxn ang="0">
                  <a:pos x="T0" y="T1"/>
                </a:cxn>
                <a:cxn ang="0">
                  <a:pos x="T2" y="T3"/>
                </a:cxn>
                <a:cxn ang="0">
                  <a:pos x="T4" y="T5"/>
                </a:cxn>
                <a:cxn ang="0">
                  <a:pos x="T6" y="T7"/>
                </a:cxn>
                <a:cxn ang="0">
                  <a:pos x="T8" y="T9"/>
                </a:cxn>
              </a:cxnLst>
              <a:rect l="0" t="0" r="r" b="b"/>
              <a:pathLst>
                <a:path w="31" h="20">
                  <a:moveTo>
                    <a:pt x="30" y="10"/>
                  </a:moveTo>
                  <a:cubicBezTo>
                    <a:pt x="30" y="5"/>
                    <a:pt x="23" y="0"/>
                    <a:pt x="15" y="0"/>
                  </a:cubicBezTo>
                  <a:cubicBezTo>
                    <a:pt x="7" y="0"/>
                    <a:pt x="0" y="5"/>
                    <a:pt x="0" y="10"/>
                  </a:cubicBezTo>
                  <a:cubicBezTo>
                    <a:pt x="0" y="16"/>
                    <a:pt x="7" y="20"/>
                    <a:pt x="16" y="20"/>
                  </a:cubicBezTo>
                  <a:cubicBezTo>
                    <a:pt x="24" y="20"/>
                    <a:pt x="31" y="16"/>
                    <a:pt x="30" y="10"/>
                  </a:cubicBezTo>
                  <a:close/>
                </a:path>
              </a:pathLst>
            </a:custGeom>
            <a:grpFill/>
            <a:ln>
              <a:noFill/>
            </a:ln>
          </p:spPr>
          <p:txBody>
            <a:bodyPr anchor="ctr"/>
            <a:lstStyle/>
            <a:p>
              <a:pPr algn="ctr"/>
              <a:endParaRPr>
                <a:solidFill>
                  <a:schemeClr val="accent1">
                    <a:lumMod val="50000"/>
                  </a:schemeClr>
                </a:solidFill>
              </a:endParaRPr>
            </a:p>
          </p:txBody>
        </p:sp>
        <p:sp>
          <p:nvSpPr>
            <p:cNvPr id="121" name="îśḻïḑe"/>
            <p:cNvSpPr/>
            <p:nvPr userDrawn="1"/>
          </p:nvSpPr>
          <p:spPr bwMode="auto">
            <a:xfrm>
              <a:off x="6170545" y="2439884"/>
              <a:ext cx="114178" cy="74061"/>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5"/>
                    <a:pt x="23" y="0"/>
                    <a:pt x="15" y="0"/>
                  </a:cubicBezTo>
                  <a:cubicBezTo>
                    <a:pt x="7" y="0"/>
                    <a:pt x="0" y="5"/>
                    <a:pt x="0" y="10"/>
                  </a:cubicBezTo>
                  <a:cubicBezTo>
                    <a:pt x="1" y="16"/>
                    <a:pt x="8" y="20"/>
                    <a:pt x="16"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122" name="iślíḋe"/>
            <p:cNvSpPr/>
            <p:nvPr userDrawn="1"/>
          </p:nvSpPr>
          <p:spPr bwMode="auto">
            <a:xfrm>
              <a:off x="5210833" y="2532461"/>
              <a:ext cx="117264" cy="72519"/>
            </a:xfrm>
            <a:custGeom>
              <a:avLst/>
              <a:gdLst>
                <a:gd name="T0" fmla="*/ 32 w 32"/>
                <a:gd name="T1" fmla="*/ 10 h 20"/>
                <a:gd name="T2" fmla="*/ 17 w 32"/>
                <a:gd name="T3" fmla="*/ 0 h 20"/>
                <a:gd name="T4" fmla="*/ 1 w 32"/>
                <a:gd name="T5" fmla="*/ 10 h 20"/>
                <a:gd name="T6" fmla="*/ 15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2" y="4"/>
                    <a:pt x="25" y="0"/>
                    <a:pt x="17" y="0"/>
                  </a:cubicBezTo>
                  <a:cubicBezTo>
                    <a:pt x="9" y="0"/>
                    <a:pt x="1" y="4"/>
                    <a:pt x="1" y="10"/>
                  </a:cubicBezTo>
                  <a:cubicBezTo>
                    <a:pt x="0" y="15"/>
                    <a:pt x="7" y="20"/>
                    <a:pt x="15" y="20"/>
                  </a:cubicBezTo>
                  <a:cubicBezTo>
                    <a:pt x="24" y="20"/>
                    <a:pt x="31" y="15"/>
                    <a:pt x="32" y="10"/>
                  </a:cubicBezTo>
                  <a:close/>
                </a:path>
              </a:pathLst>
            </a:custGeom>
            <a:grpFill/>
            <a:ln>
              <a:noFill/>
            </a:ln>
          </p:spPr>
          <p:txBody>
            <a:bodyPr anchor="ctr"/>
            <a:lstStyle/>
            <a:p>
              <a:pPr algn="ctr"/>
              <a:endParaRPr>
                <a:solidFill>
                  <a:schemeClr val="accent1">
                    <a:lumMod val="50000"/>
                  </a:schemeClr>
                </a:solidFill>
              </a:endParaRPr>
            </a:p>
          </p:txBody>
        </p:sp>
        <p:sp>
          <p:nvSpPr>
            <p:cNvPr id="123" name="îşḷiḋé"/>
            <p:cNvSpPr/>
            <p:nvPr userDrawn="1"/>
          </p:nvSpPr>
          <p:spPr bwMode="auto">
            <a:xfrm>
              <a:off x="5349698" y="2532461"/>
              <a:ext cx="114178"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5" y="0"/>
                    <a:pt x="16" y="0"/>
                  </a:cubicBezTo>
                  <a:cubicBezTo>
                    <a:pt x="8" y="0"/>
                    <a:pt x="1" y="4"/>
                    <a:pt x="0" y="10"/>
                  </a:cubicBezTo>
                  <a:cubicBezTo>
                    <a:pt x="0" y="15"/>
                    <a:pt x="7" y="20"/>
                    <a:pt x="15" y="20"/>
                  </a:cubicBezTo>
                  <a:cubicBezTo>
                    <a:pt x="24" y="20"/>
                    <a:pt x="31" y="15"/>
                    <a:pt x="31" y="10"/>
                  </a:cubicBezTo>
                  <a:close/>
                </a:path>
              </a:pathLst>
            </a:custGeom>
            <a:grpFill/>
            <a:ln>
              <a:noFill/>
            </a:ln>
          </p:spPr>
          <p:txBody>
            <a:bodyPr anchor="ctr"/>
            <a:lstStyle/>
            <a:p>
              <a:pPr algn="ctr"/>
              <a:endParaRPr>
                <a:solidFill>
                  <a:schemeClr val="accent1">
                    <a:lumMod val="50000"/>
                  </a:schemeClr>
                </a:solidFill>
              </a:endParaRPr>
            </a:p>
          </p:txBody>
        </p:sp>
        <p:sp>
          <p:nvSpPr>
            <p:cNvPr id="124" name="îṣlídè"/>
            <p:cNvSpPr/>
            <p:nvPr userDrawn="1"/>
          </p:nvSpPr>
          <p:spPr bwMode="auto">
            <a:xfrm>
              <a:off x="6039394" y="2532461"/>
              <a:ext cx="114178" cy="72519"/>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4"/>
                    <a:pt x="23" y="0"/>
                    <a:pt x="15" y="0"/>
                  </a:cubicBezTo>
                  <a:cubicBezTo>
                    <a:pt x="6" y="0"/>
                    <a:pt x="0" y="4"/>
                    <a:pt x="0" y="10"/>
                  </a:cubicBezTo>
                  <a:cubicBezTo>
                    <a:pt x="0" y="15"/>
                    <a:pt x="7" y="20"/>
                    <a:pt x="16" y="20"/>
                  </a:cubicBezTo>
                  <a:cubicBezTo>
                    <a:pt x="24" y="20"/>
                    <a:pt x="31" y="15"/>
                    <a:pt x="31" y="10"/>
                  </a:cubicBezTo>
                  <a:close/>
                </a:path>
              </a:pathLst>
            </a:custGeom>
            <a:grpFill/>
            <a:ln>
              <a:noFill/>
            </a:ln>
          </p:spPr>
          <p:txBody>
            <a:bodyPr anchor="ctr"/>
            <a:lstStyle/>
            <a:p>
              <a:pPr algn="ctr"/>
              <a:endParaRPr>
                <a:solidFill>
                  <a:schemeClr val="accent1">
                    <a:lumMod val="50000"/>
                  </a:schemeClr>
                </a:solidFill>
              </a:endParaRPr>
            </a:p>
          </p:txBody>
        </p:sp>
        <p:sp>
          <p:nvSpPr>
            <p:cNvPr id="125" name="ïŝļïḍé"/>
            <p:cNvSpPr/>
            <p:nvPr userDrawn="1"/>
          </p:nvSpPr>
          <p:spPr bwMode="auto">
            <a:xfrm>
              <a:off x="6175174" y="2532461"/>
              <a:ext cx="115721" cy="72519"/>
            </a:xfrm>
            <a:custGeom>
              <a:avLst/>
              <a:gdLst>
                <a:gd name="T0" fmla="*/ 31 w 32"/>
                <a:gd name="T1" fmla="*/ 10 h 20"/>
                <a:gd name="T2" fmla="*/ 15 w 32"/>
                <a:gd name="T3" fmla="*/ 0 h 20"/>
                <a:gd name="T4" fmla="*/ 0 w 32"/>
                <a:gd name="T5" fmla="*/ 10 h 20"/>
                <a:gd name="T6" fmla="*/ 16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4" y="0"/>
                    <a:pt x="15" y="0"/>
                  </a:cubicBezTo>
                  <a:cubicBezTo>
                    <a:pt x="7" y="0"/>
                    <a:pt x="0" y="4"/>
                    <a:pt x="0" y="10"/>
                  </a:cubicBezTo>
                  <a:cubicBezTo>
                    <a:pt x="1" y="15"/>
                    <a:pt x="8" y="20"/>
                    <a:pt x="16" y="20"/>
                  </a:cubicBezTo>
                  <a:cubicBezTo>
                    <a:pt x="25" y="20"/>
                    <a:pt x="32" y="15"/>
                    <a:pt x="31" y="10"/>
                  </a:cubicBezTo>
                  <a:close/>
                </a:path>
              </a:pathLst>
            </a:custGeom>
            <a:grpFill/>
            <a:ln>
              <a:noFill/>
            </a:ln>
          </p:spPr>
          <p:txBody>
            <a:bodyPr anchor="ctr"/>
            <a:lstStyle/>
            <a:p>
              <a:pPr algn="ctr"/>
              <a:endParaRPr>
                <a:solidFill>
                  <a:schemeClr val="accent1">
                    <a:lumMod val="50000"/>
                  </a:schemeClr>
                </a:solidFill>
              </a:endParaRPr>
            </a:p>
          </p:txBody>
        </p:sp>
        <p:sp>
          <p:nvSpPr>
            <p:cNvPr id="126" name="íṥlîḓe"/>
            <p:cNvSpPr/>
            <p:nvPr userDrawn="1"/>
          </p:nvSpPr>
          <p:spPr bwMode="auto">
            <a:xfrm>
              <a:off x="6314039" y="2532461"/>
              <a:ext cx="112636" cy="72519"/>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4"/>
                    <a:pt x="23" y="0"/>
                    <a:pt x="15" y="0"/>
                  </a:cubicBezTo>
                  <a:cubicBezTo>
                    <a:pt x="6" y="0"/>
                    <a:pt x="0" y="4"/>
                    <a:pt x="0" y="10"/>
                  </a:cubicBezTo>
                  <a:cubicBezTo>
                    <a:pt x="1" y="15"/>
                    <a:pt x="8" y="20"/>
                    <a:pt x="16" y="20"/>
                  </a:cubicBezTo>
                  <a:cubicBezTo>
                    <a:pt x="25" y="20"/>
                    <a:pt x="31" y="15"/>
                    <a:pt x="31" y="10"/>
                  </a:cubicBezTo>
                  <a:close/>
                </a:path>
              </a:pathLst>
            </a:custGeom>
            <a:grpFill/>
            <a:ln>
              <a:noFill/>
            </a:ln>
          </p:spPr>
          <p:txBody>
            <a:bodyPr anchor="ctr"/>
            <a:lstStyle/>
            <a:p>
              <a:pPr algn="ctr"/>
              <a:endParaRPr>
                <a:solidFill>
                  <a:schemeClr val="accent1">
                    <a:lumMod val="50000"/>
                  </a:schemeClr>
                </a:solidFill>
              </a:endParaRPr>
            </a:p>
          </p:txBody>
        </p:sp>
        <p:sp>
          <p:nvSpPr>
            <p:cNvPr id="127" name="îšļiḍe"/>
            <p:cNvSpPr/>
            <p:nvPr userDrawn="1"/>
          </p:nvSpPr>
          <p:spPr bwMode="auto">
            <a:xfrm>
              <a:off x="6448276" y="2532461"/>
              <a:ext cx="117264" cy="72519"/>
            </a:xfrm>
            <a:custGeom>
              <a:avLst/>
              <a:gdLst>
                <a:gd name="T0" fmla="*/ 32 w 32"/>
                <a:gd name="T1" fmla="*/ 10 h 20"/>
                <a:gd name="T2" fmla="*/ 15 w 32"/>
                <a:gd name="T3" fmla="*/ 0 h 20"/>
                <a:gd name="T4" fmla="*/ 1 w 32"/>
                <a:gd name="T5" fmla="*/ 10 h 20"/>
                <a:gd name="T6" fmla="*/ 17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1" y="4"/>
                    <a:pt x="24" y="0"/>
                    <a:pt x="15" y="0"/>
                  </a:cubicBezTo>
                  <a:cubicBezTo>
                    <a:pt x="7" y="0"/>
                    <a:pt x="0" y="4"/>
                    <a:pt x="1" y="10"/>
                  </a:cubicBezTo>
                  <a:cubicBezTo>
                    <a:pt x="1" y="15"/>
                    <a:pt x="9" y="20"/>
                    <a:pt x="17" y="20"/>
                  </a:cubicBezTo>
                  <a:cubicBezTo>
                    <a:pt x="26" y="20"/>
                    <a:pt x="32" y="15"/>
                    <a:pt x="32" y="10"/>
                  </a:cubicBezTo>
                  <a:close/>
                </a:path>
              </a:pathLst>
            </a:custGeom>
            <a:grpFill/>
            <a:ln>
              <a:noFill/>
            </a:ln>
          </p:spPr>
          <p:txBody>
            <a:bodyPr anchor="ctr"/>
            <a:lstStyle/>
            <a:p>
              <a:pPr algn="ctr"/>
              <a:endParaRPr>
                <a:solidFill>
                  <a:schemeClr val="accent1">
                    <a:lumMod val="50000"/>
                  </a:schemeClr>
                </a:solidFill>
              </a:endParaRPr>
            </a:p>
          </p:txBody>
        </p:sp>
        <p:sp>
          <p:nvSpPr>
            <p:cNvPr id="128" name="ïṡļïḍè"/>
            <p:cNvSpPr/>
            <p:nvPr userDrawn="1"/>
          </p:nvSpPr>
          <p:spPr bwMode="auto">
            <a:xfrm>
              <a:off x="9228665" y="2907396"/>
              <a:ext cx="138865" cy="84863"/>
            </a:xfrm>
            <a:custGeom>
              <a:avLst/>
              <a:gdLst>
                <a:gd name="T0" fmla="*/ 35 w 38"/>
                <a:gd name="T1" fmla="*/ 11 h 23"/>
                <a:gd name="T2" fmla="*/ 14 w 38"/>
                <a:gd name="T3" fmla="*/ 0 h 23"/>
                <a:gd name="T4" fmla="*/ 3 w 38"/>
                <a:gd name="T5" fmla="*/ 11 h 23"/>
                <a:gd name="T6" fmla="*/ 2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2" y="5"/>
                    <a:pt x="23" y="0"/>
                    <a:pt x="14" y="0"/>
                  </a:cubicBezTo>
                  <a:cubicBezTo>
                    <a:pt x="5" y="0"/>
                    <a:pt x="0" y="5"/>
                    <a:pt x="3" y="11"/>
                  </a:cubicBezTo>
                  <a:cubicBezTo>
                    <a:pt x="6" y="18"/>
                    <a:pt x="15" y="23"/>
                    <a:pt x="24" y="23"/>
                  </a:cubicBezTo>
                  <a:cubicBezTo>
                    <a:pt x="33"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129" name="íšliḍé"/>
            <p:cNvSpPr/>
            <p:nvPr userDrawn="1"/>
          </p:nvSpPr>
          <p:spPr bwMode="auto">
            <a:xfrm>
              <a:off x="9324328" y="3112609"/>
              <a:ext cx="141951" cy="87948"/>
            </a:xfrm>
            <a:custGeom>
              <a:avLst/>
              <a:gdLst>
                <a:gd name="T0" fmla="*/ 36 w 39"/>
                <a:gd name="T1" fmla="*/ 12 h 24"/>
                <a:gd name="T2" fmla="*/ 14 w 39"/>
                <a:gd name="T3" fmla="*/ 0 h 24"/>
                <a:gd name="T4" fmla="*/ 3 w 39"/>
                <a:gd name="T5" fmla="*/ 12 h 24"/>
                <a:gd name="T6" fmla="*/ 25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3" y="6"/>
                    <a:pt x="23" y="0"/>
                    <a:pt x="14" y="0"/>
                  </a:cubicBezTo>
                  <a:cubicBezTo>
                    <a:pt x="5" y="0"/>
                    <a:pt x="0" y="6"/>
                    <a:pt x="3" y="12"/>
                  </a:cubicBezTo>
                  <a:cubicBezTo>
                    <a:pt x="6" y="19"/>
                    <a:pt x="16" y="24"/>
                    <a:pt x="25" y="24"/>
                  </a:cubicBezTo>
                  <a:cubicBezTo>
                    <a:pt x="34" y="24"/>
                    <a:pt x="39" y="19"/>
                    <a:pt x="36" y="12"/>
                  </a:cubicBezTo>
                  <a:close/>
                </a:path>
              </a:pathLst>
            </a:custGeom>
            <a:grpFill/>
            <a:ln>
              <a:noFill/>
            </a:ln>
          </p:spPr>
          <p:txBody>
            <a:bodyPr anchor="ctr"/>
            <a:lstStyle/>
            <a:p>
              <a:pPr algn="ctr"/>
              <a:endParaRPr>
                <a:solidFill>
                  <a:schemeClr val="accent1">
                    <a:lumMod val="50000"/>
                  </a:schemeClr>
                </a:solidFill>
              </a:endParaRPr>
            </a:p>
          </p:txBody>
        </p:sp>
        <p:sp>
          <p:nvSpPr>
            <p:cNvPr id="130" name="ïślíďê"/>
            <p:cNvSpPr/>
            <p:nvPr userDrawn="1"/>
          </p:nvSpPr>
          <p:spPr bwMode="auto">
            <a:xfrm>
              <a:off x="8717950" y="1804190"/>
              <a:ext cx="117264" cy="61718"/>
            </a:xfrm>
            <a:custGeom>
              <a:avLst/>
              <a:gdLst>
                <a:gd name="T0" fmla="*/ 30 w 32"/>
                <a:gd name="T1" fmla="*/ 9 h 17"/>
                <a:gd name="T2" fmla="*/ 13 w 32"/>
                <a:gd name="T3" fmla="*/ 0 h 17"/>
                <a:gd name="T4" fmla="*/ 3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3" y="0"/>
                  </a:cubicBezTo>
                  <a:cubicBezTo>
                    <a:pt x="5" y="0"/>
                    <a:pt x="0" y="4"/>
                    <a:pt x="3" y="9"/>
                  </a:cubicBezTo>
                  <a:cubicBezTo>
                    <a:pt x="5" y="13"/>
                    <a:pt x="13"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131" name="íśḻîdé"/>
            <p:cNvSpPr/>
            <p:nvPr userDrawn="1"/>
          </p:nvSpPr>
          <p:spPr bwMode="auto">
            <a:xfrm>
              <a:off x="8842929" y="1804190"/>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5" y="0"/>
                    <a:pt x="0" y="4"/>
                    <a:pt x="2" y="9"/>
                  </a:cubicBezTo>
                  <a:cubicBezTo>
                    <a:pt x="4" y="13"/>
                    <a:pt x="12"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132" name="ïš1îḑè"/>
            <p:cNvSpPr/>
            <p:nvPr userDrawn="1"/>
          </p:nvSpPr>
          <p:spPr bwMode="auto">
            <a:xfrm>
              <a:off x="9210150" y="1804190"/>
              <a:ext cx="120350" cy="61718"/>
            </a:xfrm>
            <a:custGeom>
              <a:avLst/>
              <a:gdLst>
                <a:gd name="T0" fmla="*/ 30 w 33"/>
                <a:gd name="T1" fmla="*/ 9 h 17"/>
                <a:gd name="T2" fmla="*/ 12 w 33"/>
                <a:gd name="T3" fmla="*/ 0 h 17"/>
                <a:gd name="T4" fmla="*/ 3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3" y="9"/>
                  </a:cubicBezTo>
                  <a:cubicBezTo>
                    <a:pt x="5" y="13"/>
                    <a:pt x="13" y="17"/>
                    <a:pt x="21" y="17"/>
                  </a:cubicBezTo>
                  <a:cubicBezTo>
                    <a:pt x="28"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133" name="ïṩlíḍê"/>
            <p:cNvSpPr/>
            <p:nvPr userDrawn="1"/>
          </p:nvSpPr>
          <p:spPr bwMode="auto">
            <a:xfrm>
              <a:off x="9335128" y="1804190"/>
              <a:ext cx="117264" cy="61718"/>
            </a:xfrm>
            <a:custGeom>
              <a:avLst/>
              <a:gdLst>
                <a:gd name="T0" fmla="*/ 30 w 32"/>
                <a:gd name="T1" fmla="*/ 9 h 17"/>
                <a:gd name="T2" fmla="*/ 12 w 32"/>
                <a:gd name="T3" fmla="*/ 0 h 17"/>
                <a:gd name="T4" fmla="*/ 2 w 32"/>
                <a:gd name="T5" fmla="*/ 9 h 17"/>
                <a:gd name="T6" fmla="*/ 2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7" y="4"/>
                    <a:pt x="19" y="0"/>
                    <a:pt x="12" y="0"/>
                  </a:cubicBezTo>
                  <a:cubicBezTo>
                    <a:pt x="4" y="0"/>
                    <a:pt x="0" y="4"/>
                    <a:pt x="2" y="9"/>
                  </a:cubicBezTo>
                  <a:cubicBezTo>
                    <a:pt x="5" y="13"/>
                    <a:pt x="13" y="17"/>
                    <a:pt x="21"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134" name="ïsľíḑé"/>
            <p:cNvSpPr/>
            <p:nvPr userDrawn="1"/>
          </p:nvSpPr>
          <p:spPr bwMode="auto">
            <a:xfrm>
              <a:off x="6466791" y="2714528"/>
              <a:ext cx="120350" cy="80233"/>
            </a:xfrm>
            <a:custGeom>
              <a:avLst/>
              <a:gdLst>
                <a:gd name="T0" fmla="*/ 32 w 33"/>
                <a:gd name="T1" fmla="*/ 11 h 22"/>
                <a:gd name="T2" fmla="*/ 15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4" y="0"/>
                    <a:pt x="15" y="0"/>
                  </a:cubicBezTo>
                  <a:cubicBezTo>
                    <a:pt x="6"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135" name="í$1îḓè"/>
            <p:cNvSpPr/>
            <p:nvPr userDrawn="1"/>
          </p:nvSpPr>
          <p:spPr bwMode="auto">
            <a:xfrm>
              <a:off x="6550110" y="2188383"/>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36" name="ï$ḻïḓe"/>
            <p:cNvSpPr/>
            <p:nvPr userDrawn="1"/>
          </p:nvSpPr>
          <p:spPr bwMode="auto">
            <a:xfrm>
              <a:off x="6699775" y="2356565"/>
              <a:ext cx="117264" cy="69433"/>
            </a:xfrm>
            <a:custGeom>
              <a:avLst/>
              <a:gdLst>
                <a:gd name="T0" fmla="*/ 31 w 32"/>
                <a:gd name="T1" fmla="*/ 9 h 19"/>
                <a:gd name="T2" fmla="*/ 15 w 32"/>
                <a:gd name="T3" fmla="*/ 0 h 19"/>
                <a:gd name="T4" fmla="*/ 1 w 32"/>
                <a:gd name="T5" fmla="*/ 9 h 19"/>
                <a:gd name="T6" fmla="*/ 17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3" y="0"/>
                    <a:pt x="15" y="0"/>
                  </a:cubicBezTo>
                  <a:cubicBezTo>
                    <a:pt x="6" y="0"/>
                    <a:pt x="0" y="4"/>
                    <a:pt x="1" y="9"/>
                  </a:cubicBezTo>
                  <a:cubicBezTo>
                    <a:pt x="2" y="15"/>
                    <a:pt x="9" y="19"/>
                    <a:pt x="17" y="19"/>
                  </a:cubicBezTo>
                  <a:cubicBezTo>
                    <a:pt x="26" y="19"/>
                    <a:pt x="32" y="15"/>
                    <a:pt x="31" y="9"/>
                  </a:cubicBezTo>
                  <a:close/>
                </a:path>
              </a:pathLst>
            </a:custGeom>
            <a:grpFill/>
            <a:ln>
              <a:noFill/>
            </a:ln>
          </p:spPr>
          <p:txBody>
            <a:bodyPr anchor="ctr"/>
            <a:lstStyle/>
            <a:p>
              <a:pPr algn="ctr"/>
              <a:endParaRPr>
                <a:solidFill>
                  <a:schemeClr val="accent1">
                    <a:lumMod val="50000"/>
                  </a:schemeClr>
                </a:solidFill>
              </a:endParaRPr>
            </a:p>
          </p:txBody>
        </p:sp>
        <p:sp>
          <p:nvSpPr>
            <p:cNvPr id="137" name="i$lïďè"/>
            <p:cNvSpPr/>
            <p:nvPr userDrawn="1"/>
          </p:nvSpPr>
          <p:spPr bwMode="auto">
            <a:xfrm>
              <a:off x="6568626" y="2356565"/>
              <a:ext cx="114178" cy="69433"/>
            </a:xfrm>
            <a:custGeom>
              <a:avLst/>
              <a:gdLst>
                <a:gd name="T0" fmla="*/ 30 w 31"/>
                <a:gd name="T1" fmla="*/ 9 h 19"/>
                <a:gd name="T2" fmla="*/ 14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2" y="0"/>
                    <a:pt x="14" y="0"/>
                  </a:cubicBezTo>
                  <a:cubicBezTo>
                    <a:pt x="6" y="0"/>
                    <a:pt x="0" y="4"/>
                    <a:pt x="0" y="9"/>
                  </a:cubicBezTo>
                  <a:cubicBezTo>
                    <a:pt x="1" y="15"/>
                    <a:pt x="8" y="19"/>
                    <a:pt x="16" y="19"/>
                  </a:cubicBezTo>
                  <a:cubicBezTo>
                    <a:pt x="25" y="19"/>
                    <a:pt x="31" y="15"/>
                    <a:pt x="30" y="9"/>
                  </a:cubicBezTo>
                  <a:close/>
                </a:path>
              </a:pathLst>
            </a:custGeom>
            <a:grpFill/>
            <a:ln>
              <a:noFill/>
            </a:ln>
          </p:spPr>
          <p:txBody>
            <a:bodyPr anchor="ctr"/>
            <a:lstStyle/>
            <a:p>
              <a:pPr algn="ctr"/>
              <a:endParaRPr>
                <a:solidFill>
                  <a:schemeClr val="accent1">
                    <a:lumMod val="50000"/>
                  </a:schemeClr>
                </a:solidFill>
              </a:endParaRPr>
            </a:p>
          </p:txBody>
        </p:sp>
        <p:sp>
          <p:nvSpPr>
            <p:cNvPr id="138" name="iŝlïḋê"/>
            <p:cNvSpPr/>
            <p:nvPr userDrawn="1"/>
          </p:nvSpPr>
          <p:spPr bwMode="auto">
            <a:xfrm>
              <a:off x="6710577" y="2439884"/>
              <a:ext cx="117264" cy="74061"/>
            </a:xfrm>
            <a:custGeom>
              <a:avLst/>
              <a:gdLst>
                <a:gd name="T0" fmla="*/ 31 w 32"/>
                <a:gd name="T1" fmla="*/ 10 h 20"/>
                <a:gd name="T2" fmla="*/ 15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5"/>
                    <a:pt x="23" y="0"/>
                    <a:pt x="15" y="0"/>
                  </a:cubicBezTo>
                  <a:cubicBezTo>
                    <a:pt x="7" y="0"/>
                    <a:pt x="0" y="5"/>
                    <a:pt x="1" y="10"/>
                  </a:cubicBezTo>
                  <a:cubicBezTo>
                    <a:pt x="2" y="16"/>
                    <a:pt x="9" y="20"/>
                    <a:pt x="18"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139" name="îŝḻíḑê"/>
            <p:cNvSpPr/>
            <p:nvPr userDrawn="1"/>
          </p:nvSpPr>
          <p:spPr bwMode="auto">
            <a:xfrm>
              <a:off x="6587141" y="2532461"/>
              <a:ext cx="117264" cy="72519"/>
            </a:xfrm>
            <a:custGeom>
              <a:avLst/>
              <a:gdLst>
                <a:gd name="T0" fmla="*/ 31 w 32"/>
                <a:gd name="T1" fmla="*/ 10 h 20"/>
                <a:gd name="T2" fmla="*/ 15 w 32"/>
                <a:gd name="T3" fmla="*/ 0 h 20"/>
                <a:gd name="T4" fmla="*/ 1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3" y="0"/>
                    <a:pt x="15" y="0"/>
                  </a:cubicBezTo>
                  <a:cubicBezTo>
                    <a:pt x="6" y="0"/>
                    <a:pt x="0" y="4"/>
                    <a:pt x="1" y="10"/>
                  </a:cubicBezTo>
                  <a:cubicBezTo>
                    <a:pt x="1" y="15"/>
                    <a:pt x="9" y="20"/>
                    <a:pt x="17" y="20"/>
                  </a:cubicBezTo>
                  <a:cubicBezTo>
                    <a:pt x="26" y="20"/>
                    <a:pt x="32" y="15"/>
                    <a:pt x="31" y="10"/>
                  </a:cubicBezTo>
                  <a:close/>
                </a:path>
              </a:pathLst>
            </a:custGeom>
            <a:grpFill/>
            <a:ln>
              <a:noFill/>
            </a:ln>
          </p:spPr>
          <p:txBody>
            <a:bodyPr anchor="ctr"/>
            <a:lstStyle/>
            <a:p>
              <a:pPr algn="ctr"/>
              <a:endParaRPr>
                <a:solidFill>
                  <a:schemeClr val="accent1">
                    <a:lumMod val="50000"/>
                  </a:schemeClr>
                </a:solidFill>
              </a:endParaRPr>
            </a:p>
          </p:txBody>
        </p:sp>
        <p:sp>
          <p:nvSpPr>
            <p:cNvPr id="140" name="í$ḷíḋê"/>
            <p:cNvSpPr/>
            <p:nvPr userDrawn="1"/>
          </p:nvSpPr>
          <p:spPr bwMode="auto">
            <a:xfrm>
              <a:off x="6722920" y="2532461"/>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4" y="0"/>
                    <a:pt x="15" y="0"/>
                  </a:cubicBezTo>
                  <a:cubicBezTo>
                    <a:pt x="7" y="0"/>
                    <a:pt x="0" y="4"/>
                    <a:pt x="1" y="10"/>
                  </a:cubicBezTo>
                  <a:cubicBezTo>
                    <a:pt x="2" y="15"/>
                    <a:pt x="9" y="20"/>
                    <a:pt x="18" y="20"/>
                  </a:cubicBezTo>
                  <a:cubicBezTo>
                    <a:pt x="26"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41" name="îślîḓè"/>
            <p:cNvSpPr/>
            <p:nvPr userDrawn="1"/>
          </p:nvSpPr>
          <p:spPr bwMode="auto">
            <a:xfrm>
              <a:off x="6860242" y="2532461"/>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2" y="15"/>
                    <a:pt x="9" y="20"/>
                    <a:pt x="18" y="20"/>
                  </a:cubicBezTo>
                  <a:cubicBezTo>
                    <a:pt x="26"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42" name="ísḷïde"/>
            <p:cNvSpPr/>
            <p:nvPr userDrawn="1"/>
          </p:nvSpPr>
          <p:spPr bwMode="auto">
            <a:xfrm>
              <a:off x="6597941" y="2623494"/>
              <a:ext cx="117264" cy="72519"/>
            </a:xfrm>
            <a:custGeom>
              <a:avLst/>
              <a:gdLst>
                <a:gd name="T0" fmla="*/ 31 w 32"/>
                <a:gd name="T1" fmla="*/ 10 h 20"/>
                <a:gd name="T2" fmla="*/ 15 w 32"/>
                <a:gd name="T3" fmla="*/ 0 h 20"/>
                <a:gd name="T4" fmla="*/ 0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3" y="0"/>
                    <a:pt x="15" y="0"/>
                  </a:cubicBezTo>
                  <a:cubicBezTo>
                    <a:pt x="6" y="0"/>
                    <a:pt x="0" y="4"/>
                    <a:pt x="0" y="10"/>
                  </a:cubicBezTo>
                  <a:cubicBezTo>
                    <a:pt x="1" y="16"/>
                    <a:pt x="8" y="20"/>
                    <a:pt x="17"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143" name="îslïdê"/>
            <p:cNvSpPr/>
            <p:nvPr userDrawn="1"/>
          </p:nvSpPr>
          <p:spPr bwMode="auto">
            <a:xfrm>
              <a:off x="6736806" y="2623494"/>
              <a:ext cx="117264" cy="72519"/>
            </a:xfrm>
            <a:custGeom>
              <a:avLst/>
              <a:gdLst>
                <a:gd name="T0" fmla="*/ 32 w 32"/>
                <a:gd name="T1" fmla="*/ 10 h 20"/>
                <a:gd name="T2" fmla="*/ 15 w 32"/>
                <a:gd name="T3" fmla="*/ 0 h 20"/>
                <a:gd name="T4" fmla="*/ 0 w 32"/>
                <a:gd name="T5" fmla="*/ 10 h 20"/>
                <a:gd name="T6" fmla="*/ 17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1" y="4"/>
                    <a:pt x="23" y="0"/>
                    <a:pt x="15" y="0"/>
                  </a:cubicBezTo>
                  <a:cubicBezTo>
                    <a:pt x="6" y="0"/>
                    <a:pt x="0" y="4"/>
                    <a:pt x="0" y="10"/>
                  </a:cubicBezTo>
                  <a:cubicBezTo>
                    <a:pt x="1" y="16"/>
                    <a:pt x="9" y="20"/>
                    <a:pt x="17" y="20"/>
                  </a:cubicBezTo>
                  <a:cubicBezTo>
                    <a:pt x="26" y="20"/>
                    <a:pt x="32" y="16"/>
                    <a:pt x="32" y="10"/>
                  </a:cubicBezTo>
                  <a:close/>
                </a:path>
              </a:pathLst>
            </a:custGeom>
            <a:grpFill/>
            <a:ln>
              <a:noFill/>
            </a:ln>
          </p:spPr>
          <p:txBody>
            <a:bodyPr anchor="ctr"/>
            <a:lstStyle/>
            <a:p>
              <a:pPr algn="ctr"/>
              <a:endParaRPr>
                <a:solidFill>
                  <a:schemeClr val="accent1">
                    <a:lumMod val="50000"/>
                  </a:schemeClr>
                </a:solidFill>
              </a:endParaRPr>
            </a:p>
          </p:txBody>
        </p:sp>
        <p:sp>
          <p:nvSpPr>
            <p:cNvPr id="144" name="íṥ1ide"/>
            <p:cNvSpPr/>
            <p:nvPr userDrawn="1"/>
          </p:nvSpPr>
          <p:spPr bwMode="auto">
            <a:xfrm>
              <a:off x="6875671" y="2623494"/>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1" y="16"/>
                    <a:pt x="9" y="20"/>
                    <a:pt x="18" y="20"/>
                  </a:cubicBezTo>
                  <a:cubicBezTo>
                    <a:pt x="26"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45" name="îṥḷiḍé"/>
            <p:cNvSpPr/>
            <p:nvPr userDrawn="1"/>
          </p:nvSpPr>
          <p:spPr bwMode="auto">
            <a:xfrm>
              <a:off x="7014537" y="2623494"/>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9" y="20"/>
                    <a:pt x="18"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46" name="îşḻíḋé"/>
            <p:cNvSpPr/>
            <p:nvPr userDrawn="1"/>
          </p:nvSpPr>
          <p:spPr bwMode="auto">
            <a:xfrm>
              <a:off x="6605656" y="2714528"/>
              <a:ext cx="120350" cy="80233"/>
            </a:xfrm>
            <a:custGeom>
              <a:avLst/>
              <a:gdLst>
                <a:gd name="T0" fmla="*/ 33 w 33"/>
                <a:gd name="T1" fmla="*/ 11 h 22"/>
                <a:gd name="T2" fmla="*/ 16 w 33"/>
                <a:gd name="T3" fmla="*/ 0 h 22"/>
                <a:gd name="T4" fmla="*/ 1 w 33"/>
                <a:gd name="T5" fmla="*/ 11 h 22"/>
                <a:gd name="T6" fmla="*/ 18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2" y="5"/>
                    <a:pt x="24" y="0"/>
                    <a:pt x="16" y="0"/>
                  </a:cubicBezTo>
                  <a:cubicBezTo>
                    <a:pt x="7" y="0"/>
                    <a:pt x="0" y="5"/>
                    <a:pt x="1" y="11"/>
                  </a:cubicBezTo>
                  <a:cubicBezTo>
                    <a:pt x="2" y="17"/>
                    <a:pt x="9" y="22"/>
                    <a:pt x="18" y="22"/>
                  </a:cubicBezTo>
                  <a:cubicBezTo>
                    <a:pt x="27" y="22"/>
                    <a:pt x="33" y="17"/>
                    <a:pt x="33" y="11"/>
                  </a:cubicBezTo>
                  <a:close/>
                </a:path>
              </a:pathLst>
            </a:custGeom>
            <a:grpFill/>
            <a:ln>
              <a:noFill/>
            </a:ln>
          </p:spPr>
          <p:txBody>
            <a:bodyPr anchor="ctr"/>
            <a:lstStyle/>
            <a:p>
              <a:pPr algn="ctr"/>
              <a:endParaRPr>
                <a:solidFill>
                  <a:schemeClr val="accent1">
                    <a:lumMod val="50000"/>
                  </a:schemeClr>
                </a:solidFill>
              </a:endParaRPr>
            </a:p>
          </p:txBody>
        </p:sp>
        <p:sp>
          <p:nvSpPr>
            <p:cNvPr id="147" name="íṥḻïḍe"/>
            <p:cNvSpPr/>
            <p:nvPr userDrawn="1"/>
          </p:nvSpPr>
          <p:spPr bwMode="auto">
            <a:xfrm>
              <a:off x="6747607" y="2714528"/>
              <a:ext cx="120350" cy="80233"/>
            </a:xfrm>
            <a:custGeom>
              <a:avLst/>
              <a:gdLst>
                <a:gd name="T0" fmla="*/ 32 w 33"/>
                <a:gd name="T1" fmla="*/ 11 h 22"/>
                <a:gd name="T2" fmla="*/ 15 w 33"/>
                <a:gd name="T3" fmla="*/ 0 h 22"/>
                <a:gd name="T4" fmla="*/ 1 w 33"/>
                <a:gd name="T5" fmla="*/ 11 h 22"/>
                <a:gd name="T6" fmla="*/ 18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4" y="0"/>
                    <a:pt x="15" y="0"/>
                  </a:cubicBezTo>
                  <a:cubicBezTo>
                    <a:pt x="6" y="0"/>
                    <a:pt x="0" y="5"/>
                    <a:pt x="1" y="11"/>
                  </a:cubicBezTo>
                  <a:cubicBezTo>
                    <a:pt x="1" y="17"/>
                    <a:pt x="9" y="22"/>
                    <a:pt x="18" y="22"/>
                  </a:cubicBezTo>
                  <a:cubicBezTo>
                    <a:pt x="27"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148" name="iṥļîďè"/>
            <p:cNvSpPr/>
            <p:nvPr userDrawn="1"/>
          </p:nvSpPr>
          <p:spPr bwMode="auto">
            <a:xfrm>
              <a:off x="6886473" y="2714528"/>
              <a:ext cx="123436"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5" y="0"/>
                  </a:cubicBezTo>
                  <a:cubicBezTo>
                    <a:pt x="7"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49" name="îṩlïďé"/>
            <p:cNvSpPr/>
            <p:nvPr userDrawn="1"/>
          </p:nvSpPr>
          <p:spPr bwMode="auto">
            <a:xfrm>
              <a:off x="7028424" y="2714528"/>
              <a:ext cx="124979"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4" y="0"/>
                    <a:pt x="15" y="0"/>
                  </a:cubicBezTo>
                  <a:cubicBezTo>
                    <a:pt x="6" y="0"/>
                    <a:pt x="0" y="5"/>
                    <a:pt x="1" y="11"/>
                  </a:cubicBezTo>
                  <a:cubicBezTo>
                    <a:pt x="2" y="17"/>
                    <a:pt x="10" y="22"/>
                    <a:pt x="19" y="22"/>
                  </a:cubicBezTo>
                  <a:cubicBezTo>
                    <a:pt x="27"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0" name="ïṥlide"/>
            <p:cNvSpPr/>
            <p:nvPr userDrawn="1"/>
          </p:nvSpPr>
          <p:spPr bwMode="auto">
            <a:xfrm>
              <a:off x="6616456" y="2810191"/>
              <a:ext cx="123436" cy="80233"/>
            </a:xfrm>
            <a:custGeom>
              <a:avLst/>
              <a:gdLst>
                <a:gd name="T0" fmla="*/ 33 w 34"/>
                <a:gd name="T1" fmla="*/ 11 h 22"/>
                <a:gd name="T2" fmla="*/ 16 w 34"/>
                <a:gd name="T3" fmla="*/ 0 h 22"/>
                <a:gd name="T4" fmla="*/ 1 w 34"/>
                <a:gd name="T5" fmla="*/ 11 h 22"/>
                <a:gd name="T6" fmla="*/ 18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9" y="22"/>
                    <a:pt x="18" y="22"/>
                  </a:cubicBezTo>
                  <a:cubicBezTo>
                    <a:pt x="27"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1" name="îśḷíḍe"/>
            <p:cNvSpPr/>
            <p:nvPr userDrawn="1"/>
          </p:nvSpPr>
          <p:spPr bwMode="auto">
            <a:xfrm>
              <a:off x="6758407" y="2810191"/>
              <a:ext cx="124979" cy="80233"/>
            </a:xfrm>
            <a:custGeom>
              <a:avLst/>
              <a:gdLst>
                <a:gd name="T0" fmla="*/ 33 w 34"/>
                <a:gd name="T1" fmla="*/ 11 h 22"/>
                <a:gd name="T2" fmla="*/ 16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10" y="22"/>
                    <a:pt x="19" y="22"/>
                  </a:cubicBezTo>
                  <a:cubicBezTo>
                    <a:pt x="27"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2" name="í$ḻîḓè"/>
            <p:cNvSpPr/>
            <p:nvPr userDrawn="1"/>
          </p:nvSpPr>
          <p:spPr bwMode="auto">
            <a:xfrm>
              <a:off x="6900359" y="2810191"/>
              <a:ext cx="124979" cy="80233"/>
            </a:xfrm>
            <a:custGeom>
              <a:avLst/>
              <a:gdLst>
                <a:gd name="T0" fmla="*/ 33 w 34"/>
                <a:gd name="T1" fmla="*/ 11 h 22"/>
                <a:gd name="T2" fmla="*/ 16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3" name="ïślïďé"/>
            <p:cNvSpPr/>
            <p:nvPr userDrawn="1"/>
          </p:nvSpPr>
          <p:spPr bwMode="auto">
            <a:xfrm>
              <a:off x="6627257" y="2907396"/>
              <a:ext cx="123436" cy="84863"/>
            </a:xfrm>
            <a:custGeom>
              <a:avLst/>
              <a:gdLst>
                <a:gd name="T0" fmla="*/ 33 w 34"/>
                <a:gd name="T1" fmla="*/ 11 h 23"/>
                <a:gd name="T2" fmla="*/ 16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5" y="0"/>
                    <a:pt x="16" y="0"/>
                  </a:cubicBezTo>
                  <a:cubicBezTo>
                    <a:pt x="7" y="0"/>
                    <a:pt x="0" y="5"/>
                    <a:pt x="1" y="11"/>
                  </a:cubicBezTo>
                  <a:cubicBezTo>
                    <a:pt x="2"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154" name="íşḷiḑê"/>
            <p:cNvSpPr/>
            <p:nvPr userDrawn="1"/>
          </p:nvSpPr>
          <p:spPr bwMode="auto">
            <a:xfrm>
              <a:off x="6773837" y="2907396"/>
              <a:ext cx="123436" cy="84863"/>
            </a:xfrm>
            <a:custGeom>
              <a:avLst/>
              <a:gdLst>
                <a:gd name="T0" fmla="*/ 33 w 34"/>
                <a:gd name="T1" fmla="*/ 11 h 23"/>
                <a:gd name="T2" fmla="*/ 15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4" y="0"/>
                    <a:pt x="15" y="0"/>
                  </a:cubicBezTo>
                  <a:cubicBezTo>
                    <a:pt x="6" y="0"/>
                    <a:pt x="0" y="5"/>
                    <a:pt x="1" y="11"/>
                  </a:cubicBezTo>
                  <a:cubicBezTo>
                    <a:pt x="1"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155" name="íṣḻiḍé"/>
            <p:cNvSpPr/>
            <p:nvPr userDrawn="1"/>
          </p:nvSpPr>
          <p:spPr bwMode="auto">
            <a:xfrm>
              <a:off x="6915788" y="2907396"/>
              <a:ext cx="128065" cy="84863"/>
            </a:xfrm>
            <a:custGeom>
              <a:avLst/>
              <a:gdLst>
                <a:gd name="T0" fmla="*/ 34 w 35"/>
                <a:gd name="T1" fmla="*/ 11 h 23"/>
                <a:gd name="T2" fmla="*/ 16 w 35"/>
                <a:gd name="T3" fmla="*/ 0 h 23"/>
                <a:gd name="T4" fmla="*/ 1 w 35"/>
                <a:gd name="T5" fmla="*/ 11 h 23"/>
                <a:gd name="T6" fmla="*/ 19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19" y="23"/>
                  </a:cubicBezTo>
                  <a:cubicBezTo>
                    <a:pt x="28"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56" name="ísļîḋe"/>
            <p:cNvSpPr/>
            <p:nvPr userDrawn="1"/>
          </p:nvSpPr>
          <p:spPr bwMode="auto">
            <a:xfrm>
              <a:off x="7060825" y="2907396"/>
              <a:ext cx="128065" cy="84863"/>
            </a:xfrm>
            <a:custGeom>
              <a:avLst/>
              <a:gdLst>
                <a:gd name="T0" fmla="*/ 33 w 35"/>
                <a:gd name="T1" fmla="*/ 11 h 23"/>
                <a:gd name="T2" fmla="*/ 15 w 35"/>
                <a:gd name="T3" fmla="*/ 0 h 23"/>
                <a:gd name="T4" fmla="*/ 1 w 35"/>
                <a:gd name="T5" fmla="*/ 11 h 23"/>
                <a:gd name="T6" fmla="*/ 19 w 35"/>
                <a:gd name="T7" fmla="*/ 23 h 23"/>
                <a:gd name="T8" fmla="*/ 33 w 35"/>
                <a:gd name="T9" fmla="*/ 11 h 23"/>
              </a:gdLst>
              <a:ahLst/>
              <a:cxnLst>
                <a:cxn ang="0">
                  <a:pos x="T0" y="T1"/>
                </a:cxn>
                <a:cxn ang="0">
                  <a:pos x="T2" y="T3"/>
                </a:cxn>
                <a:cxn ang="0">
                  <a:pos x="T4" y="T5"/>
                </a:cxn>
                <a:cxn ang="0">
                  <a:pos x="T6" y="T7"/>
                </a:cxn>
                <a:cxn ang="0">
                  <a:pos x="T8" y="T9"/>
                </a:cxn>
              </a:cxnLst>
              <a:rect l="0" t="0" r="r" b="b"/>
              <a:pathLst>
                <a:path w="35" h="23">
                  <a:moveTo>
                    <a:pt x="33" y="11"/>
                  </a:moveTo>
                  <a:cubicBezTo>
                    <a:pt x="32" y="5"/>
                    <a:pt x="24" y="0"/>
                    <a:pt x="15" y="0"/>
                  </a:cubicBezTo>
                  <a:cubicBezTo>
                    <a:pt x="6" y="0"/>
                    <a:pt x="0" y="5"/>
                    <a:pt x="1" y="11"/>
                  </a:cubicBezTo>
                  <a:cubicBezTo>
                    <a:pt x="2" y="18"/>
                    <a:pt x="10" y="23"/>
                    <a:pt x="19" y="23"/>
                  </a:cubicBezTo>
                  <a:cubicBezTo>
                    <a:pt x="28" y="23"/>
                    <a:pt x="35" y="18"/>
                    <a:pt x="33" y="11"/>
                  </a:cubicBezTo>
                  <a:close/>
                </a:path>
              </a:pathLst>
            </a:custGeom>
            <a:grpFill/>
            <a:ln>
              <a:noFill/>
            </a:ln>
          </p:spPr>
          <p:txBody>
            <a:bodyPr anchor="ctr"/>
            <a:lstStyle/>
            <a:p>
              <a:pPr algn="ctr"/>
              <a:endParaRPr>
                <a:solidFill>
                  <a:schemeClr val="accent1">
                    <a:lumMod val="50000"/>
                  </a:schemeClr>
                </a:solidFill>
              </a:endParaRPr>
            </a:p>
          </p:txBody>
        </p:sp>
        <p:sp>
          <p:nvSpPr>
            <p:cNvPr id="157" name="íş1îḋé"/>
            <p:cNvSpPr/>
            <p:nvPr userDrawn="1"/>
          </p:nvSpPr>
          <p:spPr bwMode="auto">
            <a:xfrm>
              <a:off x="7207405" y="2907396"/>
              <a:ext cx="123436" cy="84863"/>
            </a:xfrm>
            <a:custGeom>
              <a:avLst/>
              <a:gdLst>
                <a:gd name="T0" fmla="*/ 33 w 34"/>
                <a:gd name="T1" fmla="*/ 11 h 23"/>
                <a:gd name="T2" fmla="*/ 15 w 34"/>
                <a:gd name="T3" fmla="*/ 0 h 23"/>
                <a:gd name="T4" fmla="*/ 1 w 34"/>
                <a:gd name="T5" fmla="*/ 11 h 23"/>
                <a:gd name="T6" fmla="*/ 19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4" y="0"/>
                    <a:pt x="15" y="0"/>
                  </a:cubicBezTo>
                  <a:cubicBezTo>
                    <a:pt x="6" y="0"/>
                    <a:pt x="0" y="5"/>
                    <a:pt x="1" y="11"/>
                  </a:cubicBezTo>
                  <a:cubicBezTo>
                    <a:pt x="2" y="18"/>
                    <a:pt x="10" y="23"/>
                    <a:pt x="19" y="23"/>
                  </a:cubicBezTo>
                  <a:cubicBezTo>
                    <a:pt x="28"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158" name="îSḷïďé"/>
            <p:cNvSpPr/>
            <p:nvPr userDrawn="1"/>
          </p:nvSpPr>
          <p:spPr bwMode="auto">
            <a:xfrm>
              <a:off x="6784638" y="3010774"/>
              <a:ext cx="128065" cy="83319"/>
            </a:xfrm>
            <a:custGeom>
              <a:avLst/>
              <a:gdLst>
                <a:gd name="T0" fmla="*/ 34 w 35"/>
                <a:gd name="T1" fmla="*/ 11 h 23"/>
                <a:gd name="T2" fmla="*/ 16 w 35"/>
                <a:gd name="T3" fmla="*/ 0 h 23"/>
                <a:gd name="T4" fmla="*/ 1 w 35"/>
                <a:gd name="T5" fmla="*/ 11 h 23"/>
                <a:gd name="T6" fmla="*/ 19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19" y="23"/>
                  </a:cubicBezTo>
                  <a:cubicBezTo>
                    <a:pt x="28"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59" name="îşļîḓe"/>
            <p:cNvSpPr/>
            <p:nvPr userDrawn="1"/>
          </p:nvSpPr>
          <p:spPr bwMode="auto">
            <a:xfrm>
              <a:off x="6929675" y="3010774"/>
              <a:ext cx="128065" cy="83319"/>
            </a:xfrm>
            <a:custGeom>
              <a:avLst/>
              <a:gdLst>
                <a:gd name="T0" fmla="*/ 34 w 35"/>
                <a:gd name="T1" fmla="*/ 11 h 23"/>
                <a:gd name="T2" fmla="*/ 16 w 35"/>
                <a:gd name="T3" fmla="*/ 0 h 23"/>
                <a:gd name="T4" fmla="*/ 1 w 35"/>
                <a:gd name="T5" fmla="*/ 11 h 23"/>
                <a:gd name="T6" fmla="*/ 20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20" y="23"/>
                  </a:cubicBezTo>
                  <a:cubicBezTo>
                    <a:pt x="29"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60" name="îṩḷïďê"/>
            <p:cNvSpPr/>
            <p:nvPr userDrawn="1"/>
          </p:nvSpPr>
          <p:spPr bwMode="auto">
            <a:xfrm>
              <a:off x="7079340" y="3010774"/>
              <a:ext cx="128065" cy="83319"/>
            </a:xfrm>
            <a:custGeom>
              <a:avLst/>
              <a:gdLst>
                <a:gd name="T0" fmla="*/ 33 w 35"/>
                <a:gd name="T1" fmla="*/ 11 h 23"/>
                <a:gd name="T2" fmla="*/ 15 w 35"/>
                <a:gd name="T3" fmla="*/ 0 h 23"/>
                <a:gd name="T4" fmla="*/ 1 w 35"/>
                <a:gd name="T5" fmla="*/ 11 h 23"/>
                <a:gd name="T6" fmla="*/ 19 w 35"/>
                <a:gd name="T7" fmla="*/ 23 h 23"/>
                <a:gd name="T8" fmla="*/ 33 w 35"/>
                <a:gd name="T9" fmla="*/ 11 h 23"/>
              </a:gdLst>
              <a:ahLst/>
              <a:cxnLst>
                <a:cxn ang="0">
                  <a:pos x="T0" y="T1"/>
                </a:cxn>
                <a:cxn ang="0">
                  <a:pos x="T2" y="T3"/>
                </a:cxn>
                <a:cxn ang="0">
                  <a:pos x="T4" y="T5"/>
                </a:cxn>
                <a:cxn ang="0">
                  <a:pos x="T6" y="T7"/>
                </a:cxn>
                <a:cxn ang="0">
                  <a:pos x="T8" y="T9"/>
                </a:cxn>
              </a:cxnLst>
              <a:rect l="0" t="0" r="r" b="b"/>
              <a:pathLst>
                <a:path w="35" h="23">
                  <a:moveTo>
                    <a:pt x="33" y="11"/>
                  </a:moveTo>
                  <a:cubicBezTo>
                    <a:pt x="32" y="5"/>
                    <a:pt x="24" y="0"/>
                    <a:pt x="15" y="0"/>
                  </a:cubicBezTo>
                  <a:cubicBezTo>
                    <a:pt x="6" y="0"/>
                    <a:pt x="0" y="5"/>
                    <a:pt x="1" y="11"/>
                  </a:cubicBezTo>
                  <a:cubicBezTo>
                    <a:pt x="2" y="18"/>
                    <a:pt x="10" y="23"/>
                    <a:pt x="19" y="23"/>
                  </a:cubicBezTo>
                  <a:cubicBezTo>
                    <a:pt x="28" y="23"/>
                    <a:pt x="35" y="18"/>
                    <a:pt x="33" y="11"/>
                  </a:cubicBezTo>
                  <a:close/>
                </a:path>
              </a:pathLst>
            </a:custGeom>
            <a:grpFill/>
            <a:ln>
              <a:noFill/>
            </a:ln>
          </p:spPr>
          <p:txBody>
            <a:bodyPr anchor="ctr"/>
            <a:lstStyle/>
            <a:p>
              <a:pPr algn="ctr"/>
              <a:endParaRPr>
                <a:solidFill>
                  <a:schemeClr val="accent1">
                    <a:lumMod val="50000"/>
                  </a:schemeClr>
                </a:solidFill>
              </a:endParaRPr>
            </a:p>
          </p:txBody>
        </p:sp>
        <p:sp>
          <p:nvSpPr>
            <p:cNvPr id="161" name="i$ḷidé"/>
            <p:cNvSpPr/>
            <p:nvPr userDrawn="1"/>
          </p:nvSpPr>
          <p:spPr bwMode="auto">
            <a:xfrm>
              <a:off x="7225921" y="3010774"/>
              <a:ext cx="128065" cy="83319"/>
            </a:xfrm>
            <a:custGeom>
              <a:avLst/>
              <a:gdLst>
                <a:gd name="T0" fmla="*/ 34 w 35"/>
                <a:gd name="T1" fmla="*/ 11 h 23"/>
                <a:gd name="T2" fmla="*/ 15 w 35"/>
                <a:gd name="T3" fmla="*/ 0 h 23"/>
                <a:gd name="T4" fmla="*/ 1 w 35"/>
                <a:gd name="T5" fmla="*/ 11 h 23"/>
                <a:gd name="T6" fmla="*/ 20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2" y="5"/>
                    <a:pt x="24" y="0"/>
                    <a:pt x="15" y="0"/>
                  </a:cubicBezTo>
                  <a:cubicBezTo>
                    <a:pt x="6" y="0"/>
                    <a:pt x="0" y="5"/>
                    <a:pt x="1" y="11"/>
                  </a:cubicBezTo>
                  <a:cubicBezTo>
                    <a:pt x="2" y="18"/>
                    <a:pt x="10" y="23"/>
                    <a:pt x="20" y="23"/>
                  </a:cubicBezTo>
                  <a:cubicBezTo>
                    <a:pt x="29"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62" name="ï$1iḑê"/>
            <p:cNvSpPr/>
            <p:nvPr userDrawn="1"/>
          </p:nvSpPr>
          <p:spPr bwMode="auto">
            <a:xfrm>
              <a:off x="7664118" y="3010774"/>
              <a:ext cx="131151" cy="83319"/>
            </a:xfrm>
            <a:custGeom>
              <a:avLst/>
              <a:gdLst>
                <a:gd name="T0" fmla="*/ 35 w 36"/>
                <a:gd name="T1" fmla="*/ 11 h 23"/>
                <a:gd name="T2" fmla="*/ 15 w 36"/>
                <a:gd name="T3" fmla="*/ 0 h 23"/>
                <a:gd name="T4" fmla="*/ 2 w 36"/>
                <a:gd name="T5" fmla="*/ 11 h 23"/>
                <a:gd name="T6" fmla="*/ 21 w 36"/>
                <a:gd name="T7" fmla="*/ 23 h 23"/>
                <a:gd name="T8" fmla="*/ 35 w 36"/>
                <a:gd name="T9" fmla="*/ 11 h 23"/>
              </a:gdLst>
              <a:ahLst/>
              <a:cxnLst>
                <a:cxn ang="0">
                  <a:pos x="T0" y="T1"/>
                </a:cxn>
                <a:cxn ang="0">
                  <a:pos x="T2" y="T3"/>
                </a:cxn>
                <a:cxn ang="0">
                  <a:pos x="T4" y="T5"/>
                </a:cxn>
                <a:cxn ang="0">
                  <a:pos x="T6" y="T7"/>
                </a:cxn>
                <a:cxn ang="0">
                  <a:pos x="T8" y="T9"/>
                </a:cxn>
              </a:cxnLst>
              <a:rect l="0" t="0" r="r" b="b"/>
              <a:pathLst>
                <a:path w="36" h="23">
                  <a:moveTo>
                    <a:pt x="35" y="11"/>
                  </a:moveTo>
                  <a:cubicBezTo>
                    <a:pt x="33" y="5"/>
                    <a:pt x="24" y="0"/>
                    <a:pt x="15" y="0"/>
                  </a:cubicBezTo>
                  <a:cubicBezTo>
                    <a:pt x="6" y="0"/>
                    <a:pt x="0" y="5"/>
                    <a:pt x="2" y="11"/>
                  </a:cubicBezTo>
                  <a:cubicBezTo>
                    <a:pt x="3" y="18"/>
                    <a:pt x="12" y="23"/>
                    <a:pt x="21" y="23"/>
                  </a:cubicBezTo>
                  <a:cubicBezTo>
                    <a:pt x="30" y="23"/>
                    <a:pt x="36" y="18"/>
                    <a:pt x="35" y="11"/>
                  </a:cubicBezTo>
                  <a:close/>
                </a:path>
              </a:pathLst>
            </a:custGeom>
            <a:grpFill/>
            <a:ln>
              <a:noFill/>
            </a:ln>
          </p:spPr>
          <p:txBody>
            <a:bodyPr anchor="ctr"/>
            <a:lstStyle/>
            <a:p>
              <a:pPr algn="ctr"/>
              <a:endParaRPr>
                <a:solidFill>
                  <a:schemeClr val="accent1">
                    <a:lumMod val="50000"/>
                  </a:schemeClr>
                </a:solidFill>
              </a:endParaRPr>
            </a:p>
          </p:txBody>
        </p:sp>
        <p:sp>
          <p:nvSpPr>
            <p:cNvPr id="163" name="íṧļiḑé"/>
            <p:cNvSpPr/>
            <p:nvPr userDrawn="1"/>
          </p:nvSpPr>
          <p:spPr bwMode="auto">
            <a:xfrm>
              <a:off x="6798524" y="3112609"/>
              <a:ext cx="128065"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6" y="0"/>
                  </a:cubicBezTo>
                  <a:cubicBezTo>
                    <a:pt x="7"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164" name="iṥḷíḑé"/>
            <p:cNvSpPr/>
            <p:nvPr userDrawn="1"/>
          </p:nvSpPr>
          <p:spPr bwMode="auto">
            <a:xfrm>
              <a:off x="6948190" y="3112609"/>
              <a:ext cx="128065" cy="87948"/>
            </a:xfrm>
            <a:custGeom>
              <a:avLst/>
              <a:gdLst>
                <a:gd name="T0" fmla="*/ 34 w 35"/>
                <a:gd name="T1" fmla="*/ 12 h 24"/>
                <a:gd name="T2" fmla="*/ 15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5" y="0"/>
                  </a:cubicBezTo>
                  <a:cubicBezTo>
                    <a:pt x="6"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165" name="iṧľíḋê"/>
            <p:cNvSpPr/>
            <p:nvPr userDrawn="1"/>
          </p:nvSpPr>
          <p:spPr bwMode="auto">
            <a:xfrm>
              <a:off x="7637887" y="2907396"/>
              <a:ext cx="131151" cy="84863"/>
            </a:xfrm>
            <a:custGeom>
              <a:avLst/>
              <a:gdLst>
                <a:gd name="T0" fmla="*/ 34 w 36"/>
                <a:gd name="T1" fmla="*/ 11 h 23"/>
                <a:gd name="T2" fmla="*/ 15 w 36"/>
                <a:gd name="T3" fmla="*/ 0 h 23"/>
                <a:gd name="T4" fmla="*/ 2 w 36"/>
                <a:gd name="T5" fmla="*/ 11 h 23"/>
                <a:gd name="T6" fmla="*/ 21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3" y="5"/>
                    <a:pt x="24" y="0"/>
                    <a:pt x="15" y="0"/>
                  </a:cubicBezTo>
                  <a:cubicBezTo>
                    <a:pt x="6" y="0"/>
                    <a:pt x="0" y="5"/>
                    <a:pt x="2" y="11"/>
                  </a:cubicBezTo>
                  <a:cubicBezTo>
                    <a:pt x="3" y="18"/>
                    <a:pt x="12" y="23"/>
                    <a:pt x="21" y="23"/>
                  </a:cubicBezTo>
                  <a:cubicBezTo>
                    <a:pt x="30"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66" name="íṩḻíḑe"/>
            <p:cNvSpPr/>
            <p:nvPr userDrawn="1"/>
          </p:nvSpPr>
          <p:spPr bwMode="auto">
            <a:xfrm>
              <a:off x="7784467" y="2907396"/>
              <a:ext cx="131151" cy="84863"/>
            </a:xfrm>
            <a:custGeom>
              <a:avLst/>
              <a:gdLst>
                <a:gd name="T0" fmla="*/ 34 w 36"/>
                <a:gd name="T1" fmla="*/ 11 h 23"/>
                <a:gd name="T2" fmla="*/ 15 w 36"/>
                <a:gd name="T3" fmla="*/ 0 h 23"/>
                <a:gd name="T4" fmla="*/ 2 w 36"/>
                <a:gd name="T5" fmla="*/ 11 h 23"/>
                <a:gd name="T6" fmla="*/ 21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4" y="0"/>
                    <a:pt x="15" y="0"/>
                  </a:cubicBezTo>
                  <a:cubicBezTo>
                    <a:pt x="6" y="0"/>
                    <a:pt x="0" y="5"/>
                    <a:pt x="2" y="11"/>
                  </a:cubicBezTo>
                  <a:cubicBezTo>
                    <a:pt x="3" y="18"/>
                    <a:pt x="12" y="23"/>
                    <a:pt x="21" y="23"/>
                  </a:cubicBezTo>
                  <a:cubicBezTo>
                    <a:pt x="30"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67" name="ïṡḻíďé"/>
            <p:cNvSpPr/>
            <p:nvPr userDrawn="1"/>
          </p:nvSpPr>
          <p:spPr bwMode="auto">
            <a:xfrm>
              <a:off x="7926418" y="2907396"/>
              <a:ext cx="134237" cy="84863"/>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3" y="23"/>
                    <a:pt x="22" y="23"/>
                  </a:cubicBezTo>
                  <a:cubicBezTo>
                    <a:pt x="31"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168" name="îṡlîḋê"/>
            <p:cNvSpPr/>
            <p:nvPr userDrawn="1"/>
          </p:nvSpPr>
          <p:spPr bwMode="auto">
            <a:xfrm>
              <a:off x="8072998" y="2907396"/>
              <a:ext cx="131151" cy="84863"/>
            </a:xfrm>
            <a:custGeom>
              <a:avLst/>
              <a:gdLst>
                <a:gd name="T0" fmla="*/ 34 w 36"/>
                <a:gd name="T1" fmla="*/ 11 h 23"/>
                <a:gd name="T2" fmla="*/ 15 w 36"/>
                <a:gd name="T3" fmla="*/ 0 h 23"/>
                <a:gd name="T4" fmla="*/ 2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4" y="0"/>
                    <a:pt x="15" y="0"/>
                  </a:cubicBezTo>
                  <a:cubicBezTo>
                    <a:pt x="6" y="0"/>
                    <a:pt x="0" y="5"/>
                    <a:pt x="2" y="11"/>
                  </a:cubicBezTo>
                  <a:cubicBezTo>
                    <a:pt x="4" y="18"/>
                    <a:pt x="13" y="23"/>
                    <a:pt x="22" y="23"/>
                  </a:cubicBezTo>
                  <a:cubicBezTo>
                    <a:pt x="31"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69" name="íṥḷiḓè"/>
            <p:cNvSpPr/>
            <p:nvPr userDrawn="1"/>
          </p:nvSpPr>
          <p:spPr bwMode="auto">
            <a:xfrm>
              <a:off x="8218035" y="2907396"/>
              <a:ext cx="131151" cy="84863"/>
            </a:xfrm>
            <a:custGeom>
              <a:avLst/>
              <a:gdLst>
                <a:gd name="T0" fmla="*/ 34 w 36"/>
                <a:gd name="T1" fmla="*/ 11 h 23"/>
                <a:gd name="T2" fmla="*/ 14 w 36"/>
                <a:gd name="T3" fmla="*/ 0 h 23"/>
                <a:gd name="T4" fmla="*/ 2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3" y="0"/>
                    <a:pt x="14" y="0"/>
                  </a:cubicBezTo>
                  <a:cubicBezTo>
                    <a:pt x="5" y="0"/>
                    <a:pt x="0" y="5"/>
                    <a:pt x="2" y="11"/>
                  </a:cubicBezTo>
                  <a:cubicBezTo>
                    <a:pt x="4" y="18"/>
                    <a:pt x="13" y="23"/>
                    <a:pt x="22" y="23"/>
                  </a:cubicBezTo>
                  <a:cubicBezTo>
                    <a:pt x="31"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70" name="iŝļidè"/>
            <p:cNvSpPr/>
            <p:nvPr userDrawn="1"/>
          </p:nvSpPr>
          <p:spPr bwMode="auto">
            <a:xfrm>
              <a:off x="8359986" y="2907396"/>
              <a:ext cx="135779" cy="84863"/>
            </a:xfrm>
            <a:custGeom>
              <a:avLst/>
              <a:gdLst>
                <a:gd name="T0" fmla="*/ 35 w 37"/>
                <a:gd name="T1" fmla="*/ 11 h 23"/>
                <a:gd name="T2" fmla="*/ 15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5" y="18"/>
                    <a:pt x="14"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171" name="iṩḻiḓe"/>
            <p:cNvSpPr/>
            <p:nvPr userDrawn="1"/>
          </p:nvSpPr>
          <p:spPr bwMode="auto">
            <a:xfrm>
              <a:off x="8506566" y="2907396"/>
              <a:ext cx="135779" cy="84863"/>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2" y="5"/>
                    <a:pt x="23" y="0"/>
                    <a:pt x="14" y="0"/>
                  </a:cubicBezTo>
                  <a:cubicBezTo>
                    <a:pt x="5" y="0"/>
                    <a:pt x="0" y="5"/>
                    <a:pt x="2" y="11"/>
                  </a:cubicBezTo>
                  <a:cubicBezTo>
                    <a:pt x="4" y="18"/>
                    <a:pt x="14"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172" name="ïSlîde"/>
            <p:cNvSpPr/>
            <p:nvPr userDrawn="1"/>
          </p:nvSpPr>
          <p:spPr bwMode="auto">
            <a:xfrm>
              <a:off x="8648517" y="2907396"/>
              <a:ext cx="138865" cy="84863"/>
            </a:xfrm>
            <a:custGeom>
              <a:avLst/>
              <a:gdLst>
                <a:gd name="T0" fmla="*/ 35 w 38"/>
                <a:gd name="T1" fmla="*/ 11 h 23"/>
                <a:gd name="T2" fmla="*/ 15 w 38"/>
                <a:gd name="T3" fmla="*/ 0 h 23"/>
                <a:gd name="T4" fmla="*/ 3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4" y="0"/>
                    <a:pt x="15" y="0"/>
                  </a:cubicBezTo>
                  <a:cubicBezTo>
                    <a:pt x="6" y="0"/>
                    <a:pt x="0" y="5"/>
                    <a:pt x="3" y="11"/>
                  </a:cubicBezTo>
                  <a:cubicBezTo>
                    <a:pt x="5" y="18"/>
                    <a:pt x="14" y="23"/>
                    <a:pt x="23" y="23"/>
                  </a:cubicBezTo>
                  <a:cubicBezTo>
                    <a:pt x="33"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173" name="îṧļiḓe"/>
            <p:cNvSpPr/>
            <p:nvPr userDrawn="1"/>
          </p:nvSpPr>
          <p:spPr bwMode="auto">
            <a:xfrm>
              <a:off x="8795097" y="2907396"/>
              <a:ext cx="138865" cy="84863"/>
            </a:xfrm>
            <a:custGeom>
              <a:avLst/>
              <a:gdLst>
                <a:gd name="T0" fmla="*/ 35 w 38"/>
                <a:gd name="T1" fmla="*/ 11 h 23"/>
                <a:gd name="T2" fmla="*/ 14 w 38"/>
                <a:gd name="T3" fmla="*/ 0 h 23"/>
                <a:gd name="T4" fmla="*/ 3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2" y="5"/>
                    <a:pt x="23" y="0"/>
                    <a:pt x="14" y="0"/>
                  </a:cubicBezTo>
                  <a:cubicBezTo>
                    <a:pt x="5" y="0"/>
                    <a:pt x="0" y="5"/>
                    <a:pt x="3" y="11"/>
                  </a:cubicBezTo>
                  <a:cubicBezTo>
                    <a:pt x="5" y="18"/>
                    <a:pt x="14" y="23"/>
                    <a:pt x="23" y="23"/>
                  </a:cubicBezTo>
                  <a:cubicBezTo>
                    <a:pt x="32"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174" name="íśļîďé"/>
            <p:cNvSpPr/>
            <p:nvPr userDrawn="1"/>
          </p:nvSpPr>
          <p:spPr bwMode="auto">
            <a:xfrm>
              <a:off x="7134886" y="2532461"/>
              <a:ext cx="120350" cy="72519"/>
            </a:xfrm>
            <a:custGeom>
              <a:avLst/>
              <a:gdLst>
                <a:gd name="T0" fmla="*/ 32 w 33"/>
                <a:gd name="T1" fmla="*/ 10 h 20"/>
                <a:gd name="T2" fmla="*/ 15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2" y="15"/>
                    <a:pt x="10" y="20"/>
                    <a:pt x="19" y="20"/>
                  </a:cubicBezTo>
                  <a:cubicBezTo>
                    <a:pt x="27"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75" name="i$ḷîḋê"/>
            <p:cNvSpPr/>
            <p:nvPr userDrawn="1"/>
          </p:nvSpPr>
          <p:spPr bwMode="auto">
            <a:xfrm>
              <a:off x="7273752" y="2532461"/>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4"/>
                    <a:pt x="23" y="0"/>
                    <a:pt x="14" y="0"/>
                  </a:cubicBezTo>
                  <a:cubicBezTo>
                    <a:pt x="6" y="0"/>
                    <a:pt x="0" y="4"/>
                    <a:pt x="1" y="10"/>
                  </a:cubicBezTo>
                  <a:cubicBezTo>
                    <a:pt x="2" y="15"/>
                    <a:pt x="10" y="20"/>
                    <a:pt x="18" y="20"/>
                  </a:cubicBezTo>
                  <a:cubicBezTo>
                    <a:pt x="27"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76" name="îṣlîḋè"/>
            <p:cNvSpPr/>
            <p:nvPr userDrawn="1"/>
          </p:nvSpPr>
          <p:spPr bwMode="auto">
            <a:xfrm>
              <a:off x="7407988" y="2532461"/>
              <a:ext cx="124979" cy="72519"/>
            </a:xfrm>
            <a:custGeom>
              <a:avLst/>
              <a:gdLst>
                <a:gd name="T0" fmla="*/ 32 w 34"/>
                <a:gd name="T1" fmla="*/ 10 h 20"/>
                <a:gd name="T2" fmla="*/ 15 w 34"/>
                <a:gd name="T3" fmla="*/ 0 h 20"/>
                <a:gd name="T4" fmla="*/ 2 w 34"/>
                <a:gd name="T5" fmla="*/ 10 h 20"/>
                <a:gd name="T6" fmla="*/ 19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3" y="0"/>
                    <a:pt x="15" y="0"/>
                  </a:cubicBezTo>
                  <a:cubicBezTo>
                    <a:pt x="6" y="0"/>
                    <a:pt x="0" y="4"/>
                    <a:pt x="2" y="10"/>
                  </a:cubicBezTo>
                  <a:cubicBezTo>
                    <a:pt x="3" y="15"/>
                    <a:pt x="11" y="20"/>
                    <a:pt x="19" y="20"/>
                  </a:cubicBezTo>
                  <a:cubicBezTo>
                    <a:pt x="28"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77" name="îṩļiḓe"/>
            <p:cNvSpPr/>
            <p:nvPr userDrawn="1"/>
          </p:nvSpPr>
          <p:spPr bwMode="auto">
            <a:xfrm>
              <a:off x="7546854" y="2532461"/>
              <a:ext cx="120350" cy="72519"/>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4"/>
                    <a:pt x="22" y="0"/>
                    <a:pt x="14" y="0"/>
                  </a:cubicBezTo>
                  <a:cubicBezTo>
                    <a:pt x="6" y="0"/>
                    <a:pt x="0" y="4"/>
                    <a:pt x="1" y="10"/>
                  </a:cubicBezTo>
                  <a:cubicBezTo>
                    <a:pt x="3" y="15"/>
                    <a:pt x="11" y="20"/>
                    <a:pt x="19" y="20"/>
                  </a:cubicBezTo>
                  <a:cubicBezTo>
                    <a:pt x="28"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78" name="îšľîḑê"/>
            <p:cNvSpPr/>
            <p:nvPr userDrawn="1"/>
          </p:nvSpPr>
          <p:spPr bwMode="auto">
            <a:xfrm>
              <a:off x="7682633" y="2532461"/>
              <a:ext cx="123436" cy="72519"/>
            </a:xfrm>
            <a:custGeom>
              <a:avLst/>
              <a:gdLst>
                <a:gd name="T0" fmla="*/ 33 w 34"/>
                <a:gd name="T1" fmla="*/ 10 h 20"/>
                <a:gd name="T2" fmla="*/ 14 w 34"/>
                <a:gd name="T3" fmla="*/ 0 h 20"/>
                <a:gd name="T4" fmla="*/ 2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2" y="10"/>
                  </a:cubicBezTo>
                  <a:cubicBezTo>
                    <a:pt x="3" y="15"/>
                    <a:pt x="11" y="20"/>
                    <a:pt x="20" y="20"/>
                  </a:cubicBezTo>
                  <a:cubicBezTo>
                    <a:pt x="29" y="20"/>
                    <a:pt x="34" y="15"/>
                    <a:pt x="33" y="10"/>
                  </a:cubicBezTo>
                  <a:close/>
                </a:path>
              </a:pathLst>
            </a:custGeom>
            <a:grpFill/>
            <a:ln>
              <a:noFill/>
            </a:ln>
          </p:spPr>
          <p:txBody>
            <a:bodyPr anchor="ctr"/>
            <a:lstStyle/>
            <a:p>
              <a:pPr algn="ctr"/>
              <a:endParaRPr>
                <a:solidFill>
                  <a:schemeClr val="accent1">
                    <a:lumMod val="50000"/>
                  </a:schemeClr>
                </a:solidFill>
              </a:endParaRPr>
            </a:p>
          </p:txBody>
        </p:sp>
        <p:sp>
          <p:nvSpPr>
            <p:cNvPr id="179" name="ïS1íďê"/>
            <p:cNvSpPr/>
            <p:nvPr userDrawn="1"/>
          </p:nvSpPr>
          <p:spPr bwMode="auto">
            <a:xfrm>
              <a:off x="7819955" y="2532461"/>
              <a:ext cx="124979" cy="72519"/>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2" y="0"/>
                    <a:pt x="14" y="0"/>
                  </a:cubicBezTo>
                  <a:cubicBezTo>
                    <a:pt x="6" y="0"/>
                    <a:pt x="0" y="4"/>
                    <a:pt x="2" y="10"/>
                  </a:cubicBezTo>
                  <a:cubicBezTo>
                    <a:pt x="3" y="15"/>
                    <a:pt x="11" y="20"/>
                    <a:pt x="20" y="20"/>
                  </a:cubicBezTo>
                  <a:cubicBezTo>
                    <a:pt x="28"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80" name="ïṩľídé"/>
            <p:cNvSpPr/>
            <p:nvPr userDrawn="1"/>
          </p:nvSpPr>
          <p:spPr bwMode="auto">
            <a:xfrm>
              <a:off x="7958820" y="2532461"/>
              <a:ext cx="124979" cy="72519"/>
            </a:xfrm>
            <a:custGeom>
              <a:avLst/>
              <a:gdLst>
                <a:gd name="T0" fmla="*/ 32 w 34"/>
                <a:gd name="T1" fmla="*/ 10 h 20"/>
                <a:gd name="T2" fmla="*/ 13 w 34"/>
                <a:gd name="T3" fmla="*/ 0 h 20"/>
                <a:gd name="T4" fmla="*/ 1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4"/>
                    <a:pt x="22" y="0"/>
                    <a:pt x="13" y="0"/>
                  </a:cubicBezTo>
                  <a:cubicBezTo>
                    <a:pt x="5" y="0"/>
                    <a:pt x="0" y="4"/>
                    <a:pt x="1" y="10"/>
                  </a:cubicBezTo>
                  <a:cubicBezTo>
                    <a:pt x="3" y="15"/>
                    <a:pt x="11" y="20"/>
                    <a:pt x="20" y="20"/>
                  </a:cubicBezTo>
                  <a:cubicBezTo>
                    <a:pt x="28"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81" name="îṩḷîdè"/>
            <p:cNvSpPr/>
            <p:nvPr userDrawn="1"/>
          </p:nvSpPr>
          <p:spPr bwMode="auto">
            <a:xfrm>
              <a:off x="8094599" y="2532461"/>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4" y="0"/>
                  </a:cubicBezTo>
                  <a:cubicBezTo>
                    <a:pt x="5" y="0"/>
                    <a:pt x="0" y="4"/>
                    <a:pt x="2" y="10"/>
                  </a:cubicBezTo>
                  <a:cubicBezTo>
                    <a:pt x="4" y="15"/>
                    <a:pt x="12" y="20"/>
                    <a:pt x="21" y="20"/>
                  </a:cubicBezTo>
                  <a:cubicBezTo>
                    <a:pt x="29"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182" name="ïSļíḋè"/>
            <p:cNvSpPr/>
            <p:nvPr userDrawn="1"/>
          </p:nvSpPr>
          <p:spPr bwMode="auto">
            <a:xfrm>
              <a:off x="8233464" y="2532461"/>
              <a:ext cx="123436" cy="72519"/>
            </a:xfrm>
            <a:custGeom>
              <a:avLst/>
              <a:gdLst>
                <a:gd name="T0" fmla="*/ 32 w 34"/>
                <a:gd name="T1" fmla="*/ 10 h 20"/>
                <a:gd name="T2" fmla="*/ 13 w 34"/>
                <a:gd name="T3" fmla="*/ 0 h 20"/>
                <a:gd name="T4" fmla="*/ 2 w 34"/>
                <a:gd name="T5" fmla="*/ 10 h 20"/>
                <a:gd name="T6" fmla="*/ 21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4"/>
                    <a:pt x="22" y="0"/>
                    <a:pt x="13" y="0"/>
                  </a:cubicBezTo>
                  <a:cubicBezTo>
                    <a:pt x="5" y="0"/>
                    <a:pt x="0" y="4"/>
                    <a:pt x="2" y="10"/>
                  </a:cubicBezTo>
                  <a:cubicBezTo>
                    <a:pt x="3" y="15"/>
                    <a:pt x="12" y="20"/>
                    <a:pt x="21" y="20"/>
                  </a:cubicBezTo>
                  <a:cubicBezTo>
                    <a:pt x="29"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83" name="î$ļíde"/>
            <p:cNvSpPr/>
            <p:nvPr userDrawn="1"/>
          </p:nvSpPr>
          <p:spPr bwMode="auto">
            <a:xfrm>
              <a:off x="8367701" y="2532461"/>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4" y="0"/>
                  </a:cubicBezTo>
                  <a:cubicBezTo>
                    <a:pt x="5" y="0"/>
                    <a:pt x="0" y="4"/>
                    <a:pt x="2" y="10"/>
                  </a:cubicBezTo>
                  <a:cubicBezTo>
                    <a:pt x="4" y="15"/>
                    <a:pt x="13" y="20"/>
                    <a:pt x="21" y="20"/>
                  </a:cubicBezTo>
                  <a:cubicBezTo>
                    <a:pt x="30"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184" name="íṥḷîḓe"/>
            <p:cNvSpPr/>
            <p:nvPr userDrawn="1"/>
          </p:nvSpPr>
          <p:spPr bwMode="auto">
            <a:xfrm>
              <a:off x="8506566" y="2532461"/>
              <a:ext cx="128065" cy="72519"/>
            </a:xfrm>
            <a:custGeom>
              <a:avLst/>
              <a:gdLst>
                <a:gd name="T0" fmla="*/ 33 w 35"/>
                <a:gd name="T1" fmla="*/ 10 h 20"/>
                <a:gd name="T2" fmla="*/ 13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0" y="4"/>
                    <a:pt x="22" y="0"/>
                    <a:pt x="13" y="0"/>
                  </a:cubicBezTo>
                  <a:cubicBezTo>
                    <a:pt x="5" y="0"/>
                    <a:pt x="0" y="4"/>
                    <a:pt x="2" y="10"/>
                  </a:cubicBezTo>
                  <a:cubicBezTo>
                    <a:pt x="4" y="15"/>
                    <a:pt x="13" y="20"/>
                    <a:pt x="21" y="20"/>
                  </a:cubicBezTo>
                  <a:cubicBezTo>
                    <a:pt x="30"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185" name="î$ḷîḓê"/>
            <p:cNvSpPr/>
            <p:nvPr userDrawn="1"/>
          </p:nvSpPr>
          <p:spPr bwMode="auto">
            <a:xfrm>
              <a:off x="8642346" y="2532461"/>
              <a:ext cx="131151" cy="72519"/>
            </a:xfrm>
            <a:custGeom>
              <a:avLst/>
              <a:gdLst>
                <a:gd name="T0" fmla="*/ 33 w 36"/>
                <a:gd name="T1" fmla="*/ 10 h 20"/>
                <a:gd name="T2" fmla="*/ 14 w 36"/>
                <a:gd name="T3" fmla="*/ 0 h 20"/>
                <a:gd name="T4" fmla="*/ 3 w 36"/>
                <a:gd name="T5" fmla="*/ 10 h 20"/>
                <a:gd name="T6" fmla="*/ 2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2" y="0"/>
                    <a:pt x="14" y="0"/>
                  </a:cubicBezTo>
                  <a:cubicBezTo>
                    <a:pt x="5" y="0"/>
                    <a:pt x="0" y="4"/>
                    <a:pt x="3" y="10"/>
                  </a:cubicBezTo>
                  <a:cubicBezTo>
                    <a:pt x="5" y="15"/>
                    <a:pt x="14" y="20"/>
                    <a:pt x="22" y="20"/>
                  </a:cubicBezTo>
                  <a:cubicBezTo>
                    <a:pt x="31" y="20"/>
                    <a:pt x="36" y="15"/>
                    <a:pt x="33" y="10"/>
                  </a:cubicBezTo>
                  <a:close/>
                </a:path>
              </a:pathLst>
            </a:custGeom>
            <a:grpFill/>
            <a:ln>
              <a:noFill/>
            </a:ln>
          </p:spPr>
          <p:txBody>
            <a:bodyPr anchor="ctr"/>
            <a:lstStyle/>
            <a:p>
              <a:pPr algn="ctr"/>
              <a:endParaRPr>
                <a:solidFill>
                  <a:schemeClr val="accent1">
                    <a:lumMod val="50000"/>
                  </a:schemeClr>
                </a:solidFill>
              </a:endParaRPr>
            </a:p>
          </p:txBody>
        </p:sp>
        <p:sp>
          <p:nvSpPr>
            <p:cNvPr id="186" name="ïṩlïḑè"/>
            <p:cNvSpPr/>
            <p:nvPr userDrawn="1"/>
          </p:nvSpPr>
          <p:spPr bwMode="auto">
            <a:xfrm>
              <a:off x="7153402" y="2623494"/>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10" y="20"/>
                    <a:pt x="18"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87" name="íSḻïḑè"/>
            <p:cNvSpPr/>
            <p:nvPr userDrawn="1"/>
          </p:nvSpPr>
          <p:spPr bwMode="auto">
            <a:xfrm>
              <a:off x="7290725" y="2623494"/>
              <a:ext cx="121893" cy="72519"/>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10" y="20"/>
                    <a:pt x="19"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88" name="íṥḷîḑé"/>
            <p:cNvSpPr/>
            <p:nvPr userDrawn="1"/>
          </p:nvSpPr>
          <p:spPr bwMode="auto">
            <a:xfrm>
              <a:off x="7429590" y="2623494"/>
              <a:ext cx="124979" cy="72519"/>
            </a:xfrm>
            <a:custGeom>
              <a:avLst/>
              <a:gdLst>
                <a:gd name="T0" fmla="*/ 32 w 34"/>
                <a:gd name="T1" fmla="*/ 10 h 20"/>
                <a:gd name="T2" fmla="*/ 14 w 34"/>
                <a:gd name="T3" fmla="*/ 0 h 20"/>
                <a:gd name="T4" fmla="*/ 1 w 34"/>
                <a:gd name="T5" fmla="*/ 10 h 20"/>
                <a:gd name="T6" fmla="*/ 19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3" y="0"/>
                    <a:pt x="14" y="0"/>
                  </a:cubicBezTo>
                  <a:cubicBezTo>
                    <a:pt x="6" y="0"/>
                    <a:pt x="0" y="4"/>
                    <a:pt x="1" y="10"/>
                  </a:cubicBezTo>
                  <a:cubicBezTo>
                    <a:pt x="2" y="16"/>
                    <a:pt x="11" y="20"/>
                    <a:pt x="19" y="20"/>
                  </a:cubicBezTo>
                  <a:cubicBezTo>
                    <a:pt x="28"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189" name="iṩľíďé"/>
            <p:cNvSpPr/>
            <p:nvPr userDrawn="1"/>
          </p:nvSpPr>
          <p:spPr bwMode="auto">
            <a:xfrm>
              <a:off x="7568455" y="2623494"/>
              <a:ext cx="124979" cy="72519"/>
            </a:xfrm>
            <a:custGeom>
              <a:avLst/>
              <a:gdLst>
                <a:gd name="T0" fmla="*/ 33 w 34"/>
                <a:gd name="T1" fmla="*/ 10 h 20"/>
                <a:gd name="T2" fmla="*/ 14 w 34"/>
                <a:gd name="T3" fmla="*/ 0 h 20"/>
                <a:gd name="T4" fmla="*/ 1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1" y="10"/>
                  </a:cubicBezTo>
                  <a:cubicBezTo>
                    <a:pt x="3" y="16"/>
                    <a:pt x="11" y="20"/>
                    <a:pt x="20" y="20"/>
                  </a:cubicBezTo>
                  <a:cubicBezTo>
                    <a:pt x="28" y="20"/>
                    <a:pt x="34" y="16"/>
                    <a:pt x="33" y="10"/>
                  </a:cubicBezTo>
                  <a:close/>
                </a:path>
              </a:pathLst>
            </a:custGeom>
            <a:grpFill/>
            <a:ln>
              <a:noFill/>
            </a:ln>
          </p:spPr>
          <p:txBody>
            <a:bodyPr anchor="ctr"/>
            <a:lstStyle/>
            <a:p>
              <a:pPr algn="ctr"/>
              <a:endParaRPr>
                <a:solidFill>
                  <a:schemeClr val="accent1">
                    <a:lumMod val="50000"/>
                  </a:schemeClr>
                </a:solidFill>
              </a:endParaRPr>
            </a:p>
          </p:txBody>
        </p:sp>
        <p:sp>
          <p:nvSpPr>
            <p:cNvPr id="190" name="ïṧḷîḓê"/>
            <p:cNvSpPr/>
            <p:nvPr userDrawn="1"/>
          </p:nvSpPr>
          <p:spPr bwMode="auto">
            <a:xfrm>
              <a:off x="7707320" y="2623494"/>
              <a:ext cx="123436" cy="72519"/>
            </a:xfrm>
            <a:custGeom>
              <a:avLst/>
              <a:gdLst>
                <a:gd name="T0" fmla="*/ 33 w 34"/>
                <a:gd name="T1" fmla="*/ 10 h 20"/>
                <a:gd name="T2" fmla="*/ 14 w 34"/>
                <a:gd name="T3" fmla="*/ 0 h 20"/>
                <a:gd name="T4" fmla="*/ 2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2" y="10"/>
                  </a:cubicBezTo>
                  <a:cubicBezTo>
                    <a:pt x="3" y="16"/>
                    <a:pt x="11" y="20"/>
                    <a:pt x="20" y="20"/>
                  </a:cubicBezTo>
                  <a:cubicBezTo>
                    <a:pt x="29" y="20"/>
                    <a:pt x="34" y="16"/>
                    <a:pt x="33" y="10"/>
                  </a:cubicBezTo>
                  <a:close/>
                </a:path>
              </a:pathLst>
            </a:custGeom>
            <a:grpFill/>
            <a:ln>
              <a:noFill/>
            </a:ln>
          </p:spPr>
          <p:txBody>
            <a:bodyPr anchor="ctr"/>
            <a:lstStyle/>
            <a:p>
              <a:pPr algn="ctr"/>
              <a:endParaRPr>
                <a:solidFill>
                  <a:schemeClr val="accent1">
                    <a:lumMod val="50000"/>
                  </a:schemeClr>
                </a:solidFill>
              </a:endParaRPr>
            </a:p>
          </p:txBody>
        </p:sp>
        <p:sp>
          <p:nvSpPr>
            <p:cNvPr id="191" name="ïṡlïḍê"/>
            <p:cNvSpPr/>
            <p:nvPr userDrawn="1"/>
          </p:nvSpPr>
          <p:spPr bwMode="auto">
            <a:xfrm>
              <a:off x="7846185" y="2623494"/>
              <a:ext cx="128065" cy="72519"/>
            </a:xfrm>
            <a:custGeom>
              <a:avLst/>
              <a:gdLst>
                <a:gd name="T0" fmla="*/ 33 w 35"/>
                <a:gd name="T1" fmla="*/ 10 h 20"/>
                <a:gd name="T2" fmla="*/ 14 w 35"/>
                <a:gd name="T3" fmla="*/ 0 h 20"/>
                <a:gd name="T4" fmla="*/ 2 w 35"/>
                <a:gd name="T5" fmla="*/ 10 h 20"/>
                <a:gd name="T6" fmla="*/ 20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3" y="16"/>
                    <a:pt x="12" y="20"/>
                    <a:pt x="20" y="20"/>
                  </a:cubicBezTo>
                  <a:cubicBezTo>
                    <a:pt x="29"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2" name="ïŝḷiďê"/>
            <p:cNvSpPr/>
            <p:nvPr userDrawn="1"/>
          </p:nvSpPr>
          <p:spPr bwMode="auto">
            <a:xfrm>
              <a:off x="7985050" y="2623494"/>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2" y="20"/>
                    <a:pt x="21" y="20"/>
                  </a:cubicBezTo>
                  <a:cubicBezTo>
                    <a:pt x="29"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3" name="íṩḻiḍe"/>
            <p:cNvSpPr/>
            <p:nvPr userDrawn="1"/>
          </p:nvSpPr>
          <p:spPr bwMode="auto">
            <a:xfrm>
              <a:off x="8123916" y="2623494"/>
              <a:ext cx="126522"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2" y="20"/>
                    <a:pt x="21"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4" name="íSļiḋè"/>
            <p:cNvSpPr/>
            <p:nvPr userDrawn="1"/>
          </p:nvSpPr>
          <p:spPr bwMode="auto">
            <a:xfrm>
              <a:off x="8262781" y="2623494"/>
              <a:ext cx="126522"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3" y="20"/>
                    <a:pt x="21"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5" name="íṥļîdé"/>
            <p:cNvSpPr/>
            <p:nvPr userDrawn="1"/>
          </p:nvSpPr>
          <p:spPr bwMode="auto">
            <a:xfrm>
              <a:off x="8400103" y="2623494"/>
              <a:ext cx="132693" cy="72519"/>
            </a:xfrm>
            <a:custGeom>
              <a:avLst/>
              <a:gdLst>
                <a:gd name="T0" fmla="*/ 33 w 36"/>
                <a:gd name="T1" fmla="*/ 10 h 20"/>
                <a:gd name="T2" fmla="*/ 14 w 36"/>
                <a:gd name="T3" fmla="*/ 0 h 20"/>
                <a:gd name="T4" fmla="*/ 2 w 36"/>
                <a:gd name="T5" fmla="*/ 10 h 20"/>
                <a:gd name="T6" fmla="*/ 2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3" y="0"/>
                    <a:pt x="14" y="0"/>
                  </a:cubicBezTo>
                  <a:cubicBezTo>
                    <a:pt x="6" y="0"/>
                    <a:pt x="0" y="4"/>
                    <a:pt x="2" y="10"/>
                  </a:cubicBezTo>
                  <a:cubicBezTo>
                    <a:pt x="4" y="16"/>
                    <a:pt x="13" y="20"/>
                    <a:pt x="22" y="20"/>
                  </a:cubicBezTo>
                  <a:cubicBezTo>
                    <a:pt x="30"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196" name="îṧlïdè"/>
            <p:cNvSpPr/>
            <p:nvPr userDrawn="1"/>
          </p:nvSpPr>
          <p:spPr bwMode="auto">
            <a:xfrm>
              <a:off x="8538968" y="2623494"/>
              <a:ext cx="131151" cy="72519"/>
            </a:xfrm>
            <a:custGeom>
              <a:avLst/>
              <a:gdLst>
                <a:gd name="T0" fmla="*/ 34 w 36"/>
                <a:gd name="T1" fmla="*/ 10 h 20"/>
                <a:gd name="T2" fmla="*/ 14 w 36"/>
                <a:gd name="T3" fmla="*/ 0 h 20"/>
                <a:gd name="T4" fmla="*/ 3 w 36"/>
                <a:gd name="T5" fmla="*/ 10 h 20"/>
                <a:gd name="T6" fmla="*/ 22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2" y="20"/>
                  </a:cubicBezTo>
                  <a:cubicBezTo>
                    <a:pt x="31" y="20"/>
                    <a:pt x="36" y="16"/>
                    <a:pt x="34" y="10"/>
                  </a:cubicBezTo>
                  <a:close/>
                </a:path>
              </a:pathLst>
            </a:custGeom>
            <a:grpFill/>
            <a:ln>
              <a:noFill/>
            </a:ln>
          </p:spPr>
          <p:txBody>
            <a:bodyPr anchor="ctr"/>
            <a:lstStyle/>
            <a:p>
              <a:pPr algn="ctr"/>
              <a:endParaRPr>
                <a:solidFill>
                  <a:schemeClr val="accent1">
                    <a:lumMod val="50000"/>
                  </a:schemeClr>
                </a:solidFill>
              </a:endParaRPr>
            </a:p>
          </p:txBody>
        </p:sp>
        <p:sp>
          <p:nvSpPr>
            <p:cNvPr id="197" name="iṥ1ïḓê"/>
            <p:cNvSpPr/>
            <p:nvPr userDrawn="1"/>
          </p:nvSpPr>
          <p:spPr bwMode="auto">
            <a:xfrm>
              <a:off x="8677833" y="2623494"/>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3" y="20"/>
                  </a:cubicBezTo>
                  <a:cubicBezTo>
                    <a:pt x="31" y="20"/>
                    <a:pt x="36" y="16"/>
                    <a:pt x="34" y="10"/>
                  </a:cubicBezTo>
                  <a:close/>
                </a:path>
              </a:pathLst>
            </a:custGeom>
            <a:grpFill/>
            <a:ln>
              <a:noFill/>
            </a:ln>
          </p:spPr>
          <p:txBody>
            <a:bodyPr anchor="ctr"/>
            <a:lstStyle/>
            <a:p>
              <a:pPr algn="ctr"/>
              <a:endParaRPr>
                <a:solidFill>
                  <a:schemeClr val="accent1">
                    <a:lumMod val="50000"/>
                  </a:schemeClr>
                </a:solidFill>
              </a:endParaRPr>
            </a:p>
          </p:txBody>
        </p:sp>
        <p:sp>
          <p:nvSpPr>
            <p:cNvPr id="198" name="ïşľídé"/>
            <p:cNvSpPr/>
            <p:nvPr userDrawn="1"/>
          </p:nvSpPr>
          <p:spPr bwMode="auto">
            <a:xfrm>
              <a:off x="7170375" y="2714528"/>
              <a:ext cx="120350" cy="80233"/>
            </a:xfrm>
            <a:custGeom>
              <a:avLst/>
              <a:gdLst>
                <a:gd name="T0" fmla="*/ 32 w 33"/>
                <a:gd name="T1" fmla="*/ 11 h 22"/>
                <a:gd name="T2" fmla="*/ 14 w 33"/>
                <a:gd name="T3" fmla="*/ 0 h 22"/>
                <a:gd name="T4" fmla="*/ 1 w 33"/>
                <a:gd name="T5" fmla="*/ 11 h 22"/>
                <a:gd name="T6" fmla="*/ 19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3" y="0"/>
                    <a:pt x="14" y="0"/>
                  </a:cubicBezTo>
                  <a:cubicBezTo>
                    <a:pt x="6" y="0"/>
                    <a:pt x="0" y="5"/>
                    <a:pt x="1" y="11"/>
                  </a:cubicBezTo>
                  <a:cubicBezTo>
                    <a:pt x="2" y="17"/>
                    <a:pt x="10" y="22"/>
                    <a:pt x="19" y="22"/>
                  </a:cubicBezTo>
                  <a:cubicBezTo>
                    <a:pt x="27"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199" name="îŝľîdê"/>
            <p:cNvSpPr/>
            <p:nvPr userDrawn="1"/>
          </p:nvSpPr>
          <p:spPr bwMode="auto">
            <a:xfrm>
              <a:off x="7309240" y="2714528"/>
              <a:ext cx="124979"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5" y="0"/>
                  </a:cubicBezTo>
                  <a:cubicBezTo>
                    <a:pt x="6" y="0"/>
                    <a:pt x="0" y="5"/>
                    <a:pt x="1" y="11"/>
                  </a:cubicBezTo>
                  <a:cubicBezTo>
                    <a:pt x="3" y="17"/>
                    <a:pt x="11"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00" name="íṧ1ïḍê"/>
            <p:cNvSpPr/>
            <p:nvPr userDrawn="1"/>
          </p:nvSpPr>
          <p:spPr bwMode="auto">
            <a:xfrm>
              <a:off x="7452733" y="2714528"/>
              <a:ext cx="123436" cy="80233"/>
            </a:xfrm>
            <a:custGeom>
              <a:avLst/>
              <a:gdLst>
                <a:gd name="T0" fmla="*/ 33 w 34"/>
                <a:gd name="T1" fmla="*/ 11 h 22"/>
                <a:gd name="T2" fmla="*/ 14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1"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01" name="í$ļiḑe"/>
            <p:cNvSpPr/>
            <p:nvPr userDrawn="1"/>
          </p:nvSpPr>
          <p:spPr bwMode="auto">
            <a:xfrm>
              <a:off x="7590056" y="2714528"/>
              <a:ext cx="128065" cy="80233"/>
            </a:xfrm>
            <a:custGeom>
              <a:avLst/>
              <a:gdLst>
                <a:gd name="T0" fmla="*/ 33 w 35"/>
                <a:gd name="T1" fmla="*/ 11 h 22"/>
                <a:gd name="T2" fmla="*/ 15 w 35"/>
                <a:gd name="T3" fmla="*/ 0 h 22"/>
                <a:gd name="T4" fmla="*/ 2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5" y="0"/>
                  </a:cubicBezTo>
                  <a:cubicBezTo>
                    <a:pt x="6" y="0"/>
                    <a:pt x="0" y="5"/>
                    <a:pt x="2"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2" name="ïślîdê"/>
            <p:cNvSpPr/>
            <p:nvPr userDrawn="1"/>
          </p:nvSpPr>
          <p:spPr bwMode="auto">
            <a:xfrm>
              <a:off x="7733550" y="2714528"/>
              <a:ext cx="126522"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3" name="iṩlîdè"/>
            <p:cNvSpPr/>
            <p:nvPr userDrawn="1"/>
          </p:nvSpPr>
          <p:spPr bwMode="auto">
            <a:xfrm>
              <a:off x="7872415" y="2714528"/>
              <a:ext cx="126522" cy="80233"/>
            </a:xfrm>
            <a:custGeom>
              <a:avLst/>
              <a:gdLst>
                <a:gd name="T0" fmla="*/ 34 w 35"/>
                <a:gd name="T1" fmla="*/ 11 h 22"/>
                <a:gd name="T2" fmla="*/ 15 w 35"/>
                <a:gd name="T3" fmla="*/ 0 h 22"/>
                <a:gd name="T4" fmla="*/ 2 w 35"/>
                <a:gd name="T5" fmla="*/ 11 h 22"/>
                <a:gd name="T6" fmla="*/ 21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3" y="0"/>
                    <a:pt x="15" y="0"/>
                  </a:cubicBezTo>
                  <a:cubicBezTo>
                    <a:pt x="6" y="0"/>
                    <a:pt x="0" y="5"/>
                    <a:pt x="2" y="11"/>
                  </a:cubicBezTo>
                  <a:cubicBezTo>
                    <a:pt x="4" y="17"/>
                    <a:pt x="12" y="22"/>
                    <a:pt x="21" y="22"/>
                  </a:cubicBezTo>
                  <a:cubicBezTo>
                    <a:pt x="30" y="22"/>
                    <a:pt x="35" y="17"/>
                    <a:pt x="34" y="11"/>
                  </a:cubicBezTo>
                  <a:close/>
                </a:path>
              </a:pathLst>
            </a:custGeom>
            <a:grpFill/>
            <a:ln>
              <a:noFill/>
            </a:ln>
          </p:spPr>
          <p:txBody>
            <a:bodyPr anchor="ctr"/>
            <a:lstStyle/>
            <a:p>
              <a:pPr algn="ctr"/>
              <a:endParaRPr>
                <a:solidFill>
                  <a:schemeClr val="accent1">
                    <a:lumMod val="50000"/>
                  </a:schemeClr>
                </a:solidFill>
              </a:endParaRPr>
            </a:p>
          </p:txBody>
        </p:sp>
        <p:sp>
          <p:nvSpPr>
            <p:cNvPr id="204" name="ïšľïdè"/>
            <p:cNvSpPr/>
            <p:nvPr userDrawn="1"/>
          </p:nvSpPr>
          <p:spPr bwMode="auto">
            <a:xfrm>
              <a:off x="8014366" y="2714528"/>
              <a:ext cx="128065" cy="80233"/>
            </a:xfrm>
            <a:custGeom>
              <a:avLst/>
              <a:gdLst>
                <a:gd name="T0" fmla="*/ 33 w 35"/>
                <a:gd name="T1" fmla="*/ 11 h 22"/>
                <a:gd name="T2" fmla="*/ 14 w 35"/>
                <a:gd name="T3" fmla="*/ 0 h 22"/>
                <a:gd name="T4" fmla="*/ 2 w 35"/>
                <a:gd name="T5" fmla="*/ 11 h 22"/>
                <a:gd name="T6" fmla="*/ 21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3" y="0"/>
                    <a:pt x="14" y="0"/>
                  </a:cubicBezTo>
                  <a:cubicBezTo>
                    <a:pt x="5" y="0"/>
                    <a:pt x="0" y="5"/>
                    <a:pt x="2" y="11"/>
                  </a:cubicBezTo>
                  <a:cubicBezTo>
                    <a:pt x="3" y="17"/>
                    <a:pt x="12" y="22"/>
                    <a:pt x="21" y="22"/>
                  </a:cubicBezTo>
                  <a:cubicBezTo>
                    <a:pt x="30"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5" name="íSļíḓè"/>
            <p:cNvSpPr/>
            <p:nvPr userDrawn="1"/>
          </p:nvSpPr>
          <p:spPr bwMode="auto">
            <a:xfrm>
              <a:off x="8153231" y="2714528"/>
              <a:ext cx="131151" cy="80233"/>
            </a:xfrm>
            <a:custGeom>
              <a:avLst/>
              <a:gdLst>
                <a:gd name="T0" fmla="*/ 34 w 36"/>
                <a:gd name="T1" fmla="*/ 11 h 22"/>
                <a:gd name="T2" fmla="*/ 15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5" y="0"/>
                  </a:cubicBezTo>
                  <a:cubicBezTo>
                    <a:pt x="6"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06" name="is1iḓé"/>
            <p:cNvSpPr/>
            <p:nvPr userDrawn="1"/>
          </p:nvSpPr>
          <p:spPr bwMode="auto">
            <a:xfrm>
              <a:off x="8295182" y="2714528"/>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1" y="5"/>
                    <a:pt x="23" y="0"/>
                    <a:pt x="14" y="0"/>
                  </a:cubicBezTo>
                  <a:cubicBezTo>
                    <a:pt x="5"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07" name="íşlíḓê"/>
            <p:cNvSpPr/>
            <p:nvPr userDrawn="1"/>
          </p:nvSpPr>
          <p:spPr bwMode="auto">
            <a:xfrm>
              <a:off x="8437133" y="2714528"/>
              <a:ext cx="128065" cy="80233"/>
            </a:xfrm>
            <a:custGeom>
              <a:avLst/>
              <a:gdLst>
                <a:gd name="T0" fmla="*/ 33 w 35"/>
                <a:gd name="T1" fmla="*/ 11 h 22"/>
                <a:gd name="T2" fmla="*/ 14 w 35"/>
                <a:gd name="T3" fmla="*/ 0 h 22"/>
                <a:gd name="T4" fmla="*/ 2 w 35"/>
                <a:gd name="T5" fmla="*/ 11 h 22"/>
                <a:gd name="T6" fmla="*/ 21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2" y="0"/>
                    <a:pt x="14" y="0"/>
                  </a:cubicBezTo>
                  <a:cubicBezTo>
                    <a:pt x="5" y="0"/>
                    <a:pt x="0" y="5"/>
                    <a:pt x="2" y="11"/>
                  </a:cubicBezTo>
                  <a:cubicBezTo>
                    <a:pt x="4" y="17"/>
                    <a:pt x="13" y="22"/>
                    <a:pt x="21" y="22"/>
                  </a:cubicBezTo>
                  <a:cubicBezTo>
                    <a:pt x="30"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8" name="isļîḍé"/>
            <p:cNvSpPr/>
            <p:nvPr userDrawn="1"/>
          </p:nvSpPr>
          <p:spPr bwMode="auto">
            <a:xfrm>
              <a:off x="8575998" y="2714528"/>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5" y="17"/>
                    <a:pt x="14" y="22"/>
                    <a:pt x="22" y="22"/>
                  </a:cubicBezTo>
                  <a:cubicBezTo>
                    <a:pt x="31"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09" name="îṧḷîdé"/>
            <p:cNvSpPr/>
            <p:nvPr userDrawn="1"/>
          </p:nvSpPr>
          <p:spPr bwMode="auto">
            <a:xfrm>
              <a:off x="8717951" y="2714528"/>
              <a:ext cx="131151" cy="80233"/>
            </a:xfrm>
            <a:custGeom>
              <a:avLst/>
              <a:gdLst>
                <a:gd name="T0" fmla="*/ 34 w 36"/>
                <a:gd name="T1" fmla="*/ 11 h 22"/>
                <a:gd name="T2" fmla="*/ 13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1" y="5"/>
                    <a:pt x="22" y="0"/>
                    <a:pt x="13" y="0"/>
                  </a:cubicBezTo>
                  <a:cubicBezTo>
                    <a:pt x="5" y="0"/>
                    <a:pt x="0" y="5"/>
                    <a:pt x="2" y="11"/>
                  </a:cubicBezTo>
                  <a:cubicBezTo>
                    <a:pt x="4" y="17"/>
                    <a:pt x="13" y="22"/>
                    <a:pt x="22" y="22"/>
                  </a:cubicBezTo>
                  <a:cubicBezTo>
                    <a:pt x="31"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0" name="íślíḓé"/>
            <p:cNvSpPr/>
            <p:nvPr userDrawn="1"/>
          </p:nvSpPr>
          <p:spPr bwMode="auto">
            <a:xfrm>
              <a:off x="7185804" y="2810191"/>
              <a:ext cx="128065" cy="80233"/>
            </a:xfrm>
            <a:custGeom>
              <a:avLst/>
              <a:gdLst>
                <a:gd name="T0" fmla="*/ 34 w 35"/>
                <a:gd name="T1" fmla="*/ 11 h 22"/>
                <a:gd name="T2" fmla="*/ 15 w 35"/>
                <a:gd name="T3" fmla="*/ 0 h 22"/>
                <a:gd name="T4" fmla="*/ 2 w 35"/>
                <a:gd name="T5" fmla="*/ 11 h 22"/>
                <a:gd name="T6" fmla="*/ 20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4" y="0"/>
                    <a:pt x="15" y="0"/>
                  </a:cubicBezTo>
                  <a:cubicBezTo>
                    <a:pt x="7" y="0"/>
                    <a:pt x="0" y="5"/>
                    <a:pt x="2" y="11"/>
                  </a:cubicBezTo>
                  <a:cubicBezTo>
                    <a:pt x="3" y="17"/>
                    <a:pt x="11" y="22"/>
                    <a:pt x="20" y="22"/>
                  </a:cubicBezTo>
                  <a:cubicBezTo>
                    <a:pt x="29" y="22"/>
                    <a:pt x="35" y="17"/>
                    <a:pt x="34" y="11"/>
                  </a:cubicBezTo>
                  <a:close/>
                </a:path>
              </a:pathLst>
            </a:custGeom>
            <a:grpFill/>
            <a:ln>
              <a:noFill/>
            </a:ln>
          </p:spPr>
          <p:txBody>
            <a:bodyPr anchor="ctr"/>
            <a:lstStyle/>
            <a:p>
              <a:pPr algn="ctr"/>
              <a:endParaRPr>
                <a:solidFill>
                  <a:schemeClr val="accent1">
                    <a:lumMod val="50000"/>
                  </a:schemeClr>
                </a:solidFill>
              </a:endParaRPr>
            </a:p>
          </p:txBody>
        </p:sp>
        <p:sp>
          <p:nvSpPr>
            <p:cNvPr id="211" name="îṡļïḍê"/>
            <p:cNvSpPr/>
            <p:nvPr userDrawn="1"/>
          </p:nvSpPr>
          <p:spPr bwMode="auto">
            <a:xfrm>
              <a:off x="7330841" y="2810191"/>
              <a:ext cx="124979" cy="80233"/>
            </a:xfrm>
            <a:custGeom>
              <a:avLst/>
              <a:gdLst>
                <a:gd name="T0" fmla="*/ 33 w 34"/>
                <a:gd name="T1" fmla="*/ 11 h 22"/>
                <a:gd name="T2" fmla="*/ 14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12" name="îšḷîḋe"/>
            <p:cNvSpPr/>
            <p:nvPr userDrawn="1"/>
          </p:nvSpPr>
          <p:spPr bwMode="auto">
            <a:xfrm>
              <a:off x="7474336" y="2810191"/>
              <a:ext cx="123436" cy="80233"/>
            </a:xfrm>
            <a:custGeom>
              <a:avLst/>
              <a:gdLst>
                <a:gd name="T0" fmla="*/ 33 w 34"/>
                <a:gd name="T1" fmla="*/ 11 h 22"/>
                <a:gd name="T2" fmla="*/ 14 w 34"/>
                <a:gd name="T3" fmla="*/ 0 h 22"/>
                <a:gd name="T4" fmla="*/ 1 w 34"/>
                <a:gd name="T5" fmla="*/ 11 h 22"/>
                <a:gd name="T6" fmla="*/ 20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1" y="22"/>
                    <a:pt x="20"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13" name="iṣlîḓê"/>
            <p:cNvSpPr/>
            <p:nvPr userDrawn="1"/>
          </p:nvSpPr>
          <p:spPr bwMode="auto">
            <a:xfrm>
              <a:off x="7616287" y="2810191"/>
              <a:ext cx="128065"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14" name="ïŝļïďê"/>
            <p:cNvSpPr/>
            <p:nvPr userDrawn="1"/>
          </p:nvSpPr>
          <p:spPr bwMode="auto">
            <a:xfrm>
              <a:off x="7758238" y="2810191"/>
              <a:ext cx="128065"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15" name="îṩḻíḓè"/>
            <p:cNvSpPr/>
            <p:nvPr userDrawn="1"/>
          </p:nvSpPr>
          <p:spPr bwMode="auto">
            <a:xfrm>
              <a:off x="7900189" y="2810191"/>
              <a:ext cx="128065" cy="80233"/>
            </a:xfrm>
            <a:custGeom>
              <a:avLst/>
              <a:gdLst>
                <a:gd name="T0" fmla="*/ 34 w 35"/>
                <a:gd name="T1" fmla="*/ 11 h 22"/>
                <a:gd name="T2" fmla="*/ 14 w 35"/>
                <a:gd name="T3" fmla="*/ 0 h 22"/>
                <a:gd name="T4" fmla="*/ 2 w 35"/>
                <a:gd name="T5" fmla="*/ 11 h 22"/>
                <a:gd name="T6" fmla="*/ 21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3" y="0"/>
                    <a:pt x="14" y="0"/>
                  </a:cubicBezTo>
                  <a:cubicBezTo>
                    <a:pt x="6" y="0"/>
                    <a:pt x="0" y="5"/>
                    <a:pt x="2" y="11"/>
                  </a:cubicBezTo>
                  <a:cubicBezTo>
                    <a:pt x="3" y="17"/>
                    <a:pt x="12" y="22"/>
                    <a:pt x="21" y="22"/>
                  </a:cubicBezTo>
                  <a:cubicBezTo>
                    <a:pt x="30" y="22"/>
                    <a:pt x="35" y="17"/>
                    <a:pt x="34" y="11"/>
                  </a:cubicBezTo>
                  <a:close/>
                </a:path>
              </a:pathLst>
            </a:custGeom>
            <a:grpFill/>
            <a:ln>
              <a:noFill/>
            </a:ln>
          </p:spPr>
          <p:txBody>
            <a:bodyPr anchor="ctr"/>
            <a:lstStyle/>
            <a:p>
              <a:pPr algn="ctr"/>
              <a:endParaRPr>
                <a:solidFill>
                  <a:schemeClr val="accent1">
                    <a:lumMod val="50000"/>
                  </a:schemeClr>
                </a:solidFill>
              </a:endParaRPr>
            </a:p>
          </p:txBody>
        </p:sp>
        <p:sp>
          <p:nvSpPr>
            <p:cNvPr id="216" name="íslîḓè"/>
            <p:cNvSpPr/>
            <p:nvPr userDrawn="1"/>
          </p:nvSpPr>
          <p:spPr bwMode="auto">
            <a:xfrm>
              <a:off x="8043682" y="2810191"/>
              <a:ext cx="131151" cy="80233"/>
            </a:xfrm>
            <a:custGeom>
              <a:avLst/>
              <a:gdLst>
                <a:gd name="T0" fmla="*/ 34 w 36"/>
                <a:gd name="T1" fmla="*/ 11 h 22"/>
                <a:gd name="T2" fmla="*/ 14 w 36"/>
                <a:gd name="T3" fmla="*/ 0 h 22"/>
                <a:gd name="T4" fmla="*/ 2 w 36"/>
                <a:gd name="T5" fmla="*/ 11 h 22"/>
                <a:gd name="T6" fmla="*/ 21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6" y="0"/>
                    <a:pt x="0" y="5"/>
                    <a:pt x="2" y="11"/>
                  </a:cubicBezTo>
                  <a:cubicBezTo>
                    <a:pt x="4" y="17"/>
                    <a:pt x="12" y="22"/>
                    <a:pt x="21"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7" name="i$ḷîďé"/>
            <p:cNvSpPr/>
            <p:nvPr userDrawn="1"/>
          </p:nvSpPr>
          <p:spPr bwMode="auto">
            <a:xfrm>
              <a:off x="8185633" y="2810191"/>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8" name="ïšļîḓé"/>
            <p:cNvSpPr/>
            <p:nvPr userDrawn="1"/>
          </p:nvSpPr>
          <p:spPr bwMode="auto">
            <a:xfrm>
              <a:off x="8327585" y="2810191"/>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4" y="17"/>
                    <a:pt x="13" y="22"/>
                    <a:pt x="22" y="22"/>
                  </a:cubicBezTo>
                  <a:cubicBezTo>
                    <a:pt x="31"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9" name="íṧľíḍê"/>
            <p:cNvSpPr/>
            <p:nvPr userDrawn="1"/>
          </p:nvSpPr>
          <p:spPr bwMode="auto">
            <a:xfrm>
              <a:off x="8469536" y="2810191"/>
              <a:ext cx="135779" cy="80233"/>
            </a:xfrm>
            <a:custGeom>
              <a:avLst/>
              <a:gdLst>
                <a:gd name="T0" fmla="*/ 34 w 37"/>
                <a:gd name="T1" fmla="*/ 11 h 22"/>
                <a:gd name="T2" fmla="*/ 14 w 37"/>
                <a:gd name="T3" fmla="*/ 0 h 22"/>
                <a:gd name="T4" fmla="*/ 2 w 37"/>
                <a:gd name="T5" fmla="*/ 11 h 22"/>
                <a:gd name="T6" fmla="*/ 22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2" y="11"/>
                  </a:cubicBezTo>
                  <a:cubicBezTo>
                    <a:pt x="4" y="17"/>
                    <a:pt x="14" y="22"/>
                    <a:pt x="22" y="22"/>
                  </a:cubicBezTo>
                  <a:cubicBezTo>
                    <a:pt x="31"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220" name="iṣľîḋê"/>
            <p:cNvSpPr/>
            <p:nvPr userDrawn="1"/>
          </p:nvSpPr>
          <p:spPr bwMode="auto">
            <a:xfrm>
              <a:off x="8613030" y="2810191"/>
              <a:ext cx="134237" cy="80233"/>
            </a:xfrm>
            <a:custGeom>
              <a:avLst/>
              <a:gdLst>
                <a:gd name="T0" fmla="*/ 34 w 37"/>
                <a:gd name="T1" fmla="*/ 11 h 22"/>
                <a:gd name="T2" fmla="*/ 14 w 37"/>
                <a:gd name="T3" fmla="*/ 0 h 22"/>
                <a:gd name="T4" fmla="*/ 2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2" y="11"/>
                  </a:cubicBezTo>
                  <a:cubicBezTo>
                    <a:pt x="5" y="17"/>
                    <a:pt x="14" y="22"/>
                    <a:pt x="23" y="22"/>
                  </a:cubicBezTo>
                  <a:cubicBezTo>
                    <a:pt x="32"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221" name="ïś1íḍe"/>
            <p:cNvSpPr/>
            <p:nvPr userDrawn="1"/>
          </p:nvSpPr>
          <p:spPr bwMode="auto">
            <a:xfrm>
              <a:off x="8754981" y="2810191"/>
              <a:ext cx="134237" cy="80233"/>
            </a:xfrm>
            <a:custGeom>
              <a:avLst/>
              <a:gdLst>
                <a:gd name="T0" fmla="*/ 35 w 37"/>
                <a:gd name="T1" fmla="*/ 11 h 22"/>
                <a:gd name="T2" fmla="*/ 14 w 37"/>
                <a:gd name="T3" fmla="*/ 0 h 22"/>
                <a:gd name="T4" fmla="*/ 3 w 37"/>
                <a:gd name="T5" fmla="*/ 11 h 22"/>
                <a:gd name="T6" fmla="*/ 23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2" y="5"/>
                    <a:pt x="23" y="0"/>
                    <a:pt x="14" y="0"/>
                  </a:cubicBezTo>
                  <a:cubicBezTo>
                    <a:pt x="5" y="0"/>
                    <a:pt x="0" y="5"/>
                    <a:pt x="3" y="11"/>
                  </a:cubicBezTo>
                  <a:cubicBezTo>
                    <a:pt x="5" y="17"/>
                    <a:pt x="14" y="22"/>
                    <a:pt x="23" y="22"/>
                  </a:cubicBezTo>
                  <a:cubicBezTo>
                    <a:pt x="32" y="22"/>
                    <a:pt x="37" y="17"/>
                    <a:pt x="35" y="11"/>
                  </a:cubicBezTo>
                  <a:close/>
                </a:path>
              </a:pathLst>
            </a:custGeom>
            <a:grpFill/>
            <a:ln>
              <a:noFill/>
            </a:ln>
          </p:spPr>
          <p:txBody>
            <a:bodyPr anchor="ctr"/>
            <a:lstStyle/>
            <a:p>
              <a:pPr algn="ctr"/>
              <a:endParaRPr>
                <a:solidFill>
                  <a:schemeClr val="accent1">
                    <a:lumMod val="50000"/>
                  </a:schemeClr>
                </a:solidFill>
              </a:endParaRPr>
            </a:p>
          </p:txBody>
        </p:sp>
        <p:sp>
          <p:nvSpPr>
            <p:cNvPr id="222" name="ïṡḻïḑé"/>
            <p:cNvSpPr/>
            <p:nvPr userDrawn="1"/>
          </p:nvSpPr>
          <p:spPr bwMode="auto">
            <a:xfrm>
              <a:off x="9889046" y="2108150"/>
              <a:ext cx="128065" cy="64804"/>
            </a:xfrm>
            <a:custGeom>
              <a:avLst/>
              <a:gdLst>
                <a:gd name="T0" fmla="*/ 32 w 35"/>
                <a:gd name="T1" fmla="*/ 9 h 18"/>
                <a:gd name="T2" fmla="*/ 12 w 35"/>
                <a:gd name="T3" fmla="*/ 0 h 18"/>
                <a:gd name="T4" fmla="*/ 3 w 35"/>
                <a:gd name="T5" fmla="*/ 9 h 18"/>
                <a:gd name="T6" fmla="*/ 23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29" y="4"/>
                    <a:pt x="20" y="0"/>
                    <a:pt x="12" y="0"/>
                  </a:cubicBezTo>
                  <a:cubicBezTo>
                    <a:pt x="4" y="0"/>
                    <a:pt x="0" y="4"/>
                    <a:pt x="3" y="9"/>
                  </a:cubicBezTo>
                  <a:cubicBezTo>
                    <a:pt x="6" y="14"/>
                    <a:pt x="15" y="18"/>
                    <a:pt x="23" y="18"/>
                  </a:cubicBezTo>
                  <a:cubicBezTo>
                    <a:pt x="31" y="18"/>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23" name="i$ḻïďe"/>
            <p:cNvSpPr/>
            <p:nvPr userDrawn="1"/>
          </p:nvSpPr>
          <p:spPr bwMode="auto">
            <a:xfrm>
              <a:off x="9808813" y="2188383"/>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3" y="9"/>
                  </a:cubicBezTo>
                  <a:cubicBezTo>
                    <a:pt x="6" y="14"/>
                    <a:pt x="15" y="19"/>
                    <a:pt x="23" y="19"/>
                  </a:cubicBezTo>
                  <a:cubicBezTo>
                    <a:pt x="31"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24" name="íşḷídê"/>
            <p:cNvSpPr/>
            <p:nvPr userDrawn="1"/>
          </p:nvSpPr>
          <p:spPr bwMode="auto">
            <a:xfrm>
              <a:off x="9939964" y="2188383"/>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3" y="9"/>
                  </a:cubicBezTo>
                  <a:cubicBezTo>
                    <a:pt x="6" y="14"/>
                    <a:pt x="15" y="19"/>
                    <a:pt x="23" y="19"/>
                  </a:cubicBezTo>
                  <a:cubicBezTo>
                    <a:pt x="31"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25" name="ïşļiḑe"/>
            <p:cNvSpPr/>
            <p:nvPr userDrawn="1"/>
          </p:nvSpPr>
          <p:spPr bwMode="auto">
            <a:xfrm>
              <a:off x="9506396" y="2356565"/>
              <a:ext cx="131151" cy="69433"/>
            </a:xfrm>
            <a:custGeom>
              <a:avLst/>
              <a:gdLst>
                <a:gd name="T0" fmla="*/ 33 w 36"/>
                <a:gd name="T1" fmla="*/ 9 h 19"/>
                <a:gd name="T2" fmla="*/ 13 w 36"/>
                <a:gd name="T3" fmla="*/ 0 h 19"/>
                <a:gd name="T4" fmla="*/ 3 w 36"/>
                <a:gd name="T5" fmla="*/ 9 h 19"/>
                <a:gd name="T6" fmla="*/ 24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0" y="4"/>
                    <a:pt x="21" y="0"/>
                    <a:pt x="13" y="0"/>
                  </a:cubicBezTo>
                  <a:cubicBezTo>
                    <a:pt x="5" y="0"/>
                    <a:pt x="0" y="4"/>
                    <a:pt x="3" y="9"/>
                  </a:cubicBezTo>
                  <a:cubicBezTo>
                    <a:pt x="6" y="15"/>
                    <a:pt x="15" y="19"/>
                    <a:pt x="24" y="19"/>
                  </a:cubicBezTo>
                  <a:cubicBezTo>
                    <a:pt x="32" y="19"/>
                    <a:pt x="36" y="15"/>
                    <a:pt x="33" y="9"/>
                  </a:cubicBezTo>
                  <a:close/>
                </a:path>
              </a:pathLst>
            </a:custGeom>
            <a:grpFill/>
            <a:ln>
              <a:noFill/>
            </a:ln>
          </p:spPr>
          <p:txBody>
            <a:bodyPr anchor="ctr"/>
            <a:lstStyle/>
            <a:p>
              <a:pPr algn="ctr"/>
              <a:endParaRPr>
                <a:solidFill>
                  <a:schemeClr val="accent1">
                    <a:lumMod val="50000"/>
                  </a:schemeClr>
                </a:solidFill>
              </a:endParaRPr>
            </a:p>
          </p:txBody>
        </p:sp>
        <p:sp>
          <p:nvSpPr>
            <p:cNvPr id="226" name="ïṩḻïḑé"/>
            <p:cNvSpPr/>
            <p:nvPr userDrawn="1"/>
          </p:nvSpPr>
          <p:spPr bwMode="auto">
            <a:xfrm>
              <a:off x="9554228" y="2439884"/>
              <a:ext cx="131151" cy="74061"/>
            </a:xfrm>
            <a:custGeom>
              <a:avLst/>
              <a:gdLst>
                <a:gd name="T0" fmla="*/ 33 w 36"/>
                <a:gd name="T1" fmla="*/ 10 h 20"/>
                <a:gd name="T2" fmla="*/ 13 w 36"/>
                <a:gd name="T3" fmla="*/ 0 h 20"/>
                <a:gd name="T4" fmla="*/ 3 w 36"/>
                <a:gd name="T5" fmla="*/ 10 h 20"/>
                <a:gd name="T6" fmla="*/ 2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6" y="16"/>
                    <a:pt x="15" y="20"/>
                    <a:pt x="24" y="20"/>
                  </a:cubicBezTo>
                  <a:cubicBezTo>
                    <a:pt x="32"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227" name="íṣľíḓè"/>
            <p:cNvSpPr/>
            <p:nvPr userDrawn="1"/>
          </p:nvSpPr>
          <p:spPr bwMode="auto">
            <a:xfrm>
              <a:off x="9600516" y="2532461"/>
              <a:ext cx="135779" cy="72519"/>
            </a:xfrm>
            <a:custGeom>
              <a:avLst/>
              <a:gdLst>
                <a:gd name="T0" fmla="*/ 34 w 37"/>
                <a:gd name="T1" fmla="*/ 10 h 20"/>
                <a:gd name="T2" fmla="*/ 13 w 37"/>
                <a:gd name="T3" fmla="*/ 0 h 20"/>
                <a:gd name="T4" fmla="*/ 3 w 37"/>
                <a:gd name="T5" fmla="*/ 10 h 20"/>
                <a:gd name="T6" fmla="*/ 2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2" y="0"/>
                    <a:pt x="13" y="0"/>
                  </a:cubicBezTo>
                  <a:cubicBezTo>
                    <a:pt x="5" y="0"/>
                    <a:pt x="0" y="4"/>
                    <a:pt x="3" y="10"/>
                  </a:cubicBezTo>
                  <a:cubicBezTo>
                    <a:pt x="6" y="15"/>
                    <a:pt x="16" y="20"/>
                    <a:pt x="24" y="20"/>
                  </a:cubicBezTo>
                  <a:cubicBezTo>
                    <a:pt x="33" y="20"/>
                    <a:pt x="37" y="15"/>
                    <a:pt x="34" y="10"/>
                  </a:cubicBezTo>
                  <a:close/>
                </a:path>
              </a:pathLst>
            </a:custGeom>
            <a:grpFill/>
            <a:ln>
              <a:noFill/>
            </a:ln>
          </p:spPr>
          <p:txBody>
            <a:bodyPr anchor="ctr"/>
            <a:lstStyle/>
            <a:p>
              <a:pPr algn="ctr"/>
              <a:endParaRPr>
                <a:solidFill>
                  <a:schemeClr val="accent1">
                    <a:lumMod val="50000"/>
                  </a:schemeClr>
                </a:solidFill>
              </a:endParaRPr>
            </a:p>
          </p:txBody>
        </p:sp>
        <p:sp>
          <p:nvSpPr>
            <p:cNvPr id="228" name="îṣlïde"/>
            <p:cNvSpPr/>
            <p:nvPr userDrawn="1"/>
          </p:nvSpPr>
          <p:spPr bwMode="auto">
            <a:xfrm>
              <a:off x="9375246" y="2623494"/>
              <a:ext cx="134237" cy="72519"/>
            </a:xfrm>
            <a:custGeom>
              <a:avLst/>
              <a:gdLst>
                <a:gd name="T0" fmla="*/ 34 w 37"/>
                <a:gd name="T1" fmla="*/ 10 h 20"/>
                <a:gd name="T2" fmla="*/ 13 w 37"/>
                <a:gd name="T3" fmla="*/ 0 h 20"/>
                <a:gd name="T4" fmla="*/ 2 w 37"/>
                <a:gd name="T5" fmla="*/ 10 h 20"/>
                <a:gd name="T6" fmla="*/ 2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1" y="0"/>
                    <a:pt x="13" y="0"/>
                  </a:cubicBezTo>
                  <a:cubicBezTo>
                    <a:pt x="4" y="0"/>
                    <a:pt x="0" y="4"/>
                    <a:pt x="2" y="10"/>
                  </a:cubicBezTo>
                  <a:cubicBezTo>
                    <a:pt x="5" y="16"/>
                    <a:pt x="15" y="20"/>
                    <a:pt x="23" y="20"/>
                  </a:cubicBezTo>
                  <a:cubicBezTo>
                    <a:pt x="32" y="20"/>
                    <a:pt x="37" y="16"/>
                    <a:pt x="34" y="10"/>
                  </a:cubicBezTo>
                  <a:close/>
                </a:path>
              </a:pathLst>
            </a:custGeom>
            <a:grpFill/>
            <a:ln>
              <a:noFill/>
            </a:ln>
          </p:spPr>
          <p:txBody>
            <a:bodyPr anchor="ctr"/>
            <a:lstStyle/>
            <a:p>
              <a:pPr algn="ctr"/>
              <a:endParaRPr>
                <a:solidFill>
                  <a:schemeClr val="accent1">
                    <a:lumMod val="50000"/>
                  </a:schemeClr>
                </a:solidFill>
              </a:endParaRPr>
            </a:p>
          </p:txBody>
        </p:sp>
        <p:sp>
          <p:nvSpPr>
            <p:cNvPr id="229" name="isļíḋè"/>
            <p:cNvSpPr/>
            <p:nvPr userDrawn="1"/>
          </p:nvSpPr>
          <p:spPr bwMode="auto">
            <a:xfrm>
              <a:off x="9514111" y="2623494"/>
              <a:ext cx="134237" cy="72519"/>
            </a:xfrm>
            <a:custGeom>
              <a:avLst/>
              <a:gdLst>
                <a:gd name="T0" fmla="*/ 34 w 37"/>
                <a:gd name="T1" fmla="*/ 10 h 20"/>
                <a:gd name="T2" fmla="*/ 13 w 37"/>
                <a:gd name="T3" fmla="*/ 0 h 20"/>
                <a:gd name="T4" fmla="*/ 3 w 37"/>
                <a:gd name="T5" fmla="*/ 10 h 20"/>
                <a:gd name="T6" fmla="*/ 2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1" y="0"/>
                    <a:pt x="13" y="0"/>
                  </a:cubicBezTo>
                  <a:cubicBezTo>
                    <a:pt x="4" y="0"/>
                    <a:pt x="0" y="4"/>
                    <a:pt x="3" y="10"/>
                  </a:cubicBezTo>
                  <a:cubicBezTo>
                    <a:pt x="6" y="16"/>
                    <a:pt x="15" y="20"/>
                    <a:pt x="24" y="20"/>
                  </a:cubicBezTo>
                  <a:cubicBezTo>
                    <a:pt x="32" y="20"/>
                    <a:pt x="37" y="16"/>
                    <a:pt x="34" y="10"/>
                  </a:cubicBezTo>
                  <a:close/>
                </a:path>
              </a:pathLst>
            </a:custGeom>
            <a:grpFill/>
            <a:ln>
              <a:noFill/>
            </a:ln>
          </p:spPr>
          <p:txBody>
            <a:bodyPr anchor="ctr"/>
            <a:lstStyle/>
            <a:p>
              <a:pPr algn="ctr"/>
              <a:endParaRPr>
                <a:solidFill>
                  <a:schemeClr val="accent1">
                    <a:lumMod val="50000"/>
                  </a:schemeClr>
                </a:solidFill>
              </a:endParaRPr>
            </a:p>
          </p:txBody>
        </p:sp>
        <p:sp>
          <p:nvSpPr>
            <p:cNvPr id="230" name="iṥliḍè"/>
            <p:cNvSpPr/>
            <p:nvPr userDrawn="1"/>
          </p:nvSpPr>
          <p:spPr bwMode="auto">
            <a:xfrm>
              <a:off x="9375246" y="2108150"/>
              <a:ext cx="123436" cy="64804"/>
            </a:xfrm>
            <a:custGeom>
              <a:avLst/>
              <a:gdLst>
                <a:gd name="T0" fmla="*/ 31 w 34"/>
                <a:gd name="T1" fmla="*/ 9 h 18"/>
                <a:gd name="T2" fmla="*/ 12 w 34"/>
                <a:gd name="T3" fmla="*/ 0 h 18"/>
                <a:gd name="T4" fmla="*/ 3 w 34"/>
                <a:gd name="T5" fmla="*/ 9 h 18"/>
                <a:gd name="T6" fmla="*/ 2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0" y="0"/>
                    <a:pt x="12" y="0"/>
                  </a:cubicBezTo>
                  <a:cubicBezTo>
                    <a:pt x="4" y="0"/>
                    <a:pt x="0" y="4"/>
                    <a:pt x="3" y="9"/>
                  </a:cubicBezTo>
                  <a:cubicBezTo>
                    <a:pt x="5" y="14"/>
                    <a:pt x="14" y="18"/>
                    <a:pt x="22" y="18"/>
                  </a:cubicBezTo>
                  <a:cubicBezTo>
                    <a:pt x="30"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231" name="íṣḷîďe"/>
            <p:cNvSpPr/>
            <p:nvPr userDrawn="1"/>
          </p:nvSpPr>
          <p:spPr bwMode="auto">
            <a:xfrm>
              <a:off x="9418448" y="2188383"/>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2"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32" name="îṩļíḑè"/>
            <p:cNvSpPr/>
            <p:nvPr userDrawn="1"/>
          </p:nvSpPr>
          <p:spPr bwMode="auto">
            <a:xfrm>
              <a:off x="9463193" y="2271702"/>
              <a:ext cx="126522"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3" y="9"/>
                  </a:cubicBezTo>
                  <a:cubicBezTo>
                    <a:pt x="6" y="14"/>
                    <a:pt x="14" y="19"/>
                    <a:pt x="23" y="19"/>
                  </a:cubicBezTo>
                  <a:cubicBezTo>
                    <a:pt x="31"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33" name="îş1íḓè"/>
            <p:cNvSpPr/>
            <p:nvPr userDrawn="1"/>
          </p:nvSpPr>
          <p:spPr bwMode="auto">
            <a:xfrm>
              <a:off x="8199520" y="1734757"/>
              <a:ext cx="114178" cy="58632"/>
            </a:xfrm>
            <a:custGeom>
              <a:avLst/>
              <a:gdLst>
                <a:gd name="T0" fmla="*/ 29 w 31"/>
                <a:gd name="T1" fmla="*/ 8 h 16"/>
                <a:gd name="T2" fmla="*/ 13 w 31"/>
                <a:gd name="T3" fmla="*/ 0 h 16"/>
                <a:gd name="T4" fmla="*/ 2 w 31"/>
                <a:gd name="T5" fmla="*/ 8 h 16"/>
                <a:gd name="T6" fmla="*/ 19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27" y="3"/>
                    <a:pt x="20" y="0"/>
                    <a:pt x="13" y="0"/>
                  </a:cubicBezTo>
                  <a:cubicBezTo>
                    <a:pt x="5" y="0"/>
                    <a:pt x="0" y="3"/>
                    <a:pt x="2" y="8"/>
                  </a:cubicBezTo>
                  <a:cubicBezTo>
                    <a:pt x="4" y="12"/>
                    <a:pt x="11" y="16"/>
                    <a:pt x="19" y="16"/>
                  </a:cubicBezTo>
                  <a:cubicBezTo>
                    <a:pt x="26" y="16"/>
                    <a:pt x="31" y="12"/>
                    <a:pt x="29" y="8"/>
                  </a:cubicBezTo>
                  <a:close/>
                </a:path>
              </a:pathLst>
            </a:custGeom>
            <a:grpFill/>
            <a:ln>
              <a:noFill/>
            </a:ln>
          </p:spPr>
          <p:txBody>
            <a:bodyPr anchor="ctr"/>
            <a:lstStyle/>
            <a:p>
              <a:pPr algn="ctr"/>
              <a:endParaRPr>
                <a:solidFill>
                  <a:schemeClr val="accent1">
                    <a:lumMod val="50000"/>
                  </a:schemeClr>
                </a:solidFill>
              </a:endParaRPr>
            </a:p>
          </p:txBody>
        </p:sp>
        <p:sp>
          <p:nvSpPr>
            <p:cNvPr id="234" name="îşḻídè"/>
            <p:cNvSpPr/>
            <p:nvPr userDrawn="1"/>
          </p:nvSpPr>
          <p:spPr bwMode="auto">
            <a:xfrm>
              <a:off x="7108657" y="1734757"/>
              <a:ext cx="106464" cy="58632"/>
            </a:xfrm>
            <a:custGeom>
              <a:avLst/>
              <a:gdLst>
                <a:gd name="T0" fmla="*/ 28 w 29"/>
                <a:gd name="T1" fmla="*/ 8 h 16"/>
                <a:gd name="T2" fmla="*/ 13 w 29"/>
                <a:gd name="T3" fmla="*/ 0 h 16"/>
                <a:gd name="T4" fmla="*/ 1 w 29"/>
                <a:gd name="T5" fmla="*/ 8 h 16"/>
                <a:gd name="T6" fmla="*/ 16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7" y="3"/>
                    <a:pt x="20" y="0"/>
                    <a:pt x="13" y="0"/>
                  </a:cubicBezTo>
                  <a:cubicBezTo>
                    <a:pt x="5" y="0"/>
                    <a:pt x="0" y="3"/>
                    <a:pt x="1" y="8"/>
                  </a:cubicBezTo>
                  <a:cubicBezTo>
                    <a:pt x="2" y="12"/>
                    <a:pt x="8" y="16"/>
                    <a:pt x="16" y="16"/>
                  </a:cubicBezTo>
                  <a:cubicBezTo>
                    <a:pt x="23" y="16"/>
                    <a:pt x="29" y="12"/>
                    <a:pt x="28" y="8"/>
                  </a:cubicBezTo>
                  <a:close/>
                </a:path>
              </a:pathLst>
            </a:custGeom>
            <a:grpFill/>
            <a:ln>
              <a:noFill/>
            </a:ln>
          </p:spPr>
          <p:txBody>
            <a:bodyPr anchor="ctr"/>
            <a:lstStyle/>
            <a:p>
              <a:pPr algn="ctr"/>
              <a:endParaRPr>
                <a:solidFill>
                  <a:schemeClr val="accent1">
                    <a:lumMod val="50000"/>
                  </a:schemeClr>
                </a:solidFill>
              </a:endParaRPr>
            </a:p>
          </p:txBody>
        </p:sp>
        <p:sp>
          <p:nvSpPr>
            <p:cNvPr id="235" name="îṡ1îḑe"/>
            <p:cNvSpPr/>
            <p:nvPr userDrawn="1"/>
          </p:nvSpPr>
          <p:spPr bwMode="auto">
            <a:xfrm>
              <a:off x="7229007" y="1734757"/>
              <a:ext cx="106464" cy="58632"/>
            </a:xfrm>
            <a:custGeom>
              <a:avLst/>
              <a:gdLst>
                <a:gd name="T0" fmla="*/ 28 w 29"/>
                <a:gd name="T1" fmla="*/ 8 h 16"/>
                <a:gd name="T2" fmla="*/ 13 w 29"/>
                <a:gd name="T3" fmla="*/ 0 h 16"/>
                <a:gd name="T4" fmla="*/ 1 w 29"/>
                <a:gd name="T5" fmla="*/ 8 h 16"/>
                <a:gd name="T6" fmla="*/ 16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7" y="3"/>
                    <a:pt x="20" y="0"/>
                    <a:pt x="13" y="0"/>
                  </a:cubicBezTo>
                  <a:cubicBezTo>
                    <a:pt x="5" y="0"/>
                    <a:pt x="0" y="3"/>
                    <a:pt x="1" y="8"/>
                  </a:cubicBezTo>
                  <a:cubicBezTo>
                    <a:pt x="2" y="12"/>
                    <a:pt x="9" y="16"/>
                    <a:pt x="16" y="16"/>
                  </a:cubicBezTo>
                  <a:cubicBezTo>
                    <a:pt x="24" y="16"/>
                    <a:pt x="29" y="12"/>
                    <a:pt x="28" y="8"/>
                  </a:cubicBezTo>
                  <a:close/>
                </a:path>
              </a:pathLst>
            </a:custGeom>
            <a:grpFill/>
            <a:ln>
              <a:noFill/>
            </a:ln>
          </p:spPr>
          <p:txBody>
            <a:bodyPr anchor="ctr"/>
            <a:lstStyle/>
            <a:p>
              <a:pPr algn="ctr"/>
              <a:endParaRPr>
                <a:solidFill>
                  <a:schemeClr val="accent1">
                    <a:lumMod val="50000"/>
                  </a:schemeClr>
                </a:solidFill>
              </a:endParaRPr>
            </a:p>
          </p:txBody>
        </p:sp>
        <p:sp>
          <p:nvSpPr>
            <p:cNvPr id="236" name="íśliďe"/>
            <p:cNvSpPr/>
            <p:nvPr userDrawn="1"/>
          </p:nvSpPr>
          <p:spPr bwMode="auto">
            <a:xfrm>
              <a:off x="6875672" y="1804190"/>
              <a:ext cx="109550" cy="61718"/>
            </a:xfrm>
            <a:custGeom>
              <a:avLst/>
              <a:gdLst>
                <a:gd name="T0" fmla="*/ 29 w 30"/>
                <a:gd name="T1" fmla="*/ 9 h 17"/>
                <a:gd name="T2" fmla="*/ 13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6" y="0"/>
                    <a:pt x="0" y="4"/>
                    <a:pt x="1" y="9"/>
                  </a:cubicBezTo>
                  <a:cubicBezTo>
                    <a:pt x="2" y="13"/>
                    <a:pt x="9"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37" name="îşļiḋé"/>
            <p:cNvSpPr/>
            <p:nvPr userDrawn="1"/>
          </p:nvSpPr>
          <p:spPr bwMode="auto">
            <a:xfrm>
              <a:off x="6999108" y="1804190"/>
              <a:ext cx="106464" cy="61718"/>
            </a:xfrm>
            <a:custGeom>
              <a:avLst/>
              <a:gdLst>
                <a:gd name="T0" fmla="*/ 28 w 29"/>
                <a:gd name="T1" fmla="*/ 9 h 17"/>
                <a:gd name="T2" fmla="*/ 13 w 29"/>
                <a:gd name="T3" fmla="*/ 0 h 17"/>
                <a:gd name="T4" fmla="*/ 1 w 29"/>
                <a:gd name="T5" fmla="*/ 9 h 17"/>
                <a:gd name="T6" fmla="*/ 16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3" y="0"/>
                  </a:cubicBezTo>
                  <a:cubicBezTo>
                    <a:pt x="6" y="0"/>
                    <a:pt x="0" y="4"/>
                    <a:pt x="1" y="9"/>
                  </a:cubicBezTo>
                  <a:cubicBezTo>
                    <a:pt x="2" y="13"/>
                    <a:pt x="9" y="17"/>
                    <a:pt x="16" y="17"/>
                  </a:cubicBezTo>
                  <a:cubicBezTo>
                    <a:pt x="24"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238" name="îšļiďè"/>
            <p:cNvSpPr/>
            <p:nvPr userDrawn="1"/>
          </p:nvSpPr>
          <p:spPr bwMode="auto">
            <a:xfrm>
              <a:off x="6889558" y="1878251"/>
              <a:ext cx="106464" cy="61718"/>
            </a:xfrm>
            <a:custGeom>
              <a:avLst/>
              <a:gdLst>
                <a:gd name="T0" fmla="*/ 28 w 29"/>
                <a:gd name="T1" fmla="*/ 9 h 17"/>
                <a:gd name="T2" fmla="*/ 13 w 29"/>
                <a:gd name="T3" fmla="*/ 0 h 17"/>
                <a:gd name="T4" fmla="*/ 1 w 29"/>
                <a:gd name="T5" fmla="*/ 9 h 17"/>
                <a:gd name="T6" fmla="*/ 16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3" y="0"/>
                  </a:cubicBezTo>
                  <a:cubicBezTo>
                    <a:pt x="5" y="0"/>
                    <a:pt x="0" y="4"/>
                    <a:pt x="1" y="9"/>
                  </a:cubicBezTo>
                  <a:cubicBezTo>
                    <a:pt x="1" y="13"/>
                    <a:pt x="8" y="17"/>
                    <a:pt x="16" y="17"/>
                  </a:cubicBezTo>
                  <a:cubicBezTo>
                    <a:pt x="24"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239" name="iŝḷïḍè"/>
            <p:cNvSpPr/>
            <p:nvPr userDrawn="1"/>
          </p:nvSpPr>
          <p:spPr bwMode="auto">
            <a:xfrm>
              <a:off x="7137973"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0" name="îSľíḋé"/>
            <p:cNvSpPr/>
            <p:nvPr userDrawn="1"/>
          </p:nvSpPr>
          <p:spPr bwMode="auto">
            <a:xfrm>
              <a:off x="7262951"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1" name="ïSḷîďe"/>
            <p:cNvSpPr/>
            <p:nvPr userDrawn="1"/>
          </p:nvSpPr>
          <p:spPr bwMode="auto">
            <a:xfrm>
              <a:off x="7386387"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2" name="iṥ1ïḓê"/>
            <p:cNvSpPr/>
            <p:nvPr userDrawn="1"/>
          </p:nvSpPr>
          <p:spPr bwMode="auto">
            <a:xfrm>
              <a:off x="7634802" y="1878251"/>
              <a:ext cx="112636" cy="61718"/>
            </a:xfrm>
            <a:custGeom>
              <a:avLst/>
              <a:gdLst>
                <a:gd name="T0" fmla="*/ 29 w 31"/>
                <a:gd name="T1" fmla="*/ 9 h 17"/>
                <a:gd name="T2" fmla="*/ 13 w 31"/>
                <a:gd name="T3" fmla="*/ 0 h 17"/>
                <a:gd name="T4" fmla="*/ 1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1" y="0"/>
                    <a:pt x="13" y="0"/>
                  </a:cubicBezTo>
                  <a:cubicBezTo>
                    <a:pt x="5" y="0"/>
                    <a:pt x="0" y="4"/>
                    <a:pt x="1" y="9"/>
                  </a:cubicBezTo>
                  <a:cubicBezTo>
                    <a:pt x="3" y="13"/>
                    <a:pt x="10" y="17"/>
                    <a:pt x="18"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43" name="îṥḷiďè"/>
            <p:cNvSpPr/>
            <p:nvPr userDrawn="1"/>
          </p:nvSpPr>
          <p:spPr bwMode="auto">
            <a:xfrm>
              <a:off x="7736637" y="1804190"/>
              <a:ext cx="109550" cy="61718"/>
            </a:xfrm>
            <a:custGeom>
              <a:avLst/>
              <a:gdLst>
                <a:gd name="T0" fmla="*/ 29 w 30"/>
                <a:gd name="T1" fmla="*/ 9 h 17"/>
                <a:gd name="T2" fmla="*/ 13 w 30"/>
                <a:gd name="T3" fmla="*/ 0 h 17"/>
                <a:gd name="T4" fmla="*/ 1 w 30"/>
                <a:gd name="T5" fmla="*/ 9 h 17"/>
                <a:gd name="T6" fmla="*/ 18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0" y="0"/>
                    <a:pt x="13" y="0"/>
                  </a:cubicBezTo>
                  <a:cubicBezTo>
                    <a:pt x="5" y="0"/>
                    <a:pt x="0" y="4"/>
                    <a:pt x="1" y="9"/>
                  </a:cubicBezTo>
                  <a:cubicBezTo>
                    <a:pt x="3" y="13"/>
                    <a:pt x="10" y="17"/>
                    <a:pt x="18"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4" name="ïśľïḍê"/>
            <p:cNvSpPr/>
            <p:nvPr userDrawn="1"/>
          </p:nvSpPr>
          <p:spPr bwMode="auto">
            <a:xfrm>
              <a:off x="7860072" y="1804190"/>
              <a:ext cx="109550" cy="61718"/>
            </a:xfrm>
            <a:custGeom>
              <a:avLst/>
              <a:gdLst>
                <a:gd name="T0" fmla="*/ 29 w 30"/>
                <a:gd name="T1" fmla="*/ 9 h 17"/>
                <a:gd name="T2" fmla="*/ 12 w 30"/>
                <a:gd name="T3" fmla="*/ 0 h 17"/>
                <a:gd name="T4" fmla="*/ 1 w 30"/>
                <a:gd name="T5" fmla="*/ 9 h 17"/>
                <a:gd name="T6" fmla="*/ 18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7" y="4"/>
                    <a:pt x="20" y="0"/>
                    <a:pt x="12" y="0"/>
                  </a:cubicBezTo>
                  <a:cubicBezTo>
                    <a:pt x="5" y="0"/>
                    <a:pt x="0" y="4"/>
                    <a:pt x="1" y="9"/>
                  </a:cubicBezTo>
                  <a:cubicBezTo>
                    <a:pt x="3" y="13"/>
                    <a:pt x="10" y="17"/>
                    <a:pt x="18"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5" name="íṡḻïḑê"/>
            <p:cNvSpPr/>
            <p:nvPr userDrawn="1"/>
          </p:nvSpPr>
          <p:spPr bwMode="auto">
            <a:xfrm>
              <a:off x="7980422" y="1804190"/>
              <a:ext cx="114178" cy="61718"/>
            </a:xfrm>
            <a:custGeom>
              <a:avLst/>
              <a:gdLst>
                <a:gd name="T0" fmla="*/ 30 w 31"/>
                <a:gd name="T1" fmla="*/ 9 h 17"/>
                <a:gd name="T2" fmla="*/ 13 w 31"/>
                <a:gd name="T3" fmla="*/ 0 h 17"/>
                <a:gd name="T4" fmla="*/ 2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3" y="0"/>
                  </a:cubicBezTo>
                  <a:cubicBezTo>
                    <a:pt x="5" y="0"/>
                    <a:pt x="0" y="4"/>
                    <a:pt x="2" y="9"/>
                  </a:cubicBezTo>
                  <a:cubicBezTo>
                    <a:pt x="4" y="13"/>
                    <a:pt x="11" y="17"/>
                    <a:pt x="19"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246" name="ïśḷiḋe"/>
            <p:cNvSpPr/>
            <p:nvPr userDrawn="1"/>
          </p:nvSpPr>
          <p:spPr bwMode="auto">
            <a:xfrm>
              <a:off x="8105400" y="1804190"/>
              <a:ext cx="112636" cy="61718"/>
            </a:xfrm>
            <a:custGeom>
              <a:avLst/>
              <a:gdLst>
                <a:gd name="T0" fmla="*/ 29 w 31"/>
                <a:gd name="T1" fmla="*/ 9 h 17"/>
                <a:gd name="T2" fmla="*/ 13 w 31"/>
                <a:gd name="T3" fmla="*/ 0 h 17"/>
                <a:gd name="T4" fmla="*/ 2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0" y="0"/>
                    <a:pt x="13" y="0"/>
                  </a:cubicBezTo>
                  <a:cubicBezTo>
                    <a:pt x="5" y="0"/>
                    <a:pt x="0" y="4"/>
                    <a:pt x="2" y="9"/>
                  </a:cubicBezTo>
                  <a:cubicBezTo>
                    <a:pt x="3" y="13"/>
                    <a:pt x="11" y="17"/>
                    <a:pt x="19"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47" name="ïSḻídè"/>
            <p:cNvSpPr/>
            <p:nvPr userDrawn="1"/>
          </p:nvSpPr>
          <p:spPr bwMode="auto">
            <a:xfrm>
              <a:off x="8228836" y="1804190"/>
              <a:ext cx="114178" cy="61718"/>
            </a:xfrm>
            <a:custGeom>
              <a:avLst/>
              <a:gdLst>
                <a:gd name="T0" fmla="*/ 29 w 31"/>
                <a:gd name="T1" fmla="*/ 9 h 17"/>
                <a:gd name="T2" fmla="*/ 12 w 31"/>
                <a:gd name="T3" fmla="*/ 0 h 17"/>
                <a:gd name="T4" fmla="*/ 2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5" y="0"/>
                    <a:pt x="0" y="4"/>
                    <a:pt x="2" y="9"/>
                  </a:cubicBezTo>
                  <a:cubicBezTo>
                    <a:pt x="3" y="13"/>
                    <a:pt x="11" y="17"/>
                    <a:pt x="18"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48" name="iśḻïḋê"/>
            <p:cNvSpPr/>
            <p:nvPr userDrawn="1"/>
          </p:nvSpPr>
          <p:spPr bwMode="auto">
            <a:xfrm>
              <a:off x="8349186" y="1804190"/>
              <a:ext cx="117264"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3"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49" name="îṡliḍê"/>
            <p:cNvSpPr/>
            <p:nvPr userDrawn="1"/>
          </p:nvSpPr>
          <p:spPr bwMode="auto">
            <a:xfrm>
              <a:off x="8474165" y="1804190"/>
              <a:ext cx="115721" cy="61718"/>
            </a:xfrm>
            <a:custGeom>
              <a:avLst/>
              <a:gdLst>
                <a:gd name="T0" fmla="*/ 30 w 32"/>
                <a:gd name="T1" fmla="*/ 9 h 17"/>
                <a:gd name="T2" fmla="*/ 12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50" name="isḷïḋé"/>
            <p:cNvSpPr/>
            <p:nvPr userDrawn="1"/>
          </p:nvSpPr>
          <p:spPr bwMode="auto">
            <a:xfrm>
              <a:off x="9290383" y="1953855"/>
              <a:ext cx="120350" cy="63261"/>
            </a:xfrm>
            <a:custGeom>
              <a:avLst/>
              <a:gdLst>
                <a:gd name="T0" fmla="*/ 31 w 33"/>
                <a:gd name="T1" fmla="*/ 8 h 17"/>
                <a:gd name="T2" fmla="*/ 12 w 33"/>
                <a:gd name="T3" fmla="*/ 0 h 17"/>
                <a:gd name="T4" fmla="*/ 3 w 33"/>
                <a:gd name="T5" fmla="*/ 8 h 17"/>
                <a:gd name="T6" fmla="*/ 21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4" y="0"/>
                    <a:pt x="0" y="4"/>
                    <a:pt x="3" y="8"/>
                  </a:cubicBezTo>
                  <a:cubicBezTo>
                    <a:pt x="5" y="13"/>
                    <a:pt x="14" y="17"/>
                    <a:pt x="21" y="17"/>
                  </a:cubicBezTo>
                  <a:cubicBezTo>
                    <a:pt x="29" y="17"/>
                    <a:pt x="33" y="13"/>
                    <a:pt x="31" y="8"/>
                  </a:cubicBezTo>
                  <a:close/>
                </a:path>
              </a:pathLst>
            </a:custGeom>
            <a:grpFill/>
            <a:ln>
              <a:noFill/>
            </a:ln>
          </p:spPr>
          <p:txBody>
            <a:bodyPr anchor="ctr"/>
            <a:lstStyle/>
            <a:p>
              <a:pPr algn="ctr"/>
              <a:endParaRPr>
                <a:solidFill>
                  <a:schemeClr val="accent1">
                    <a:lumMod val="50000"/>
                  </a:schemeClr>
                </a:solidFill>
              </a:endParaRPr>
            </a:p>
          </p:txBody>
        </p:sp>
        <p:sp>
          <p:nvSpPr>
            <p:cNvPr id="251" name="íś1idé"/>
            <p:cNvSpPr/>
            <p:nvPr userDrawn="1"/>
          </p:nvSpPr>
          <p:spPr bwMode="auto">
            <a:xfrm>
              <a:off x="9415362"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9" y="4"/>
                    <a:pt x="20" y="0"/>
                    <a:pt x="12" y="0"/>
                  </a:cubicBezTo>
                  <a:cubicBezTo>
                    <a:pt x="5" y="0"/>
                    <a:pt x="0" y="4"/>
                    <a:pt x="3" y="8"/>
                  </a:cubicBezTo>
                  <a:cubicBezTo>
                    <a:pt x="6" y="13"/>
                    <a:pt x="14" y="17"/>
                    <a:pt x="22"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2" name="iŝlíḋê"/>
            <p:cNvSpPr/>
            <p:nvPr userDrawn="1"/>
          </p:nvSpPr>
          <p:spPr bwMode="auto">
            <a:xfrm>
              <a:off x="9543426"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20" y="0"/>
                    <a:pt x="12" y="0"/>
                  </a:cubicBezTo>
                  <a:cubicBezTo>
                    <a:pt x="4" y="0"/>
                    <a:pt x="0" y="4"/>
                    <a:pt x="3" y="8"/>
                  </a:cubicBezTo>
                  <a:cubicBezTo>
                    <a:pt x="5" y="13"/>
                    <a:pt x="14" y="17"/>
                    <a:pt x="22"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3" name="íṩliḑe"/>
            <p:cNvSpPr/>
            <p:nvPr userDrawn="1"/>
          </p:nvSpPr>
          <p:spPr bwMode="auto">
            <a:xfrm>
              <a:off x="9666862" y="1953855"/>
              <a:ext cx="123436" cy="63261"/>
            </a:xfrm>
            <a:custGeom>
              <a:avLst/>
              <a:gdLst>
                <a:gd name="T0" fmla="*/ 31 w 34"/>
                <a:gd name="T1" fmla="*/ 8 h 17"/>
                <a:gd name="T2" fmla="*/ 12 w 34"/>
                <a:gd name="T3" fmla="*/ 0 h 17"/>
                <a:gd name="T4" fmla="*/ 3 w 34"/>
                <a:gd name="T5" fmla="*/ 8 h 17"/>
                <a:gd name="T6" fmla="*/ 23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9" y="4"/>
                    <a:pt x="20" y="0"/>
                    <a:pt x="12" y="0"/>
                  </a:cubicBezTo>
                  <a:cubicBezTo>
                    <a:pt x="4" y="0"/>
                    <a:pt x="0" y="4"/>
                    <a:pt x="3" y="8"/>
                  </a:cubicBezTo>
                  <a:cubicBezTo>
                    <a:pt x="6" y="13"/>
                    <a:pt x="15" y="17"/>
                    <a:pt x="23"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4" name="iṡlide"/>
            <p:cNvSpPr/>
            <p:nvPr userDrawn="1"/>
          </p:nvSpPr>
          <p:spPr bwMode="auto">
            <a:xfrm>
              <a:off x="9794927"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19" y="0"/>
                    <a:pt x="12" y="0"/>
                  </a:cubicBezTo>
                  <a:cubicBezTo>
                    <a:pt x="4" y="0"/>
                    <a:pt x="0" y="4"/>
                    <a:pt x="3" y="8"/>
                  </a:cubicBezTo>
                  <a:cubicBezTo>
                    <a:pt x="6" y="13"/>
                    <a:pt x="14" y="17"/>
                    <a:pt x="22"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5" name="îṥḻïďe"/>
            <p:cNvSpPr/>
            <p:nvPr userDrawn="1"/>
          </p:nvSpPr>
          <p:spPr bwMode="auto">
            <a:xfrm>
              <a:off x="9918363" y="1953855"/>
              <a:ext cx="128065" cy="63261"/>
            </a:xfrm>
            <a:custGeom>
              <a:avLst/>
              <a:gdLst>
                <a:gd name="T0" fmla="*/ 32 w 35"/>
                <a:gd name="T1" fmla="*/ 8 h 17"/>
                <a:gd name="T2" fmla="*/ 12 w 35"/>
                <a:gd name="T3" fmla="*/ 0 h 17"/>
                <a:gd name="T4" fmla="*/ 3 w 35"/>
                <a:gd name="T5" fmla="*/ 8 h 17"/>
                <a:gd name="T6" fmla="*/ 23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28" y="4"/>
                    <a:pt x="20" y="0"/>
                    <a:pt x="12" y="0"/>
                  </a:cubicBezTo>
                  <a:cubicBezTo>
                    <a:pt x="4" y="0"/>
                    <a:pt x="0" y="4"/>
                    <a:pt x="3" y="8"/>
                  </a:cubicBezTo>
                  <a:cubicBezTo>
                    <a:pt x="6" y="13"/>
                    <a:pt x="15" y="17"/>
                    <a:pt x="23" y="17"/>
                  </a:cubicBezTo>
                  <a:cubicBezTo>
                    <a:pt x="31" y="17"/>
                    <a:pt x="35" y="13"/>
                    <a:pt x="32" y="8"/>
                  </a:cubicBezTo>
                  <a:close/>
                </a:path>
              </a:pathLst>
            </a:custGeom>
            <a:grpFill/>
            <a:ln>
              <a:noFill/>
            </a:ln>
          </p:spPr>
          <p:txBody>
            <a:bodyPr anchor="ctr"/>
            <a:lstStyle/>
            <a:p>
              <a:pPr algn="ctr"/>
              <a:endParaRPr>
                <a:solidFill>
                  <a:schemeClr val="accent1">
                    <a:lumMod val="50000"/>
                  </a:schemeClr>
                </a:solidFill>
              </a:endParaRPr>
            </a:p>
          </p:txBody>
        </p:sp>
        <p:sp>
          <p:nvSpPr>
            <p:cNvPr id="256" name="îSḷídê"/>
            <p:cNvSpPr/>
            <p:nvPr userDrawn="1"/>
          </p:nvSpPr>
          <p:spPr bwMode="auto">
            <a:xfrm>
              <a:off x="10046427" y="1953855"/>
              <a:ext cx="123436" cy="63261"/>
            </a:xfrm>
            <a:custGeom>
              <a:avLst/>
              <a:gdLst>
                <a:gd name="T0" fmla="*/ 31 w 34"/>
                <a:gd name="T1" fmla="*/ 8 h 17"/>
                <a:gd name="T2" fmla="*/ 11 w 34"/>
                <a:gd name="T3" fmla="*/ 0 h 17"/>
                <a:gd name="T4" fmla="*/ 3 w 34"/>
                <a:gd name="T5" fmla="*/ 8 h 17"/>
                <a:gd name="T6" fmla="*/ 23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19" y="0"/>
                    <a:pt x="11" y="0"/>
                  </a:cubicBezTo>
                  <a:cubicBezTo>
                    <a:pt x="4" y="0"/>
                    <a:pt x="0" y="4"/>
                    <a:pt x="3" y="8"/>
                  </a:cubicBezTo>
                  <a:cubicBezTo>
                    <a:pt x="6" y="13"/>
                    <a:pt x="15" y="17"/>
                    <a:pt x="23" y="17"/>
                  </a:cubicBezTo>
                  <a:cubicBezTo>
                    <a:pt x="31"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7" name="íSlíḓè"/>
            <p:cNvSpPr/>
            <p:nvPr userDrawn="1"/>
          </p:nvSpPr>
          <p:spPr bwMode="auto">
            <a:xfrm>
              <a:off x="10169863" y="1953855"/>
              <a:ext cx="128065" cy="63261"/>
            </a:xfrm>
            <a:custGeom>
              <a:avLst/>
              <a:gdLst>
                <a:gd name="T0" fmla="*/ 32 w 35"/>
                <a:gd name="T1" fmla="*/ 8 h 17"/>
                <a:gd name="T2" fmla="*/ 12 w 35"/>
                <a:gd name="T3" fmla="*/ 0 h 17"/>
                <a:gd name="T4" fmla="*/ 3 w 35"/>
                <a:gd name="T5" fmla="*/ 8 h 17"/>
                <a:gd name="T6" fmla="*/ 23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28" y="4"/>
                    <a:pt x="19" y="0"/>
                    <a:pt x="12" y="0"/>
                  </a:cubicBezTo>
                  <a:cubicBezTo>
                    <a:pt x="4" y="0"/>
                    <a:pt x="0" y="4"/>
                    <a:pt x="3" y="8"/>
                  </a:cubicBezTo>
                  <a:cubicBezTo>
                    <a:pt x="7" y="13"/>
                    <a:pt x="16" y="17"/>
                    <a:pt x="23" y="17"/>
                  </a:cubicBezTo>
                  <a:cubicBezTo>
                    <a:pt x="31" y="17"/>
                    <a:pt x="35" y="13"/>
                    <a:pt x="32" y="8"/>
                  </a:cubicBezTo>
                  <a:close/>
                </a:path>
              </a:pathLst>
            </a:custGeom>
            <a:grpFill/>
            <a:ln>
              <a:noFill/>
            </a:ln>
          </p:spPr>
          <p:txBody>
            <a:bodyPr anchor="ctr"/>
            <a:lstStyle/>
            <a:p>
              <a:pPr algn="ctr"/>
              <a:endParaRPr>
                <a:solidFill>
                  <a:schemeClr val="accent1">
                    <a:lumMod val="50000"/>
                  </a:schemeClr>
                </a:solidFill>
              </a:endParaRPr>
            </a:p>
          </p:txBody>
        </p:sp>
        <p:sp>
          <p:nvSpPr>
            <p:cNvPr id="258" name="îślíďê"/>
            <p:cNvSpPr/>
            <p:nvPr userDrawn="1"/>
          </p:nvSpPr>
          <p:spPr bwMode="auto">
            <a:xfrm>
              <a:off x="10297928" y="1953855"/>
              <a:ext cx="128065" cy="63261"/>
            </a:xfrm>
            <a:custGeom>
              <a:avLst/>
              <a:gdLst>
                <a:gd name="T0" fmla="*/ 31 w 35"/>
                <a:gd name="T1" fmla="*/ 8 h 17"/>
                <a:gd name="T2" fmla="*/ 11 w 35"/>
                <a:gd name="T3" fmla="*/ 0 h 17"/>
                <a:gd name="T4" fmla="*/ 3 w 35"/>
                <a:gd name="T5" fmla="*/ 8 h 17"/>
                <a:gd name="T6" fmla="*/ 23 w 35"/>
                <a:gd name="T7" fmla="*/ 17 h 17"/>
                <a:gd name="T8" fmla="*/ 31 w 35"/>
                <a:gd name="T9" fmla="*/ 8 h 17"/>
              </a:gdLst>
              <a:ahLst/>
              <a:cxnLst>
                <a:cxn ang="0">
                  <a:pos x="T0" y="T1"/>
                </a:cxn>
                <a:cxn ang="0">
                  <a:pos x="T2" y="T3"/>
                </a:cxn>
                <a:cxn ang="0">
                  <a:pos x="T4" y="T5"/>
                </a:cxn>
                <a:cxn ang="0">
                  <a:pos x="T6" y="T7"/>
                </a:cxn>
                <a:cxn ang="0">
                  <a:pos x="T8" y="T9"/>
                </a:cxn>
              </a:cxnLst>
              <a:rect l="0" t="0" r="r" b="b"/>
              <a:pathLst>
                <a:path w="35" h="17">
                  <a:moveTo>
                    <a:pt x="31" y="8"/>
                  </a:moveTo>
                  <a:cubicBezTo>
                    <a:pt x="28" y="4"/>
                    <a:pt x="19" y="0"/>
                    <a:pt x="11" y="0"/>
                  </a:cubicBezTo>
                  <a:cubicBezTo>
                    <a:pt x="3" y="0"/>
                    <a:pt x="0" y="4"/>
                    <a:pt x="3" y="8"/>
                  </a:cubicBezTo>
                  <a:cubicBezTo>
                    <a:pt x="6" y="13"/>
                    <a:pt x="15" y="17"/>
                    <a:pt x="23" y="17"/>
                  </a:cubicBezTo>
                  <a:cubicBezTo>
                    <a:pt x="31" y="17"/>
                    <a:pt x="35" y="13"/>
                    <a:pt x="31" y="8"/>
                  </a:cubicBezTo>
                  <a:close/>
                </a:path>
              </a:pathLst>
            </a:custGeom>
            <a:grpFill/>
            <a:ln>
              <a:noFill/>
            </a:ln>
          </p:spPr>
          <p:txBody>
            <a:bodyPr anchor="ctr"/>
            <a:lstStyle/>
            <a:p>
              <a:pPr algn="ctr"/>
              <a:endParaRPr>
                <a:solidFill>
                  <a:schemeClr val="accent1">
                    <a:lumMod val="50000"/>
                  </a:schemeClr>
                </a:solidFill>
              </a:endParaRPr>
            </a:p>
          </p:txBody>
        </p:sp>
        <p:sp>
          <p:nvSpPr>
            <p:cNvPr id="259" name="ïSļîďê"/>
            <p:cNvSpPr/>
            <p:nvPr userDrawn="1"/>
          </p:nvSpPr>
          <p:spPr bwMode="auto">
            <a:xfrm>
              <a:off x="9330500" y="2031003"/>
              <a:ext cx="124979"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5"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0" name="íṡlïḑé"/>
            <p:cNvSpPr/>
            <p:nvPr userDrawn="1"/>
          </p:nvSpPr>
          <p:spPr bwMode="auto">
            <a:xfrm>
              <a:off x="9458565" y="2031003"/>
              <a:ext cx="124979"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1" name="îṡḷiďe"/>
            <p:cNvSpPr/>
            <p:nvPr userDrawn="1"/>
          </p:nvSpPr>
          <p:spPr bwMode="auto">
            <a:xfrm>
              <a:off x="9586629" y="2031003"/>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2" name="isľíḓé"/>
            <p:cNvSpPr/>
            <p:nvPr userDrawn="1"/>
          </p:nvSpPr>
          <p:spPr bwMode="auto">
            <a:xfrm>
              <a:off x="9714694" y="2031003"/>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3" name="ïṣļîḍê"/>
            <p:cNvSpPr/>
            <p:nvPr userDrawn="1"/>
          </p:nvSpPr>
          <p:spPr bwMode="auto">
            <a:xfrm>
              <a:off x="9842758" y="2031003"/>
              <a:ext cx="123436"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4" name="ïśḷïdê"/>
            <p:cNvSpPr/>
            <p:nvPr userDrawn="1"/>
          </p:nvSpPr>
          <p:spPr bwMode="auto">
            <a:xfrm>
              <a:off x="9969280" y="2031003"/>
              <a:ext cx="124979" cy="61718"/>
            </a:xfrm>
            <a:custGeom>
              <a:avLst/>
              <a:gdLst>
                <a:gd name="T0" fmla="*/ 31 w 34"/>
                <a:gd name="T1" fmla="*/ 9 h 17"/>
                <a:gd name="T2" fmla="*/ 11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1" y="0"/>
                  </a:cubicBezTo>
                  <a:cubicBezTo>
                    <a:pt x="4" y="0"/>
                    <a:pt x="0" y="4"/>
                    <a:pt x="3" y="9"/>
                  </a:cubicBezTo>
                  <a:cubicBezTo>
                    <a:pt x="6" y="13"/>
                    <a:pt x="15" y="17"/>
                    <a:pt x="23" y="17"/>
                  </a:cubicBezTo>
                  <a:cubicBezTo>
                    <a:pt x="31"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5" name="îṧ1iďé"/>
            <p:cNvSpPr/>
            <p:nvPr userDrawn="1"/>
          </p:nvSpPr>
          <p:spPr bwMode="auto">
            <a:xfrm>
              <a:off x="10097345" y="2031003"/>
              <a:ext cx="128065" cy="61718"/>
            </a:xfrm>
            <a:custGeom>
              <a:avLst/>
              <a:gdLst>
                <a:gd name="T0" fmla="*/ 31 w 35"/>
                <a:gd name="T1" fmla="*/ 9 h 17"/>
                <a:gd name="T2" fmla="*/ 11 w 35"/>
                <a:gd name="T3" fmla="*/ 0 h 17"/>
                <a:gd name="T4" fmla="*/ 3 w 35"/>
                <a:gd name="T5" fmla="*/ 9 h 17"/>
                <a:gd name="T6" fmla="*/ 23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28" y="4"/>
                    <a:pt x="19" y="0"/>
                    <a:pt x="11" y="0"/>
                  </a:cubicBezTo>
                  <a:cubicBezTo>
                    <a:pt x="3" y="0"/>
                    <a:pt x="0" y="4"/>
                    <a:pt x="3" y="9"/>
                  </a:cubicBezTo>
                  <a:cubicBezTo>
                    <a:pt x="6" y="13"/>
                    <a:pt x="15" y="17"/>
                    <a:pt x="23" y="17"/>
                  </a:cubicBezTo>
                  <a:cubicBezTo>
                    <a:pt x="31" y="17"/>
                    <a:pt x="35" y="13"/>
                    <a:pt x="31" y="9"/>
                  </a:cubicBezTo>
                  <a:close/>
                </a:path>
              </a:pathLst>
            </a:custGeom>
            <a:grpFill/>
            <a:ln>
              <a:noFill/>
            </a:ln>
          </p:spPr>
          <p:txBody>
            <a:bodyPr anchor="ctr"/>
            <a:lstStyle/>
            <a:p>
              <a:pPr algn="ctr"/>
              <a:endParaRPr>
                <a:solidFill>
                  <a:schemeClr val="accent1">
                    <a:lumMod val="50000"/>
                  </a:schemeClr>
                </a:solidFill>
              </a:endParaRPr>
            </a:p>
          </p:txBody>
        </p:sp>
        <p:sp>
          <p:nvSpPr>
            <p:cNvPr id="266" name="îṩļîḓè"/>
            <p:cNvSpPr/>
            <p:nvPr userDrawn="1"/>
          </p:nvSpPr>
          <p:spPr bwMode="auto">
            <a:xfrm>
              <a:off x="10222323" y="2031003"/>
              <a:ext cx="131151" cy="61718"/>
            </a:xfrm>
            <a:custGeom>
              <a:avLst/>
              <a:gdLst>
                <a:gd name="T0" fmla="*/ 32 w 36"/>
                <a:gd name="T1" fmla="*/ 9 h 17"/>
                <a:gd name="T2" fmla="*/ 12 w 36"/>
                <a:gd name="T3" fmla="*/ 0 h 17"/>
                <a:gd name="T4" fmla="*/ 4 w 36"/>
                <a:gd name="T5" fmla="*/ 9 h 17"/>
                <a:gd name="T6" fmla="*/ 24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29" y="4"/>
                    <a:pt x="20" y="0"/>
                    <a:pt x="12" y="0"/>
                  </a:cubicBezTo>
                  <a:cubicBezTo>
                    <a:pt x="4" y="0"/>
                    <a:pt x="0" y="4"/>
                    <a:pt x="4" y="9"/>
                  </a:cubicBezTo>
                  <a:cubicBezTo>
                    <a:pt x="7" y="13"/>
                    <a:pt x="16" y="17"/>
                    <a:pt x="24" y="17"/>
                  </a:cubicBezTo>
                  <a:cubicBezTo>
                    <a:pt x="32" y="17"/>
                    <a:pt x="36" y="13"/>
                    <a:pt x="32" y="9"/>
                  </a:cubicBezTo>
                  <a:close/>
                </a:path>
              </a:pathLst>
            </a:custGeom>
            <a:grpFill/>
            <a:ln>
              <a:noFill/>
            </a:ln>
          </p:spPr>
          <p:txBody>
            <a:bodyPr anchor="ctr"/>
            <a:lstStyle/>
            <a:p>
              <a:pPr algn="ctr"/>
              <a:endParaRPr>
                <a:solidFill>
                  <a:schemeClr val="accent1">
                    <a:lumMod val="50000"/>
                  </a:schemeClr>
                </a:solidFill>
              </a:endParaRPr>
            </a:p>
          </p:txBody>
        </p:sp>
        <p:sp>
          <p:nvSpPr>
            <p:cNvPr id="267" name="îṡľïḍê"/>
            <p:cNvSpPr/>
            <p:nvPr userDrawn="1"/>
          </p:nvSpPr>
          <p:spPr bwMode="auto">
            <a:xfrm>
              <a:off x="7758238" y="1878251"/>
              <a:ext cx="114178" cy="61718"/>
            </a:xfrm>
            <a:custGeom>
              <a:avLst/>
              <a:gdLst>
                <a:gd name="T0" fmla="*/ 29 w 31"/>
                <a:gd name="T1" fmla="*/ 9 h 17"/>
                <a:gd name="T2" fmla="*/ 13 w 31"/>
                <a:gd name="T3" fmla="*/ 0 h 17"/>
                <a:gd name="T4" fmla="*/ 2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1" y="0"/>
                    <a:pt x="13" y="0"/>
                  </a:cubicBezTo>
                  <a:cubicBezTo>
                    <a:pt x="5" y="0"/>
                    <a:pt x="0" y="4"/>
                    <a:pt x="2" y="9"/>
                  </a:cubicBezTo>
                  <a:cubicBezTo>
                    <a:pt x="3" y="13"/>
                    <a:pt x="10" y="17"/>
                    <a:pt x="18"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68" name="îṡlïďè"/>
            <p:cNvSpPr/>
            <p:nvPr userDrawn="1"/>
          </p:nvSpPr>
          <p:spPr bwMode="auto">
            <a:xfrm>
              <a:off x="7883216" y="1878251"/>
              <a:ext cx="112636" cy="61718"/>
            </a:xfrm>
            <a:custGeom>
              <a:avLst/>
              <a:gdLst>
                <a:gd name="T0" fmla="*/ 30 w 31"/>
                <a:gd name="T1" fmla="*/ 9 h 17"/>
                <a:gd name="T2" fmla="*/ 13 w 31"/>
                <a:gd name="T3" fmla="*/ 0 h 17"/>
                <a:gd name="T4" fmla="*/ 2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2" y="9"/>
                  </a:cubicBezTo>
                  <a:cubicBezTo>
                    <a:pt x="3" y="13"/>
                    <a:pt x="11"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269" name="iṣḻíďe"/>
            <p:cNvSpPr/>
            <p:nvPr userDrawn="1"/>
          </p:nvSpPr>
          <p:spPr bwMode="auto">
            <a:xfrm>
              <a:off x="8006652" y="1878251"/>
              <a:ext cx="112636" cy="61718"/>
            </a:xfrm>
            <a:custGeom>
              <a:avLst/>
              <a:gdLst>
                <a:gd name="T0" fmla="*/ 30 w 31"/>
                <a:gd name="T1" fmla="*/ 9 h 17"/>
                <a:gd name="T2" fmla="*/ 13 w 31"/>
                <a:gd name="T3" fmla="*/ 0 h 17"/>
                <a:gd name="T4" fmla="*/ 2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2" y="9"/>
                  </a:cubicBezTo>
                  <a:cubicBezTo>
                    <a:pt x="3" y="13"/>
                    <a:pt x="11" y="17"/>
                    <a:pt x="19" y="17"/>
                  </a:cubicBezTo>
                  <a:cubicBezTo>
                    <a:pt x="27"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270" name="ïṣľïḑe"/>
            <p:cNvSpPr/>
            <p:nvPr userDrawn="1"/>
          </p:nvSpPr>
          <p:spPr bwMode="auto">
            <a:xfrm>
              <a:off x="8130087" y="1878251"/>
              <a:ext cx="117264"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1" y="0"/>
                    <a:pt x="13" y="0"/>
                  </a:cubicBezTo>
                  <a:cubicBezTo>
                    <a:pt x="5" y="0"/>
                    <a:pt x="0" y="4"/>
                    <a:pt x="2" y="9"/>
                  </a:cubicBezTo>
                  <a:cubicBezTo>
                    <a:pt x="4" y="13"/>
                    <a:pt x="11"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1" name="iS1îḓè"/>
            <p:cNvSpPr/>
            <p:nvPr userDrawn="1"/>
          </p:nvSpPr>
          <p:spPr bwMode="auto">
            <a:xfrm>
              <a:off x="8255067" y="1878251"/>
              <a:ext cx="115721"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1" y="0"/>
                    <a:pt x="13"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2" name="i$ḷíde"/>
            <p:cNvSpPr/>
            <p:nvPr userDrawn="1"/>
          </p:nvSpPr>
          <p:spPr bwMode="auto">
            <a:xfrm>
              <a:off x="8383131" y="1878251"/>
              <a:ext cx="112636" cy="61718"/>
            </a:xfrm>
            <a:custGeom>
              <a:avLst/>
              <a:gdLst>
                <a:gd name="T0" fmla="*/ 29 w 31"/>
                <a:gd name="T1" fmla="*/ 9 h 17"/>
                <a:gd name="T2" fmla="*/ 12 w 31"/>
                <a:gd name="T3" fmla="*/ 0 h 17"/>
                <a:gd name="T4" fmla="*/ 1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4" y="0"/>
                    <a:pt x="0" y="4"/>
                    <a:pt x="1" y="9"/>
                  </a:cubicBezTo>
                  <a:cubicBezTo>
                    <a:pt x="3" y="13"/>
                    <a:pt x="11" y="17"/>
                    <a:pt x="19"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73" name="íşḻïḍé"/>
            <p:cNvSpPr/>
            <p:nvPr userDrawn="1"/>
          </p:nvSpPr>
          <p:spPr bwMode="auto">
            <a:xfrm>
              <a:off x="8506566" y="1878251"/>
              <a:ext cx="112636" cy="61718"/>
            </a:xfrm>
            <a:custGeom>
              <a:avLst/>
              <a:gdLst>
                <a:gd name="T0" fmla="*/ 29 w 31"/>
                <a:gd name="T1" fmla="*/ 9 h 17"/>
                <a:gd name="T2" fmla="*/ 12 w 31"/>
                <a:gd name="T3" fmla="*/ 0 h 17"/>
                <a:gd name="T4" fmla="*/ 2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4" y="0"/>
                    <a:pt x="0" y="4"/>
                    <a:pt x="2" y="9"/>
                  </a:cubicBezTo>
                  <a:cubicBezTo>
                    <a:pt x="3" y="13"/>
                    <a:pt x="11" y="17"/>
                    <a:pt x="19" y="17"/>
                  </a:cubicBezTo>
                  <a:cubicBezTo>
                    <a:pt x="27"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74" name="îṣḻïďè"/>
            <p:cNvSpPr/>
            <p:nvPr userDrawn="1"/>
          </p:nvSpPr>
          <p:spPr bwMode="auto">
            <a:xfrm>
              <a:off x="8630002" y="1878251"/>
              <a:ext cx="117264" cy="61718"/>
            </a:xfrm>
            <a:custGeom>
              <a:avLst/>
              <a:gdLst>
                <a:gd name="T0" fmla="*/ 30 w 32"/>
                <a:gd name="T1" fmla="*/ 9 h 17"/>
                <a:gd name="T2" fmla="*/ 12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7" y="4"/>
                    <a:pt x="20" y="0"/>
                    <a:pt x="12" y="0"/>
                  </a:cubicBezTo>
                  <a:cubicBezTo>
                    <a:pt x="4"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5" name="ïSľíḓe"/>
            <p:cNvSpPr/>
            <p:nvPr userDrawn="1"/>
          </p:nvSpPr>
          <p:spPr bwMode="auto">
            <a:xfrm>
              <a:off x="8754981" y="1878251"/>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2" y="17"/>
                    <a:pt x="20"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6" name="išḷiďè"/>
            <p:cNvSpPr/>
            <p:nvPr userDrawn="1"/>
          </p:nvSpPr>
          <p:spPr bwMode="auto">
            <a:xfrm>
              <a:off x="8878417" y="1878251"/>
              <a:ext cx="117264"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2"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7" name="îṧļïďé"/>
            <p:cNvSpPr/>
            <p:nvPr userDrawn="1"/>
          </p:nvSpPr>
          <p:spPr bwMode="auto">
            <a:xfrm>
              <a:off x="9003395" y="1878251"/>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3"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8" name="íšļïde"/>
            <p:cNvSpPr/>
            <p:nvPr userDrawn="1"/>
          </p:nvSpPr>
          <p:spPr bwMode="auto">
            <a:xfrm>
              <a:off x="9126831" y="1878251"/>
              <a:ext cx="120350" cy="61718"/>
            </a:xfrm>
            <a:custGeom>
              <a:avLst/>
              <a:gdLst>
                <a:gd name="T0" fmla="*/ 30 w 33"/>
                <a:gd name="T1" fmla="*/ 9 h 17"/>
                <a:gd name="T2" fmla="*/ 12 w 33"/>
                <a:gd name="T3" fmla="*/ 0 h 17"/>
                <a:gd name="T4" fmla="*/ 2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2" y="9"/>
                  </a:cubicBezTo>
                  <a:cubicBezTo>
                    <a:pt x="5" y="13"/>
                    <a:pt x="13" y="17"/>
                    <a:pt x="21" y="17"/>
                  </a:cubicBezTo>
                  <a:cubicBezTo>
                    <a:pt x="28"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279" name="išlîḋê"/>
            <p:cNvSpPr/>
            <p:nvPr userDrawn="1"/>
          </p:nvSpPr>
          <p:spPr bwMode="auto">
            <a:xfrm>
              <a:off x="9250267" y="1878251"/>
              <a:ext cx="120350" cy="61718"/>
            </a:xfrm>
            <a:custGeom>
              <a:avLst/>
              <a:gdLst>
                <a:gd name="T0" fmla="*/ 30 w 33"/>
                <a:gd name="T1" fmla="*/ 9 h 17"/>
                <a:gd name="T2" fmla="*/ 12 w 33"/>
                <a:gd name="T3" fmla="*/ 0 h 17"/>
                <a:gd name="T4" fmla="*/ 2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2" y="9"/>
                  </a:cubicBezTo>
                  <a:cubicBezTo>
                    <a:pt x="5" y="13"/>
                    <a:pt x="13" y="17"/>
                    <a:pt x="21" y="17"/>
                  </a:cubicBezTo>
                  <a:cubicBezTo>
                    <a:pt x="29"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280" name="i$1ïďê"/>
            <p:cNvSpPr/>
            <p:nvPr userDrawn="1"/>
          </p:nvSpPr>
          <p:spPr bwMode="auto">
            <a:xfrm>
              <a:off x="9375246" y="1878251"/>
              <a:ext cx="120350" cy="61718"/>
            </a:xfrm>
            <a:custGeom>
              <a:avLst/>
              <a:gdLst>
                <a:gd name="T0" fmla="*/ 30 w 33"/>
                <a:gd name="T1" fmla="*/ 9 h 17"/>
                <a:gd name="T2" fmla="*/ 12 w 33"/>
                <a:gd name="T3" fmla="*/ 0 h 17"/>
                <a:gd name="T4" fmla="*/ 3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19" y="0"/>
                    <a:pt x="12" y="0"/>
                  </a:cubicBezTo>
                  <a:cubicBezTo>
                    <a:pt x="4" y="0"/>
                    <a:pt x="0" y="4"/>
                    <a:pt x="3" y="9"/>
                  </a:cubicBezTo>
                  <a:cubicBezTo>
                    <a:pt x="5" y="13"/>
                    <a:pt x="14" y="17"/>
                    <a:pt x="21" y="17"/>
                  </a:cubicBezTo>
                  <a:cubicBezTo>
                    <a:pt x="29"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281" name="ïŝľîḋe"/>
            <p:cNvSpPr/>
            <p:nvPr userDrawn="1"/>
          </p:nvSpPr>
          <p:spPr bwMode="auto">
            <a:xfrm>
              <a:off x="9498681" y="1878251"/>
              <a:ext cx="120350" cy="61718"/>
            </a:xfrm>
            <a:custGeom>
              <a:avLst/>
              <a:gdLst>
                <a:gd name="T0" fmla="*/ 31 w 33"/>
                <a:gd name="T1" fmla="*/ 9 h 17"/>
                <a:gd name="T2" fmla="*/ 12 w 33"/>
                <a:gd name="T3" fmla="*/ 0 h 17"/>
                <a:gd name="T4" fmla="*/ 3 w 33"/>
                <a:gd name="T5" fmla="*/ 9 h 17"/>
                <a:gd name="T6" fmla="*/ 2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19" y="0"/>
                    <a:pt x="12" y="0"/>
                  </a:cubicBezTo>
                  <a:cubicBezTo>
                    <a:pt x="4" y="0"/>
                    <a:pt x="0" y="4"/>
                    <a:pt x="3" y="9"/>
                  </a:cubicBezTo>
                  <a:cubicBezTo>
                    <a:pt x="5" y="13"/>
                    <a:pt x="14" y="17"/>
                    <a:pt x="22" y="17"/>
                  </a:cubicBezTo>
                  <a:cubicBezTo>
                    <a:pt x="29"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282" name="í$1îḍé"/>
            <p:cNvSpPr/>
            <p:nvPr userDrawn="1"/>
          </p:nvSpPr>
          <p:spPr bwMode="auto">
            <a:xfrm>
              <a:off x="9623660" y="1878251"/>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3" name="iṣḷiḍê"/>
            <p:cNvSpPr/>
            <p:nvPr userDrawn="1"/>
          </p:nvSpPr>
          <p:spPr bwMode="auto">
            <a:xfrm>
              <a:off x="9747095" y="1878251"/>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4" name="îSḻídê"/>
            <p:cNvSpPr/>
            <p:nvPr userDrawn="1"/>
          </p:nvSpPr>
          <p:spPr bwMode="auto">
            <a:xfrm>
              <a:off x="9870531" y="1878251"/>
              <a:ext cx="124979"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5" name="ïśļïdé"/>
            <p:cNvSpPr/>
            <p:nvPr userDrawn="1"/>
          </p:nvSpPr>
          <p:spPr bwMode="auto">
            <a:xfrm>
              <a:off x="9995510" y="1878251"/>
              <a:ext cx="123436"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1"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6" name="iṧḷïde"/>
            <p:cNvSpPr/>
            <p:nvPr userDrawn="1"/>
          </p:nvSpPr>
          <p:spPr bwMode="auto">
            <a:xfrm>
              <a:off x="10118946" y="1878251"/>
              <a:ext cx="128065" cy="61718"/>
            </a:xfrm>
            <a:custGeom>
              <a:avLst/>
              <a:gdLst>
                <a:gd name="T0" fmla="*/ 31 w 35"/>
                <a:gd name="T1" fmla="*/ 9 h 17"/>
                <a:gd name="T2" fmla="*/ 12 w 35"/>
                <a:gd name="T3" fmla="*/ 0 h 17"/>
                <a:gd name="T4" fmla="*/ 4 w 35"/>
                <a:gd name="T5" fmla="*/ 9 h 17"/>
                <a:gd name="T6" fmla="*/ 23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28" y="4"/>
                    <a:pt x="19" y="0"/>
                    <a:pt x="12" y="0"/>
                  </a:cubicBezTo>
                  <a:cubicBezTo>
                    <a:pt x="4" y="0"/>
                    <a:pt x="0" y="4"/>
                    <a:pt x="4" y="9"/>
                  </a:cubicBezTo>
                  <a:cubicBezTo>
                    <a:pt x="7" y="13"/>
                    <a:pt x="15" y="17"/>
                    <a:pt x="23" y="17"/>
                  </a:cubicBezTo>
                  <a:cubicBezTo>
                    <a:pt x="31" y="17"/>
                    <a:pt x="35" y="13"/>
                    <a:pt x="31" y="9"/>
                  </a:cubicBezTo>
                  <a:close/>
                </a:path>
              </a:pathLst>
            </a:custGeom>
            <a:grpFill/>
            <a:ln>
              <a:noFill/>
            </a:ln>
          </p:spPr>
          <p:txBody>
            <a:bodyPr anchor="ctr"/>
            <a:lstStyle/>
            <a:p>
              <a:pPr algn="ctr"/>
              <a:endParaRPr>
                <a:solidFill>
                  <a:schemeClr val="accent1">
                    <a:lumMod val="50000"/>
                  </a:schemeClr>
                </a:solidFill>
              </a:endParaRPr>
            </a:p>
          </p:txBody>
        </p:sp>
        <p:sp>
          <p:nvSpPr>
            <p:cNvPr id="287" name="íṧļíḍê"/>
            <p:cNvSpPr/>
            <p:nvPr userDrawn="1"/>
          </p:nvSpPr>
          <p:spPr bwMode="auto">
            <a:xfrm>
              <a:off x="6648859" y="1953855"/>
              <a:ext cx="109550" cy="63261"/>
            </a:xfrm>
            <a:custGeom>
              <a:avLst/>
              <a:gdLst>
                <a:gd name="T0" fmla="*/ 29 w 30"/>
                <a:gd name="T1" fmla="*/ 8 h 17"/>
                <a:gd name="T2" fmla="*/ 14 w 30"/>
                <a:gd name="T3" fmla="*/ 0 h 17"/>
                <a:gd name="T4" fmla="*/ 1 w 30"/>
                <a:gd name="T5" fmla="*/ 8 h 17"/>
                <a:gd name="T6" fmla="*/ 16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2" y="0"/>
                    <a:pt x="14" y="0"/>
                  </a:cubicBezTo>
                  <a:cubicBezTo>
                    <a:pt x="6" y="0"/>
                    <a:pt x="0" y="4"/>
                    <a:pt x="1" y="8"/>
                  </a:cubicBezTo>
                  <a:cubicBezTo>
                    <a:pt x="1" y="13"/>
                    <a:pt x="8" y="17"/>
                    <a:pt x="16" y="17"/>
                  </a:cubicBezTo>
                  <a:cubicBezTo>
                    <a:pt x="24"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88" name="iṣļîḓé"/>
            <p:cNvSpPr/>
            <p:nvPr userDrawn="1"/>
          </p:nvSpPr>
          <p:spPr bwMode="auto">
            <a:xfrm>
              <a:off x="6776924" y="1953855"/>
              <a:ext cx="106464" cy="63261"/>
            </a:xfrm>
            <a:custGeom>
              <a:avLst/>
              <a:gdLst>
                <a:gd name="T0" fmla="*/ 29 w 29"/>
                <a:gd name="T1" fmla="*/ 8 h 17"/>
                <a:gd name="T2" fmla="*/ 13 w 29"/>
                <a:gd name="T3" fmla="*/ 0 h 17"/>
                <a:gd name="T4" fmla="*/ 0 w 29"/>
                <a:gd name="T5" fmla="*/ 8 h 17"/>
                <a:gd name="T6" fmla="*/ 16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8" y="4"/>
                    <a:pt x="21" y="0"/>
                    <a:pt x="13" y="0"/>
                  </a:cubicBezTo>
                  <a:cubicBezTo>
                    <a:pt x="5" y="0"/>
                    <a:pt x="0" y="4"/>
                    <a:pt x="0" y="8"/>
                  </a:cubicBezTo>
                  <a:cubicBezTo>
                    <a:pt x="1" y="13"/>
                    <a:pt x="8" y="17"/>
                    <a:pt x="16" y="17"/>
                  </a:cubicBezTo>
                  <a:cubicBezTo>
                    <a:pt x="24"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289" name="íşḻidê"/>
            <p:cNvSpPr/>
            <p:nvPr userDrawn="1"/>
          </p:nvSpPr>
          <p:spPr bwMode="auto">
            <a:xfrm>
              <a:off x="6900360" y="1953855"/>
              <a:ext cx="109550" cy="63261"/>
            </a:xfrm>
            <a:custGeom>
              <a:avLst/>
              <a:gdLst>
                <a:gd name="T0" fmla="*/ 29 w 30"/>
                <a:gd name="T1" fmla="*/ 8 h 17"/>
                <a:gd name="T2" fmla="*/ 14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4" y="0"/>
                  </a:cubicBezTo>
                  <a:cubicBezTo>
                    <a:pt x="6" y="0"/>
                    <a:pt x="0" y="4"/>
                    <a:pt x="1" y="8"/>
                  </a:cubicBezTo>
                  <a:cubicBezTo>
                    <a:pt x="2" y="13"/>
                    <a:pt x="9" y="17"/>
                    <a:pt x="17" y="17"/>
                  </a:cubicBezTo>
                  <a:cubicBezTo>
                    <a:pt x="24"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0" name="ïṡļíḓê"/>
            <p:cNvSpPr/>
            <p:nvPr userDrawn="1"/>
          </p:nvSpPr>
          <p:spPr bwMode="auto">
            <a:xfrm>
              <a:off x="7028424" y="1953855"/>
              <a:ext cx="109550" cy="63261"/>
            </a:xfrm>
            <a:custGeom>
              <a:avLst/>
              <a:gdLst>
                <a:gd name="T0" fmla="*/ 29 w 30"/>
                <a:gd name="T1" fmla="*/ 8 h 17"/>
                <a:gd name="T2" fmla="*/ 13 w 30"/>
                <a:gd name="T3" fmla="*/ 0 h 17"/>
                <a:gd name="T4" fmla="*/ 0 w 30"/>
                <a:gd name="T5" fmla="*/ 8 h 17"/>
                <a:gd name="T6" fmla="*/ 16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3" y="0"/>
                  </a:cubicBezTo>
                  <a:cubicBezTo>
                    <a:pt x="5" y="0"/>
                    <a:pt x="0" y="4"/>
                    <a:pt x="0" y="8"/>
                  </a:cubicBezTo>
                  <a:cubicBezTo>
                    <a:pt x="1" y="13"/>
                    <a:pt x="8" y="17"/>
                    <a:pt x="16" y="17"/>
                  </a:cubicBezTo>
                  <a:cubicBezTo>
                    <a:pt x="24"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1" name="îṩ1íḍé"/>
            <p:cNvSpPr/>
            <p:nvPr userDrawn="1"/>
          </p:nvSpPr>
          <p:spPr bwMode="auto">
            <a:xfrm>
              <a:off x="7153403" y="1953855"/>
              <a:ext cx="109550" cy="63261"/>
            </a:xfrm>
            <a:custGeom>
              <a:avLst/>
              <a:gdLst>
                <a:gd name="T0" fmla="*/ 29 w 30"/>
                <a:gd name="T1" fmla="*/ 8 h 17"/>
                <a:gd name="T2" fmla="*/ 13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3" y="0"/>
                  </a:cubicBezTo>
                  <a:cubicBezTo>
                    <a:pt x="6" y="0"/>
                    <a:pt x="0" y="4"/>
                    <a:pt x="1" y="8"/>
                  </a:cubicBezTo>
                  <a:cubicBezTo>
                    <a:pt x="2" y="13"/>
                    <a:pt x="9" y="17"/>
                    <a:pt x="17" y="17"/>
                  </a:cubicBezTo>
                  <a:cubicBezTo>
                    <a:pt x="25"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2" name="ï$ľíďé"/>
            <p:cNvSpPr/>
            <p:nvPr userDrawn="1"/>
          </p:nvSpPr>
          <p:spPr bwMode="auto">
            <a:xfrm>
              <a:off x="7279924" y="1953855"/>
              <a:ext cx="109550" cy="63261"/>
            </a:xfrm>
            <a:custGeom>
              <a:avLst/>
              <a:gdLst>
                <a:gd name="T0" fmla="*/ 29 w 30"/>
                <a:gd name="T1" fmla="*/ 8 h 17"/>
                <a:gd name="T2" fmla="*/ 13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0" y="0"/>
                    <a:pt x="13" y="0"/>
                  </a:cubicBezTo>
                  <a:cubicBezTo>
                    <a:pt x="5" y="0"/>
                    <a:pt x="0" y="4"/>
                    <a:pt x="1" y="8"/>
                  </a:cubicBezTo>
                  <a:cubicBezTo>
                    <a:pt x="2" y="13"/>
                    <a:pt x="9" y="17"/>
                    <a:pt x="17" y="17"/>
                  </a:cubicBezTo>
                  <a:cubicBezTo>
                    <a:pt x="25"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3" name="íśļiḍé"/>
            <p:cNvSpPr/>
            <p:nvPr userDrawn="1"/>
          </p:nvSpPr>
          <p:spPr bwMode="auto">
            <a:xfrm>
              <a:off x="7404903" y="1953855"/>
              <a:ext cx="112636" cy="63261"/>
            </a:xfrm>
            <a:custGeom>
              <a:avLst/>
              <a:gdLst>
                <a:gd name="T0" fmla="*/ 29 w 31"/>
                <a:gd name="T1" fmla="*/ 8 h 17"/>
                <a:gd name="T2" fmla="*/ 13 w 31"/>
                <a:gd name="T3" fmla="*/ 0 h 17"/>
                <a:gd name="T4" fmla="*/ 1 w 31"/>
                <a:gd name="T5" fmla="*/ 8 h 17"/>
                <a:gd name="T6" fmla="*/ 17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28" y="4"/>
                    <a:pt x="21" y="0"/>
                    <a:pt x="13" y="0"/>
                  </a:cubicBezTo>
                  <a:cubicBezTo>
                    <a:pt x="5" y="0"/>
                    <a:pt x="0" y="4"/>
                    <a:pt x="1" y="8"/>
                  </a:cubicBezTo>
                  <a:cubicBezTo>
                    <a:pt x="2" y="13"/>
                    <a:pt x="10" y="17"/>
                    <a:pt x="17" y="17"/>
                  </a:cubicBezTo>
                  <a:cubicBezTo>
                    <a:pt x="25" y="17"/>
                    <a:pt x="31" y="13"/>
                    <a:pt x="29" y="8"/>
                  </a:cubicBezTo>
                  <a:close/>
                </a:path>
              </a:pathLst>
            </a:custGeom>
            <a:grpFill/>
            <a:ln>
              <a:noFill/>
            </a:ln>
          </p:spPr>
          <p:txBody>
            <a:bodyPr anchor="ctr"/>
            <a:lstStyle/>
            <a:p>
              <a:pPr algn="ctr"/>
              <a:endParaRPr>
                <a:solidFill>
                  <a:schemeClr val="accent1">
                    <a:lumMod val="50000"/>
                  </a:schemeClr>
                </a:solidFill>
              </a:endParaRPr>
            </a:p>
          </p:txBody>
        </p:sp>
        <p:sp>
          <p:nvSpPr>
            <p:cNvPr id="294" name="íṡļiḑe"/>
            <p:cNvSpPr/>
            <p:nvPr userDrawn="1"/>
          </p:nvSpPr>
          <p:spPr bwMode="auto">
            <a:xfrm>
              <a:off x="7528338" y="1953855"/>
              <a:ext cx="114178" cy="63261"/>
            </a:xfrm>
            <a:custGeom>
              <a:avLst/>
              <a:gdLst>
                <a:gd name="T0" fmla="*/ 30 w 31"/>
                <a:gd name="T1" fmla="*/ 8 h 17"/>
                <a:gd name="T2" fmla="*/ 14 w 31"/>
                <a:gd name="T3" fmla="*/ 0 h 17"/>
                <a:gd name="T4" fmla="*/ 2 w 31"/>
                <a:gd name="T5" fmla="*/ 8 h 17"/>
                <a:gd name="T6" fmla="*/ 18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29" y="4"/>
                    <a:pt x="21" y="0"/>
                    <a:pt x="14" y="0"/>
                  </a:cubicBezTo>
                  <a:cubicBezTo>
                    <a:pt x="6" y="0"/>
                    <a:pt x="0" y="4"/>
                    <a:pt x="2" y="8"/>
                  </a:cubicBezTo>
                  <a:cubicBezTo>
                    <a:pt x="3" y="13"/>
                    <a:pt x="10" y="17"/>
                    <a:pt x="18" y="17"/>
                  </a:cubicBezTo>
                  <a:cubicBezTo>
                    <a:pt x="26" y="17"/>
                    <a:pt x="31" y="13"/>
                    <a:pt x="30" y="8"/>
                  </a:cubicBezTo>
                  <a:close/>
                </a:path>
              </a:pathLst>
            </a:custGeom>
            <a:grpFill/>
            <a:ln>
              <a:noFill/>
            </a:ln>
          </p:spPr>
          <p:txBody>
            <a:bodyPr anchor="ctr"/>
            <a:lstStyle/>
            <a:p>
              <a:pPr algn="ctr"/>
              <a:endParaRPr>
                <a:solidFill>
                  <a:schemeClr val="accent1">
                    <a:lumMod val="50000"/>
                  </a:schemeClr>
                </a:solidFill>
              </a:endParaRPr>
            </a:p>
          </p:txBody>
        </p:sp>
        <p:sp>
          <p:nvSpPr>
            <p:cNvPr id="295" name="ïşļïdé"/>
            <p:cNvSpPr/>
            <p:nvPr userDrawn="1"/>
          </p:nvSpPr>
          <p:spPr bwMode="auto">
            <a:xfrm>
              <a:off x="7656403" y="1953855"/>
              <a:ext cx="112636" cy="63261"/>
            </a:xfrm>
            <a:custGeom>
              <a:avLst/>
              <a:gdLst>
                <a:gd name="T0" fmla="*/ 29 w 31"/>
                <a:gd name="T1" fmla="*/ 8 h 17"/>
                <a:gd name="T2" fmla="*/ 13 w 31"/>
                <a:gd name="T3" fmla="*/ 0 h 17"/>
                <a:gd name="T4" fmla="*/ 1 w 31"/>
                <a:gd name="T5" fmla="*/ 8 h 17"/>
                <a:gd name="T6" fmla="*/ 18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28" y="4"/>
                    <a:pt x="21" y="0"/>
                    <a:pt x="13" y="0"/>
                  </a:cubicBezTo>
                  <a:cubicBezTo>
                    <a:pt x="5" y="0"/>
                    <a:pt x="0" y="4"/>
                    <a:pt x="1" y="8"/>
                  </a:cubicBezTo>
                  <a:cubicBezTo>
                    <a:pt x="3" y="13"/>
                    <a:pt x="10" y="17"/>
                    <a:pt x="18" y="17"/>
                  </a:cubicBezTo>
                  <a:cubicBezTo>
                    <a:pt x="26" y="17"/>
                    <a:pt x="31" y="13"/>
                    <a:pt x="29" y="8"/>
                  </a:cubicBezTo>
                  <a:close/>
                </a:path>
              </a:pathLst>
            </a:custGeom>
            <a:grpFill/>
            <a:ln>
              <a:noFill/>
            </a:ln>
          </p:spPr>
          <p:txBody>
            <a:bodyPr anchor="ctr"/>
            <a:lstStyle/>
            <a:p>
              <a:pPr algn="ctr"/>
              <a:endParaRPr>
                <a:solidFill>
                  <a:schemeClr val="accent1">
                    <a:lumMod val="50000"/>
                  </a:schemeClr>
                </a:solidFill>
              </a:endParaRPr>
            </a:p>
          </p:txBody>
        </p:sp>
        <p:sp>
          <p:nvSpPr>
            <p:cNvPr id="296" name="îš1îďê"/>
            <p:cNvSpPr/>
            <p:nvPr userDrawn="1"/>
          </p:nvSpPr>
          <p:spPr bwMode="auto">
            <a:xfrm>
              <a:off x="7779839" y="1953855"/>
              <a:ext cx="117264" cy="63261"/>
            </a:xfrm>
            <a:custGeom>
              <a:avLst/>
              <a:gdLst>
                <a:gd name="T0" fmla="*/ 30 w 32"/>
                <a:gd name="T1" fmla="*/ 8 h 17"/>
                <a:gd name="T2" fmla="*/ 13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9" y="4"/>
                    <a:pt x="21" y="0"/>
                    <a:pt x="13" y="0"/>
                  </a:cubicBezTo>
                  <a:cubicBezTo>
                    <a:pt x="6" y="0"/>
                    <a:pt x="0" y="4"/>
                    <a:pt x="2" y="8"/>
                  </a:cubicBezTo>
                  <a:cubicBezTo>
                    <a:pt x="3" y="13"/>
                    <a:pt x="11" y="17"/>
                    <a:pt x="19" y="17"/>
                  </a:cubicBezTo>
                  <a:cubicBezTo>
                    <a:pt x="26"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297" name="ïṧ1ïḓè"/>
            <p:cNvSpPr/>
            <p:nvPr userDrawn="1"/>
          </p:nvSpPr>
          <p:spPr bwMode="auto">
            <a:xfrm>
              <a:off x="7907903" y="1953855"/>
              <a:ext cx="112636" cy="63261"/>
            </a:xfrm>
            <a:custGeom>
              <a:avLst/>
              <a:gdLst>
                <a:gd name="T0" fmla="*/ 30 w 31"/>
                <a:gd name="T1" fmla="*/ 8 h 17"/>
                <a:gd name="T2" fmla="*/ 13 w 31"/>
                <a:gd name="T3" fmla="*/ 0 h 17"/>
                <a:gd name="T4" fmla="*/ 1 w 31"/>
                <a:gd name="T5" fmla="*/ 8 h 17"/>
                <a:gd name="T6" fmla="*/ 18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28" y="4"/>
                    <a:pt x="20" y="0"/>
                    <a:pt x="13" y="0"/>
                  </a:cubicBezTo>
                  <a:cubicBezTo>
                    <a:pt x="5" y="0"/>
                    <a:pt x="0" y="4"/>
                    <a:pt x="1" y="8"/>
                  </a:cubicBezTo>
                  <a:cubicBezTo>
                    <a:pt x="3" y="13"/>
                    <a:pt x="11" y="17"/>
                    <a:pt x="18" y="17"/>
                  </a:cubicBezTo>
                  <a:cubicBezTo>
                    <a:pt x="26" y="17"/>
                    <a:pt x="31" y="13"/>
                    <a:pt x="30" y="8"/>
                  </a:cubicBezTo>
                  <a:close/>
                </a:path>
              </a:pathLst>
            </a:custGeom>
            <a:grpFill/>
            <a:ln>
              <a:noFill/>
            </a:ln>
          </p:spPr>
          <p:txBody>
            <a:bodyPr anchor="ctr"/>
            <a:lstStyle/>
            <a:p>
              <a:pPr algn="ctr"/>
              <a:endParaRPr>
                <a:solidFill>
                  <a:schemeClr val="accent1">
                    <a:lumMod val="50000"/>
                  </a:schemeClr>
                </a:solidFill>
              </a:endParaRPr>
            </a:p>
          </p:txBody>
        </p:sp>
        <p:sp>
          <p:nvSpPr>
            <p:cNvPr id="298" name="iṧ1íďê"/>
            <p:cNvSpPr/>
            <p:nvPr userDrawn="1"/>
          </p:nvSpPr>
          <p:spPr bwMode="auto">
            <a:xfrm>
              <a:off x="8032882" y="1953855"/>
              <a:ext cx="115721" cy="63261"/>
            </a:xfrm>
            <a:custGeom>
              <a:avLst/>
              <a:gdLst>
                <a:gd name="T0" fmla="*/ 30 w 32"/>
                <a:gd name="T1" fmla="*/ 8 h 17"/>
                <a:gd name="T2" fmla="*/ 13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1" y="0"/>
                    <a:pt x="13" y="0"/>
                  </a:cubicBezTo>
                  <a:cubicBezTo>
                    <a:pt x="5" y="0"/>
                    <a:pt x="0" y="4"/>
                    <a:pt x="2" y="8"/>
                  </a:cubicBezTo>
                  <a:cubicBezTo>
                    <a:pt x="4" y="13"/>
                    <a:pt x="11" y="17"/>
                    <a:pt x="19"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299" name="íŝ1idè"/>
            <p:cNvSpPr/>
            <p:nvPr userDrawn="1"/>
          </p:nvSpPr>
          <p:spPr bwMode="auto">
            <a:xfrm>
              <a:off x="8159404" y="1953855"/>
              <a:ext cx="117264" cy="63261"/>
            </a:xfrm>
            <a:custGeom>
              <a:avLst/>
              <a:gdLst>
                <a:gd name="T0" fmla="*/ 30 w 32"/>
                <a:gd name="T1" fmla="*/ 8 h 17"/>
                <a:gd name="T2" fmla="*/ 12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5" y="0"/>
                    <a:pt x="0" y="4"/>
                    <a:pt x="2" y="8"/>
                  </a:cubicBezTo>
                  <a:cubicBezTo>
                    <a:pt x="3" y="13"/>
                    <a:pt x="11" y="17"/>
                    <a:pt x="19"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0" name="íṥḻiḍè"/>
            <p:cNvSpPr/>
            <p:nvPr userDrawn="1"/>
          </p:nvSpPr>
          <p:spPr bwMode="auto">
            <a:xfrm>
              <a:off x="8284382" y="1953855"/>
              <a:ext cx="115721" cy="63261"/>
            </a:xfrm>
            <a:custGeom>
              <a:avLst/>
              <a:gdLst>
                <a:gd name="T0" fmla="*/ 30 w 32"/>
                <a:gd name="T1" fmla="*/ 8 h 17"/>
                <a:gd name="T2" fmla="*/ 13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1" y="0"/>
                    <a:pt x="13" y="0"/>
                  </a:cubicBezTo>
                  <a:cubicBezTo>
                    <a:pt x="5" y="0"/>
                    <a:pt x="0" y="4"/>
                    <a:pt x="2" y="8"/>
                  </a:cubicBezTo>
                  <a:cubicBezTo>
                    <a:pt x="4" y="13"/>
                    <a:pt x="12" y="17"/>
                    <a:pt x="20"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1" name="ïşlîďê"/>
            <p:cNvSpPr/>
            <p:nvPr userDrawn="1"/>
          </p:nvSpPr>
          <p:spPr bwMode="auto">
            <a:xfrm>
              <a:off x="8412447" y="1953855"/>
              <a:ext cx="115721" cy="63261"/>
            </a:xfrm>
            <a:custGeom>
              <a:avLst/>
              <a:gdLst>
                <a:gd name="T0" fmla="*/ 30 w 32"/>
                <a:gd name="T1" fmla="*/ 8 h 17"/>
                <a:gd name="T2" fmla="*/ 12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5" y="0"/>
                    <a:pt x="0" y="4"/>
                    <a:pt x="2" y="8"/>
                  </a:cubicBezTo>
                  <a:cubicBezTo>
                    <a:pt x="4" y="13"/>
                    <a:pt x="11" y="17"/>
                    <a:pt x="19"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2" name="íṥlîḋé"/>
            <p:cNvSpPr/>
            <p:nvPr userDrawn="1"/>
          </p:nvSpPr>
          <p:spPr bwMode="auto">
            <a:xfrm>
              <a:off x="8535883" y="1953855"/>
              <a:ext cx="117264" cy="63261"/>
            </a:xfrm>
            <a:custGeom>
              <a:avLst/>
              <a:gdLst>
                <a:gd name="T0" fmla="*/ 30 w 32"/>
                <a:gd name="T1" fmla="*/ 8 h 17"/>
                <a:gd name="T2" fmla="*/ 13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3" y="0"/>
                  </a:cubicBezTo>
                  <a:cubicBezTo>
                    <a:pt x="5"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3" name="íṩḷiďê"/>
            <p:cNvSpPr/>
            <p:nvPr userDrawn="1"/>
          </p:nvSpPr>
          <p:spPr bwMode="auto">
            <a:xfrm>
              <a:off x="8663947" y="1953855"/>
              <a:ext cx="115721" cy="63261"/>
            </a:xfrm>
            <a:custGeom>
              <a:avLst/>
              <a:gdLst>
                <a:gd name="T0" fmla="*/ 30 w 32"/>
                <a:gd name="T1" fmla="*/ 8 h 17"/>
                <a:gd name="T2" fmla="*/ 12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4"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4" name="iṥ1ïḑè"/>
            <p:cNvSpPr/>
            <p:nvPr userDrawn="1"/>
          </p:nvSpPr>
          <p:spPr bwMode="auto">
            <a:xfrm>
              <a:off x="8787383" y="1953855"/>
              <a:ext cx="120350" cy="63261"/>
            </a:xfrm>
            <a:custGeom>
              <a:avLst/>
              <a:gdLst>
                <a:gd name="T0" fmla="*/ 31 w 33"/>
                <a:gd name="T1" fmla="*/ 8 h 17"/>
                <a:gd name="T2" fmla="*/ 12 w 33"/>
                <a:gd name="T3" fmla="*/ 0 h 17"/>
                <a:gd name="T4" fmla="*/ 2 w 33"/>
                <a:gd name="T5" fmla="*/ 8 h 17"/>
                <a:gd name="T6" fmla="*/ 20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5" y="0"/>
                    <a:pt x="0" y="4"/>
                    <a:pt x="2" y="8"/>
                  </a:cubicBezTo>
                  <a:cubicBezTo>
                    <a:pt x="4" y="13"/>
                    <a:pt x="13" y="17"/>
                    <a:pt x="20" y="17"/>
                  </a:cubicBezTo>
                  <a:cubicBezTo>
                    <a:pt x="28" y="17"/>
                    <a:pt x="33" y="13"/>
                    <a:pt x="31" y="8"/>
                  </a:cubicBezTo>
                  <a:close/>
                </a:path>
              </a:pathLst>
            </a:custGeom>
            <a:grpFill/>
            <a:ln>
              <a:noFill/>
            </a:ln>
          </p:spPr>
          <p:txBody>
            <a:bodyPr anchor="ctr"/>
            <a:lstStyle/>
            <a:p>
              <a:pPr algn="ctr"/>
              <a:endParaRPr>
                <a:solidFill>
                  <a:schemeClr val="accent1">
                    <a:lumMod val="50000"/>
                  </a:schemeClr>
                </a:solidFill>
              </a:endParaRPr>
            </a:p>
          </p:txBody>
        </p:sp>
        <p:sp>
          <p:nvSpPr>
            <p:cNvPr id="305" name="îṩḻîḍè"/>
            <p:cNvSpPr/>
            <p:nvPr userDrawn="1"/>
          </p:nvSpPr>
          <p:spPr bwMode="auto">
            <a:xfrm>
              <a:off x="8915448" y="1953855"/>
              <a:ext cx="117264" cy="63261"/>
            </a:xfrm>
            <a:custGeom>
              <a:avLst/>
              <a:gdLst>
                <a:gd name="T0" fmla="*/ 30 w 32"/>
                <a:gd name="T1" fmla="*/ 8 h 17"/>
                <a:gd name="T2" fmla="*/ 12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4"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6" name="iṧľîdé"/>
            <p:cNvSpPr/>
            <p:nvPr userDrawn="1"/>
          </p:nvSpPr>
          <p:spPr bwMode="auto">
            <a:xfrm>
              <a:off x="9038883" y="1953855"/>
              <a:ext cx="120350" cy="63261"/>
            </a:xfrm>
            <a:custGeom>
              <a:avLst/>
              <a:gdLst>
                <a:gd name="T0" fmla="*/ 31 w 33"/>
                <a:gd name="T1" fmla="*/ 8 h 17"/>
                <a:gd name="T2" fmla="*/ 12 w 33"/>
                <a:gd name="T3" fmla="*/ 0 h 17"/>
                <a:gd name="T4" fmla="*/ 2 w 33"/>
                <a:gd name="T5" fmla="*/ 8 h 17"/>
                <a:gd name="T6" fmla="*/ 21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4" y="0"/>
                    <a:pt x="0" y="4"/>
                    <a:pt x="2" y="8"/>
                  </a:cubicBezTo>
                  <a:cubicBezTo>
                    <a:pt x="5" y="13"/>
                    <a:pt x="13" y="17"/>
                    <a:pt x="21" y="17"/>
                  </a:cubicBezTo>
                  <a:cubicBezTo>
                    <a:pt x="29" y="17"/>
                    <a:pt x="33" y="13"/>
                    <a:pt x="31" y="8"/>
                  </a:cubicBezTo>
                  <a:close/>
                </a:path>
              </a:pathLst>
            </a:custGeom>
            <a:grpFill/>
            <a:ln>
              <a:noFill/>
            </a:ln>
          </p:spPr>
          <p:txBody>
            <a:bodyPr anchor="ctr"/>
            <a:lstStyle/>
            <a:p>
              <a:pPr algn="ctr"/>
              <a:endParaRPr>
                <a:solidFill>
                  <a:schemeClr val="accent1">
                    <a:lumMod val="50000"/>
                  </a:schemeClr>
                </a:solidFill>
              </a:endParaRPr>
            </a:p>
          </p:txBody>
        </p:sp>
        <p:sp>
          <p:nvSpPr>
            <p:cNvPr id="307" name="íṡḻiďè"/>
            <p:cNvSpPr/>
            <p:nvPr userDrawn="1"/>
          </p:nvSpPr>
          <p:spPr bwMode="auto">
            <a:xfrm>
              <a:off x="9166947" y="1953855"/>
              <a:ext cx="120350" cy="63261"/>
            </a:xfrm>
            <a:custGeom>
              <a:avLst/>
              <a:gdLst>
                <a:gd name="T0" fmla="*/ 30 w 33"/>
                <a:gd name="T1" fmla="*/ 8 h 17"/>
                <a:gd name="T2" fmla="*/ 12 w 33"/>
                <a:gd name="T3" fmla="*/ 0 h 17"/>
                <a:gd name="T4" fmla="*/ 2 w 33"/>
                <a:gd name="T5" fmla="*/ 8 h 17"/>
                <a:gd name="T6" fmla="*/ 21 w 33"/>
                <a:gd name="T7" fmla="*/ 17 h 17"/>
                <a:gd name="T8" fmla="*/ 30 w 33"/>
                <a:gd name="T9" fmla="*/ 8 h 17"/>
              </a:gdLst>
              <a:ahLst/>
              <a:cxnLst>
                <a:cxn ang="0">
                  <a:pos x="T0" y="T1"/>
                </a:cxn>
                <a:cxn ang="0">
                  <a:pos x="T2" y="T3"/>
                </a:cxn>
                <a:cxn ang="0">
                  <a:pos x="T4" y="T5"/>
                </a:cxn>
                <a:cxn ang="0">
                  <a:pos x="T6" y="T7"/>
                </a:cxn>
                <a:cxn ang="0">
                  <a:pos x="T8" y="T9"/>
                </a:cxn>
              </a:cxnLst>
              <a:rect l="0" t="0" r="r" b="b"/>
              <a:pathLst>
                <a:path w="33" h="17">
                  <a:moveTo>
                    <a:pt x="30" y="8"/>
                  </a:moveTo>
                  <a:cubicBezTo>
                    <a:pt x="28" y="4"/>
                    <a:pt x="19" y="0"/>
                    <a:pt x="12" y="0"/>
                  </a:cubicBezTo>
                  <a:cubicBezTo>
                    <a:pt x="4" y="0"/>
                    <a:pt x="0" y="4"/>
                    <a:pt x="2" y="8"/>
                  </a:cubicBezTo>
                  <a:cubicBezTo>
                    <a:pt x="4" y="13"/>
                    <a:pt x="13" y="17"/>
                    <a:pt x="21" y="17"/>
                  </a:cubicBezTo>
                  <a:cubicBezTo>
                    <a:pt x="28" y="17"/>
                    <a:pt x="33" y="13"/>
                    <a:pt x="30" y="8"/>
                  </a:cubicBezTo>
                  <a:close/>
                </a:path>
              </a:pathLst>
            </a:custGeom>
            <a:grpFill/>
            <a:ln>
              <a:noFill/>
            </a:ln>
          </p:spPr>
          <p:txBody>
            <a:bodyPr anchor="ctr"/>
            <a:lstStyle/>
            <a:p>
              <a:pPr algn="ctr"/>
              <a:endParaRPr>
                <a:solidFill>
                  <a:schemeClr val="accent1">
                    <a:lumMod val="50000"/>
                  </a:schemeClr>
                </a:solidFill>
              </a:endParaRPr>
            </a:p>
          </p:txBody>
        </p:sp>
        <p:sp>
          <p:nvSpPr>
            <p:cNvPr id="308" name="îṧľíḓé"/>
            <p:cNvSpPr/>
            <p:nvPr userDrawn="1"/>
          </p:nvSpPr>
          <p:spPr bwMode="auto">
            <a:xfrm>
              <a:off x="6659660" y="2031003"/>
              <a:ext cx="109550" cy="61718"/>
            </a:xfrm>
            <a:custGeom>
              <a:avLst/>
              <a:gdLst>
                <a:gd name="T0" fmla="*/ 29 w 30"/>
                <a:gd name="T1" fmla="*/ 9 h 17"/>
                <a:gd name="T2" fmla="*/ 14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4"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09" name="î$ļiďê"/>
            <p:cNvSpPr/>
            <p:nvPr userDrawn="1"/>
          </p:nvSpPr>
          <p:spPr bwMode="auto">
            <a:xfrm>
              <a:off x="6787724" y="2031003"/>
              <a:ext cx="109550" cy="61718"/>
            </a:xfrm>
            <a:custGeom>
              <a:avLst/>
              <a:gdLst>
                <a:gd name="T0" fmla="*/ 29 w 30"/>
                <a:gd name="T1" fmla="*/ 9 h 17"/>
                <a:gd name="T2" fmla="*/ 13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10" name="ísľïdè"/>
            <p:cNvSpPr/>
            <p:nvPr userDrawn="1"/>
          </p:nvSpPr>
          <p:spPr bwMode="auto">
            <a:xfrm>
              <a:off x="6915789" y="2031003"/>
              <a:ext cx="109550" cy="61718"/>
            </a:xfrm>
            <a:custGeom>
              <a:avLst/>
              <a:gdLst>
                <a:gd name="T0" fmla="*/ 29 w 30"/>
                <a:gd name="T1" fmla="*/ 9 h 17"/>
                <a:gd name="T2" fmla="*/ 13 w 30"/>
                <a:gd name="T3" fmla="*/ 0 h 17"/>
                <a:gd name="T4" fmla="*/ 0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0"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11" name="iŝlïḍé"/>
            <p:cNvSpPr/>
            <p:nvPr userDrawn="1"/>
          </p:nvSpPr>
          <p:spPr bwMode="auto">
            <a:xfrm>
              <a:off x="7043853" y="2031003"/>
              <a:ext cx="109550" cy="61718"/>
            </a:xfrm>
            <a:custGeom>
              <a:avLst/>
              <a:gdLst>
                <a:gd name="T0" fmla="*/ 29 w 30"/>
                <a:gd name="T1" fmla="*/ 9 h 17"/>
                <a:gd name="T2" fmla="*/ 13 w 30"/>
                <a:gd name="T3" fmla="*/ 0 h 17"/>
                <a:gd name="T4" fmla="*/ 0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0" y="9"/>
                  </a:cubicBezTo>
                  <a:cubicBezTo>
                    <a:pt x="1" y="13"/>
                    <a:pt x="9"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12" name="iṣľïďè"/>
            <p:cNvSpPr/>
            <p:nvPr userDrawn="1"/>
          </p:nvSpPr>
          <p:spPr bwMode="auto">
            <a:xfrm>
              <a:off x="7167289" y="2031003"/>
              <a:ext cx="112636" cy="61718"/>
            </a:xfrm>
            <a:custGeom>
              <a:avLst/>
              <a:gdLst>
                <a:gd name="T0" fmla="*/ 30 w 31"/>
                <a:gd name="T1" fmla="*/ 9 h 17"/>
                <a:gd name="T2" fmla="*/ 14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2" y="0"/>
                    <a:pt x="14" y="0"/>
                  </a:cubicBezTo>
                  <a:cubicBezTo>
                    <a:pt x="6" y="0"/>
                    <a:pt x="0" y="4"/>
                    <a:pt x="1" y="9"/>
                  </a:cubicBezTo>
                  <a:cubicBezTo>
                    <a:pt x="2" y="13"/>
                    <a:pt x="10" y="17"/>
                    <a:pt x="18" y="17"/>
                  </a:cubicBezTo>
                  <a:cubicBezTo>
                    <a:pt x="25"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3" name="ïşḷïḋé"/>
            <p:cNvSpPr/>
            <p:nvPr userDrawn="1"/>
          </p:nvSpPr>
          <p:spPr bwMode="auto">
            <a:xfrm>
              <a:off x="7295354" y="2031003"/>
              <a:ext cx="112636" cy="61718"/>
            </a:xfrm>
            <a:custGeom>
              <a:avLst/>
              <a:gdLst>
                <a:gd name="T0" fmla="*/ 30 w 31"/>
                <a:gd name="T1" fmla="*/ 9 h 17"/>
                <a:gd name="T2" fmla="*/ 14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4" y="0"/>
                  </a:cubicBezTo>
                  <a:cubicBezTo>
                    <a:pt x="6" y="0"/>
                    <a:pt x="0" y="4"/>
                    <a:pt x="1" y="9"/>
                  </a:cubicBezTo>
                  <a:cubicBezTo>
                    <a:pt x="2"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4" name="ï$ļíde"/>
            <p:cNvSpPr/>
            <p:nvPr userDrawn="1"/>
          </p:nvSpPr>
          <p:spPr bwMode="auto">
            <a:xfrm>
              <a:off x="7423418"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3" y="0"/>
                  </a:cubicBezTo>
                  <a:cubicBezTo>
                    <a:pt x="6"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5" name="ïSḷîḍê"/>
            <p:cNvSpPr/>
            <p:nvPr userDrawn="1"/>
          </p:nvSpPr>
          <p:spPr bwMode="auto">
            <a:xfrm>
              <a:off x="7549940" y="2031003"/>
              <a:ext cx="114178"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6" name="íṩľíďe"/>
            <p:cNvSpPr/>
            <p:nvPr userDrawn="1"/>
          </p:nvSpPr>
          <p:spPr bwMode="auto">
            <a:xfrm>
              <a:off x="7678005"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7" name="iṣľïḋe"/>
            <p:cNvSpPr/>
            <p:nvPr userDrawn="1"/>
          </p:nvSpPr>
          <p:spPr bwMode="auto">
            <a:xfrm>
              <a:off x="7806069"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8" name="iŝľidê"/>
            <p:cNvSpPr/>
            <p:nvPr userDrawn="1"/>
          </p:nvSpPr>
          <p:spPr bwMode="auto">
            <a:xfrm>
              <a:off x="7934134"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3" y="0"/>
                  </a:cubicBezTo>
                  <a:cubicBezTo>
                    <a:pt x="5" y="0"/>
                    <a:pt x="0" y="4"/>
                    <a:pt x="1" y="9"/>
                  </a:cubicBezTo>
                  <a:cubicBezTo>
                    <a:pt x="3" y="13"/>
                    <a:pt x="11"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9" name="iṥḻîďê"/>
            <p:cNvSpPr/>
            <p:nvPr userDrawn="1"/>
          </p:nvSpPr>
          <p:spPr bwMode="auto">
            <a:xfrm>
              <a:off x="8060655" y="2031003"/>
              <a:ext cx="114178" cy="61718"/>
            </a:xfrm>
            <a:custGeom>
              <a:avLst/>
              <a:gdLst>
                <a:gd name="T0" fmla="*/ 30 w 31"/>
                <a:gd name="T1" fmla="*/ 9 h 17"/>
                <a:gd name="T2" fmla="*/ 12 w 31"/>
                <a:gd name="T3" fmla="*/ 0 h 17"/>
                <a:gd name="T4" fmla="*/ 1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2" y="0"/>
                  </a:cubicBezTo>
                  <a:cubicBezTo>
                    <a:pt x="5" y="0"/>
                    <a:pt x="0" y="4"/>
                    <a:pt x="1" y="9"/>
                  </a:cubicBezTo>
                  <a:cubicBezTo>
                    <a:pt x="3" y="13"/>
                    <a:pt x="11" y="17"/>
                    <a:pt x="19"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20" name="ïṧļïdè"/>
            <p:cNvSpPr/>
            <p:nvPr userDrawn="1"/>
          </p:nvSpPr>
          <p:spPr bwMode="auto">
            <a:xfrm>
              <a:off x="8185633"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1" name="îṣlîḑè"/>
            <p:cNvSpPr/>
            <p:nvPr userDrawn="1"/>
          </p:nvSpPr>
          <p:spPr bwMode="auto">
            <a:xfrm>
              <a:off x="8313699"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2" name="iṥ1îḑé"/>
            <p:cNvSpPr/>
            <p:nvPr userDrawn="1"/>
          </p:nvSpPr>
          <p:spPr bwMode="auto">
            <a:xfrm>
              <a:off x="8440220"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3" name="íSḻîḋè"/>
            <p:cNvSpPr/>
            <p:nvPr userDrawn="1"/>
          </p:nvSpPr>
          <p:spPr bwMode="auto">
            <a:xfrm>
              <a:off x="8568284"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0"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4" name="ïṥḻïḍê"/>
            <p:cNvSpPr/>
            <p:nvPr userDrawn="1"/>
          </p:nvSpPr>
          <p:spPr bwMode="auto">
            <a:xfrm>
              <a:off x="8696349" y="2031003"/>
              <a:ext cx="120350" cy="61718"/>
            </a:xfrm>
            <a:custGeom>
              <a:avLst/>
              <a:gdLst>
                <a:gd name="T0" fmla="*/ 31 w 33"/>
                <a:gd name="T1" fmla="*/ 9 h 17"/>
                <a:gd name="T2" fmla="*/ 12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5" name="ïṥļîḑe"/>
            <p:cNvSpPr/>
            <p:nvPr userDrawn="1"/>
          </p:nvSpPr>
          <p:spPr bwMode="auto">
            <a:xfrm>
              <a:off x="8824413" y="2031003"/>
              <a:ext cx="120350" cy="61718"/>
            </a:xfrm>
            <a:custGeom>
              <a:avLst/>
              <a:gdLst>
                <a:gd name="T0" fmla="*/ 31 w 33"/>
                <a:gd name="T1" fmla="*/ 9 h 17"/>
                <a:gd name="T2" fmla="*/ 12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6" name="î$ľïḋé"/>
            <p:cNvSpPr/>
            <p:nvPr userDrawn="1"/>
          </p:nvSpPr>
          <p:spPr bwMode="auto">
            <a:xfrm>
              <a:off x="8952478" y="2031003"/>
              <a:ext cx="120350" cy="61718"/>
            </a:xfrm>
            <a:custGeom>
              <a:avLst/>
              <a:gdLst>
                <a:gd name="T0" fmla="*/ 31 w 33"/>
                <a:gd name="T1" fmla="*/ 9 h 17"/>
                <a:gd name="T2" fmla="*/ 12 w 33"/>
                <a:gd name="T3" fmla="*/ 0 h 17"/>
                <a:gd name="T4" fmla="*/ 2 w 33"/>
                <a:gd name="T5" fmla="*/ 9 h 17"/>
                <a:gd name="T6" fmla="*/ 21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3" y="17"/>
                    <a:pt x="21"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7" name="ïṩ1ïdé"/>
            <p:cNvSpPr/>
            <p:nvPr userDrawn="1"/>
          </p:nvSpPr>
          <p:spPr bwMode="auto">
            <a:xfrm>
              <a:off x="9079000" y="2031003"/>
              <a:ext cx="120350" cy="61718"/>
            </a:xfrm>
            <a:custGeom>
              <a:avLst/>
              <a:gdLst>
                <a:gd name="T0" fmla="*/ 31 w 33"/>
                <a:gd name="T1" fmla="*/ 9 h 17"/>
                <a:gd name="T2" fmla="*/ 12 w 33"/>
                <a:gd name="T3" fmla="*/ 0 h 17"/>
                <a:gd name="T4" fmla="*/ 2 w 33"/>
                <a:gd name="T5" fmla="*/ 9 h 17"/>
                <a:gd name="T6" fmla="*/ 21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3" y="17"/>
                    <a:pt x="21" y="17"/>
                  </a:cubicBezTo>
                  <a:cubicBezTo>
                    <a:pt x="29"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8" name="ïṣḻiḍê"/>
            <p:cNvSpPr/>
            <p:nvPr userDrawn="1"/>
          </p:nvSpPr>
          <p:spPr bwMode="auto">
            <a:xfrm>
              <a:off x="9203978" y="2031003"/>
              <a:ext cx="123436" cy="61718"/>
            </a:xfrm>
            <a:custGeom>
              <a:avLst/>
              <a:gdLst>
                <a:gd name="T0" fmla="*/ 31 w 34"/>
                <a:gd name="T1" fmla="*/ 9 h 17"/>
                <a:gd name="T2" fmla="*/ 13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3" y="0"/>
                  </a:cubicBezTo>
                  <a:cubicBezTo>
                    <a:pt x="5" y="0"/>
                    <a:pt x="0" y="4"/>
                    <a:pt x="3" y="9"/>
                  </a:cubicBezTo>
                  <a:cubicBezTo>
                    <a:pt x="5"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329" name="ïśľidé"/>
            <p:cNvSpPr/>
            <p:nvPr userDrawn="1"/>
          </p:nvSpPr>
          <p:spPr bwMode="auto">
            <a:xfrm>
              <a:off x="6670460" y="2108150"/>
              <a:ext cx="109550" cy="64804"/>
            </a:xfrm>
            <a:custGeom>
              <a:avLst/>
              <a:gdLst>
                <a:gd name="T0" fmla="*/ 29 w 30"/>
                <a:gd name="T1" fmla="*/ 9 h 18"/>
                <a:gd name="T2" fmla="*/ 14 w 30"/>
                <a:gd name="T3" fmla="*/ 0 h 18"/>
                <a:gd name="T4" fmla="*/ 0 w 30"/>
                <a:gd name="T5" fmla="*/ 9 h 18"/>
                <a:gd name="T6" fmla="*/ 16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8" y="4"/>
                    <a:pt x="21" y="0"/>
                    <a:pt x="14" y="0"/>
                  </a:cubicBezTo>
                  <a:cubicBezTo>
                    <a:pt x="6" y="0"/>
                    <a:pt x="0" y="4"/>
                    <a:pt x="0" y="9"/>
                  </a:cubicBezTo>
                  <a:cubicBezTo>
                    <a:pt x="1" y="14"/>
                    <a:pt x="8" y="18"/>
                    <a:pt x="16" y="18"/>
                  </a:cubicBezTo>
                  <a:cubicBezTo>
                    <a:pt x="24" y="18"/>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330" name="îš1íḑe"/>
            <p:cNvSpPr/>
            <p:nvPr userDrawn="1"/>
          </p:nvSpPr>
          <p:spPr bwMode="auto">
            <a:xfrm>
              <a:off x="6798525" y="2108150"/>
              <a:ext cx="109550" cy="64804"/>
            </a:xfrm>
            <a:custGeom>
              <a:avLst/>
              <a:gdLst>
                <a:gd name="T0" fmla="*/ 30 w 30"/>
                <a:gd name="T1" fmla="*/ 9 h 18"/>
                <a:gd name="T2" fmla="*/ 14 w 30"/>
                <a:gd name="T3" fmla="*/ 0 h 18"/>
                <a:gd name="T4" fmla="*/ 1 w 30"/>
                <a:gd name="T5" fmla="*/ 9 h 18"/>
                <a:gd name="T6" fmla="*/ 17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2" y="0"/>
                    <a:pt x="14" y="0"/>
                  </a:cubicBezTo>
                  <a:cubicBezTo>
                    <a:pt x="6" y="0"/>
                    <a:pt x="0" y="4"/>
                    <a:pt x="1" y="9"/>
                  </a:cubicBezTo>
                  <a:cubicBezTo>
                    <a:pt x="1" y="14"/>
                    <a:pt x="9" y="18"/>
                    <a:pt x="17" y="18"/>
                  </a:cubicBezTo>
                  <a:cubicBezTo>
                    <a:pt x="25" y="18"/>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331" name="ïṥ1ïďè"/>
            <p:cNvSpPr/>
            <p:nvPr userDrawn="1"/>
          </p:nvSpPr>
          <p:spPr bwMode="auto">
            <a:xfrm>
              <a:off x="6926589" y="2108150"/>
              <a:ext cx="112636" cy="64804"/>
            </a:xfrm>
            <a:custGeom>
              <a:avLst/>
              <a:gdLst>
                <a:gd name="T0" fmla="*/ 30 w 31"/>
                <a:gd name="T1" fmla="*/ 9 h 18"/>
                <a:gd name="T2" fmla="*/ 14 w 31"/>
                <a:gd name="T3" fmla="*/ 0 h 18"/>
                <a:gd name="T4" fmla="*/ 1 w 31"/>
                <a:gd name="T5" fmla="*/ 9 h 18"/>
                <a:gd name="T6" fmla="*/ 17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2" y="0"/>
                    <a:pt x="14" y="0"/>
                  </a:cubicBezTo>
                  <a:cubicBezTo>
                    <a:pt x="6" y="0"/>
                    <a:pt x="0" y="4"/>
                    <a:pt x="1" y="9"/>
                  </a:cubicBezTo>
                  <a:cubicBezTo>
                    <a:pt x="2" y="14"/>
                    <a:pt x="9" y="18"/>
                    <a:pt x="17" y="18"/>
                  </a:cubicBezTo>
                  <a:cubicBezTo>
                    <a:pt x="25"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2" name="iṡḻíḓê"/>
            <p:cNvSpPr/>
            <p:nvPr userDrawn="1"/>
          </p:nvSpPr>
          <p:spPr bwMode="auto">
            <a:xfrm>
              <a:off x="7057740" y="2108150"/>
              <a:ext cx="109550" cy="64804"/>
            </a:xfrm>
            <a:custGeom>
              <a:avLst/>
              <a:gdLst>
                <a:gd name="T0" fmla="*/ 29 w 30"/>
                <a:gd name="T1" fmla="*/ 9 h 18"/>
                <a:gd name="T2" fmla="*/ 13 w 30"/>
                <a:gd name="T3" fmla="*/ 0 h 18"/>
                <a:gd name="T4" fmla="*/ 0 w 30"/>
                <a:gd name="T5" fmla="*/ 9 h 18"/>
                <a:gd name="T6" fmla="*/ 17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8" y="4"/>
                    <a:pt x="21" y="0"/>
                    <a:pt x="13" y="0"/>
                  </a:cubicBezTo>
                  <a:cubicBezTo>
                    <a:pt x="5" y="0"/>
                    <a:pt x="0" y="4"/>
                    <a:pt x="0" y="9"/>
                  </a:cubicBezTo>
                  <a:cubicBezTo>
                    <a:pt x="1" y="14"/>
                    <a:pt x="9" y="18"/>
                    <a:pt x="17" y="18"/>
                  </a:cubicBezTo>
                  <a:cubicBezTo>
                    <a:pt x="25" y="18"/>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333" name="íşľíďê"/>
            <p:cNvSpPr/>
            <p:nvPr userDrawn="1"/>
          </p:nvSpPr>
          <p:spPr bwMode="auto">
            <a:xfrm>
              <a:off x="7185804" y="2108150"/>
              <a:ext cx="112636" cy="64804"/>
            </a:xfrm>
            <a:custGeom>
              <a:avLst/>
              <a:gdLst>
                <a:gd name="T0" fmla="*/ 30 w 31"/>
                <a:gd name="T1" fmla="*/ 9 h 18"/>
                <a:gd name="T2" fmla="*/ 13 w 31"/>
                <a:gd name="T3" fmla="*/ 0 h 18"/>
                <a:gd name="T4" fmla="*/ 1 w 31"/>
                <a:gd name="T5" fmla="*/ 9 h 18"/>
                <a:gd name="T6" fmla="*/ 17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1" y="0"/>
                    <a:pt x="13" y="0"/>
                  </a:cubicBezTo>
                  <a:cubicBezTo>
                    <a:pt x="5" y="0"/>
                    <a:pt x="0" y="4"/>
                    <a:pt x="1" y="9"/>
                  </a:cubicBezTo>
                  <a:cubicBezTo>
                    <a:pt x="2" y="14"/>
                    <a:pt x="9" y="18"/>
                    <a:pt x="17" y="18"/>
                  </a:cubicBezTo>
                  <a:cubicBezTo>
                    <a:pt x="25"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4" name="ïṧ1îḓè"/>
            <p:cNvSpPr/>
            <p:nvPr userDrawn="1"/>
          </p:nvSpPr>
          <p:spPr bwMode="auto">
            <a:xfrm>
              <a:off x="7313869" y="2108150"/>
              <a:ext cx="112636" cy="64804"/>
            </a:xfrm>
            <a:custGeom>
              <a:avLst/>
              <a:gdLst>
                <a:gd name="T0" fmla="*/ 30 w 31"/>
                <a:gd name="T1" fmla="*/ 9 h 18"/>
                <a:gd name="T2" fmla="*/ 14 w 31"/>
                <a:gd name="T3" fmla="*/ 0 h 18"/>
                <a:gd name="T4" fmla="*/ 1 w 31"/>
                <a:gd name="T5" fmla="*/ 9 h 18"/>
                <a:gd name="T6" fmla="*/ 18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2" y="0"/>
                    <a:pt x="14" y="0"/>
                  </a:cubicBezTo>
                  <a:cubicBezTo>
                    <a:pt x="6" y="0"/>
                    <a:pt x="0" y="4"/>
                    <a:pt x="1" y="9"/>
                  </a:cubicBezTo>
                  <a:cubicBezTo>
                    <a:pt x="2" y="14"/>
                    <a:pt x="10" y="18"/>
                    <a:pt x="18" y="18"/>
                  </a:cubicBezTo>
                  <a:cubicBezTo>
                    <a:pt x="26"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5" name="îṡ1ïḍè"/>
            <p:cNvSpPr/>
            <p:nvPr userDrawn="1"/>
          </p:nvSpPr>
          <p:spPr bwMode="auto">
            <a:xfrm>
              <a:off x="7440391" y="2108150"/>
              <a:ext cx="117264" cy="64804"/>
            </a:xfrm>
            <a:custGeom>
              <a:avLst/>
              <a:gdLst>
                <a:gd name="T0" fmla="*/ 31 w 32"/>
                <a:gd name="T1" fmla="*/ 9 h 18"/>
                <a:gd name="T2" fmla="*/ 14 w 32"/>
                <a:gd name="T3" fmla="*/ 0 h 18"/>
                <a:gd name="T4" fmla="*/ 2 w 32"/>
                <a:gd name="T5" fmla="*/ 9 h 18"/>
                <a:gd name="T6" fmla="*/ 18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29" y="4"/>
                    <a:pt x="22" y="0"/>
                    <a:pt x="14" y="0"/>
                  </a:cubicBezTo>
                  <a:cubicBezTo>
                    <a:pt x="6" y="0"/>
                    <a:pt x="0" y="4"/>
                    <a:pt x="2" y="9"/>
                  </a:cubicBezTo>
                  <a:cubicBezTo>
                    <a:pt x="3" y="14"/>
                    <a:pt x="10" y="18"/>
                    <a:pt x="18" y="18"/>
                  </a:cubicBezTo>
                  <a:cubicBezTo>
                    <a:pt x="26" y="18"/>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36" name="îśḷidé"/>
            <p:cNvSpPr/>
            <p:nvPr userDrawn="1"/>
          </p:nvSpPr>
          <p:spPr bwMode="auto">
            <a:xfrm>
              <a:off x="7573084" y="2108150"/>
              <a:ext cx="112636" cy="64804"/>
            </a:xfrm>
            <a:custGeom>
              <a:avLst/>
              <a:gdLst>
                <a:gd name="T0" fmla="*/ 30 w 31"/>
                <a:gd name="T1" fmla="*/ 9 h 18"/>
                <a:gd name="T2" fmla="*/ 13 w 31"/>
                <a:gd name="T3" fmla="*/ 0 h 18"/>
                <a:gd name="T4" fmla="*/ 1 w 31"/>
                <a:gd name="T5" fmla="*/ 9 h 18"/>
                <a:gd name="T6" fmla="*/ 18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1" y="0"/>
                    <a:pt x="13" y="0"/>
                  </a:cubicBezTo>
                  <a:cubicBezTo>
                    <a:pt x="5" y="0"/>
                    <a:pt x="0" y="4"/>
                    <a:pt x="1" y="9"/>
                  </a:cubicBezTo>
                  <a:cubicBezTo>
                    <a:pt x="2" y="14"/>
                    <a:pt x="10" y="18"/>
                    <a:pt x="18" y="18"/>
                  </a:cubicBezTo>
                  <a:cubicBezTo>
                    <a:pt x="26"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7" name="îSḷîde"/>
            <p:cNvSpPr/>
            <p:nvPr userDrawn="1"/>
          </p:nvSpPr>
          <p:spPr bwMode="auto">
            <a:xfrm>
              <a:off x="7699606" y="2108150"/>
              <a:ext cx="117264" cy="64804"/>
            </a:xfrm>
            <a:custGeom>
              <a:avLst/>
              <a:gdLst>
                <a:gd name="T0" fmla="*/ 30 w 32"/>
                <a:gd name="T1" fmla="*/ 9 h 18"/>
                <a:gd name="T2" fmla="*/ 13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9" y="4"/>
                    <a:pt x="21" y="0"/>
                    <a:pt x="13" y="0"/>
                  </a:cubicBezTo>
                  <a:cubicBezTo>
                    <a:pt x="5" y="0"/>
                    <a:pt x="0" y="4"/>
                    <a:pt x="1" y="9"/>
                  </a:cubicBezTo>
                  <a:cubicBezTo>
                    <a:pt x="3" y="14"/>
                    <a:pt x="10"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38" name="iṩļîďe"/>
            <p:cNvSpPr/>
            <p:nvPr userDrawn="1"/>
          </p:nvSpPr>
          <p:spPr bwMode="auto">
            <a:xfrm>
              <a:off x="7827670" y="2108150"/>
              <a:ext cx="117264" cy="64804"/>
            </a:xfrm>
            <a:custGeom>
              <a:avLst/>
              <a:gdLst>
                <a:gd name="T0" fmla="*/ 31 w 32"/>
                <a:gd name="T1" fmla="*/ 9 h 18"/>
                <a:gd name="T2" fmla="*/ 14 w 32"/>
                <a:gd name="T3" fmla="*/ 0 h 18"/>
                <a:gd name="T4" fmla="*/ 2 w 32"/>
                <a:gd name="T5" fmla="*/ 9 h 18"/>
                <a:gd name="T6" fmla="*/ 19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29" y="4"/>
                    <a:pt x="21" y="0"/>
                    <a:pt x="14" y="0"/>
                  </a:cubicBezTo>
                  <a:cubicBezTo>
                    <a:pt x="6" y="0"/>
                    <a:pt x="0" y="4"/>
                    <a:pt x="2" y="9"/>
                  </a:cubicBezTo>
                  <a:cubicBezTo>
                    <a:pt x="3" y="14"/>
                    <a:pt x="11" y="18"/>
                    <a:pt x="19" y="18"/>
                  </a:cubicBezTo>
                  <a:cubicBezTo>
                    <a:pt x="27" y="18"/>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39" name="iś1íḑê"/>
            <p:cNvSpPr/>
            <p:nvPr userDrawn="1"/>
          </p:nvSpPr>
          <p:spPr bwMode="auto">
            <a:xfrm>
              <a:off x="7958821" y="2108150"/>
              <a:ext cx="117264" cy="64804"/>
            </a:xfrm>
            <a:custGeom>
              <a:avLst/>
              <a:gdLst>
                <a:gd name="T0" fmla="*/ 30 w 32"/>
                <a:gd name="T1" fmla="*/ 9 h 18"/>
                <a:gd name="T2" fmla="*/ 13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8" y="4"/>
                    <a:pt x="21" y="0"/>
                    <a:pt x="13" y="0"/>
                  </a:cubicBezTo>
                  <a:cubicBezTo>
                    <a:pt x="5" y="0"/>
                    <a:pt x="0" y="4"/>
                    <a:pt x="1" y="9"/>
                  </a:cubicBezTo>
                  <a:cubicBezTo>
                    <a:pt x="3" y="14"/>
                    <a:pt x="11"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40" name="ïsḷïḋé"/>
            <p:cNvSpPr/>
            <p:nvPr userDrawn="1"/>
          </p:nvSpPr>
          <p:spPr bwMode="auto">
            <a:xfrm>
              <a:off x="8086885" y="2108150"/>
              <a:ext cx="117264" cy="64804"/>
            </a:xfrm>
            <a:custGeom>
              <a:avLst/>
              <a:gdLst>
                <a:gd name="T0" fmla="*/ 30 w 32"/>
                <a:gd name="T1" fmla="*/ 9 h 18"/>
                <a:gd name="T2" fmla="*/ 13 w 32"/>
                <a:gd name="T3" fmla="*/ 0 h 18"/>
                <a:gd name="T4" fmla="*/ 2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9" y="4"/>
                    <a:pt x="21" y="0"/>
                    <a:pt x="13" y="0"/>
                  </a:cubicBezTo>
                  <a:cubicBezTo>
                    <a:pt x="5" y="0"/>
                    <a:pt x="0" y="4"/>
                    <a:pt x="2" y="9"/>
                  </a:cubicBezTo>
                  <a:cubicBezTo>
                    <a:pt x="3" y="14"/>
                    <a:pt x="11"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41" name="íś1îḓè"/>
            <p:cNvSpPr/>
            <p:nvPr userDrawn="1"/>
          </p:nvSpPr>
          <p:spPr bwMode="auto">
            <a:xfrm>
              <a:off x="8214950" y="2108150"/>
              <a:ext cx="120350" cy="64804"/>
            </a:xfrm>
            <a:custGeom>
              <a:avLst/>
              <a:gdLst>
                <a:gd name="T0" fmla="*/ 31 w 33"/>
                <a:gd name="T1" fmla="*/ 9 h 18"/>
                <a:gd name="T2" fmla="*/ 13 w 33"/>
                <a:gd name="T3" fmla="*/ 0 h 18"/>
                <a:gd name="T4" fmla="*/ 2 w 33"/>
                <a:gd name="T5" fmla="*/ 9 h 18"/>
                <a:gd name="T6" fmla="*/ 20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0" y="18"/>
                  </a:cubicBezTo>
                  <a:cubicBezTo>
                    <a:pt x="28"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2" name="i$ḷïḓê"/>
            <p:cNvSpPr/>
            <p:nvPr userDrawn="1"/>
          </p:nvSpPr>
          <p:spPr bwMode="auto">
            <a:xfrm>
              <a:off x="8346100" y="2108150"/>
              <a:ext cx="117264" cy="64804"/>
            </a:xfrm>
            <a:custGeom>
              <a:avLst/>
              <a:gdLst>
                <a:gd name="T0" fmla="*/ 30 w 32"/>
                <a:gd name="T1" fmla="*/ 9 h 18"/>
                <a:gd name="T2" fmla="*/ 12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8" y="4"/>
                    <a:pt x="20" y="0"/>
                    <a:pt x="12" y="0"/>
                  </a:cubicBezTo>
                  <a:cubicBezTo>
                    <a:pt x="4" y="0"/>
                    <a:pt x="0" y="4"/>
                    <a:pt x="1" y="9"/>
                  </a:cubicBezTo>
                  <a:cubicBezTo>
                    <a:pt x="3" y="14"/>
                    <a:pt x="11"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43" name="iṡḷiḑè"/>
            <p:cNvSpPr/>
            <p:nvPr userDrawn="1"/>
          </p:nvSpPr>
          <p:spPr bwMode="auto">
            <a:xfrm>
              <a:off x="8474165" y="2108150"/>
              <a:ext cx="120350" cy="64804"/>
            </a:xfrm>
            <a:custGeom>
              <a:avLst/>
              <a:gdLst>
                <a:gd name="T0" fmla="*/ 31 w 33"/>
                <a:gd name="T1" fmla="*/ 9 h 18"/>
                <a:gd name="T2" fmla="*/ 13 w 33"/>
                <a:gd name="T3" fmla="*/ 0 h 18"/>
                <a:gd name="T4" fmla="*/ 2 w 33"/>
                <a:gd name="T5" fmla="*/ 9 h 18"/>
                <a:gd name="T6" fmla="*/ 20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0" y="18"/>
                  </a:cubicBezTo>
                  <a:cubicBezTo>
                    <a:pt x="28"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4" name="îsľiḓe"/>
            <p:cNvSpPr/>
            <p:nvPr userDrawn="1"/>
          </p:nvSpPr>
          <p:spPr bwMode="auto">
            <a:xfrm>
              <a:off x="8600687" y="2108150"/>
              <a:ext cx="121893" cy="64804"/>
            </a:xfrm>
            <a:custGeom>
              <a:avLst/>
              <a:gdLst>
                <a:gd name="T0" fmla="*/ 31 w 33"/>
                <a:gd name="T1" fmla="*/ 9 h 18"/>
                <a:gd name="T2" fmla="*/ 13 w 33"/>
                <a:gd name="T3" fmla="*/ 0 h 18"/>
                <a:gd name="T4" fmla="*/ 2 w 33"/>
                <a:gd name="T5" fmla="*/ 9 h 18"/>
                <a:gd name="T6" fmla="*/ 21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1" y="18"/>
                  </a:cubicBezTo>
                  <a:cubicBezTo>
                    <a:pt x="29"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5" name="íśḷïde"/>
            <p:cNvSpPr/>
            <p:nvPr userDrawn="1"/>
          </p:nvSpPr>
          <p:spPr bwMode="auto">
            <a:xfrm>
              <a:off x="8728751" y="2108150"/>
              <a:ext cx="124979" cy="64804"/>
            </a:xfrm>
            <a:custGeom>
              <a:avLst/>
              <a:gdLst>
                <a:gd name="T0" fmla="*/ 31 w 34"/>
                <a:gd name="T1" fmla="*/ 9 h 18"/>
                <a:gd name="T2" fmla="*/ 13 w 34"/>
                <a:gd name="T3" fmla="*/ 0 h 18"/>
                <a:gd name="T4" fmla="*/ 3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1" y="0"/>
                    <a:pt x="13" y="0"/>
                  </a:cubicBezTo>
                  <a:cubicBezTo>
                    <a:pt x="5" y="0"/>
                    <a:pt x="0" y="4"/>
                    <a:pt x="3" y="9"/>
                  </a:cubicBezTo>
                  <a:cubicBezTo>
                    <a:pt x="5" y="14"/>
                    <a:pt x="13" y="18"/>
                    <a:pt x="21" y="18"/>
                  </a:cubicBezTo>
                  <a:cubicBezTo>
                    <a:pt x="29"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46" name="ïṧḷiḋé"/>
            <p:cNvSpPr/>
            <p:nvPr userDrawn="1"/>
          </p:nvSpPr>
          <p:spPr bwMode="auto">
            <a:xfrm>
              <a:off x="8859902" y="2108150"/>
              <a:ext cx="120350" cy="64804"/>
            </a:xfrm>
            <a:custGeom>
              <a:avLst/>
              <a:gdLst>
                <a:gd name="T0" fmla="*/ 31 w 33"/>
                <a:gd name="T1" fmla="*/ 9 h 18"/>
                <a:gd name="T2" fmla="*/ 12 w 33"/>
                <a:gd name="T3" fmla="*/ 0 h 18"/>
                <a:gd name="T4" fmla="*/ 2 w 33"/>
                <a:gd name="T5" fmla="*/ 9 h 18"/>
                <a:gd name="T6" fmla="*/ 21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0" y="0"/>
                    <a:pt x="12" y="0"/>
                  </a:cubicBezTo>
                  <a:cubicBezTo>
                    <a:pt x="4" y="0"/>
                    <a:pt x="0" y="4"/>
                    <a:pt x="2" y="9"/>
                  </a:cubicBezTo>
                  <a:cubicBezTo>
                    <a:pt x="4" y="14"/>
                    <a:pt x="13" y="18"/>
                    <a:pt x="21" y="18"/>
                  </a:cubicBezTo>
                  <a:cubicBezTo>
                    <a:pt x="29"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7" name="iṩḷiḍê"/>
            <p:cNvSpPr/>
            <p:nvPr userDrawn="1"/>
          </p:nvSpPr>
          <p:spPr bwMode="auto">
            <a:xfrm>
              <a:off x="8987966" y="2108150"/>
              <a:ext cx="124979" cy="64804"/>
            </a:xfrm>
            <a:custGeom>
              <a:avLst/>
              <a:gdLst>
                <a:gd name="T0" fmla="*/ 31 w 34"/>
                <a:gd name="T1" fmla="*/ 9 h 18"/>
                <a:gd name="T2" fmla="*/ 12 w 34"/>
                <a:gd name="T3" fmla="*/ 0 h 18"/>
                <a:gd name="T4" fmla="*/ 2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0" y="0"/>
                    <a:pt x="12" y="0"/>
                  </a:cubicBezTo>
                  <a:cubicBezTo>
                    <a:pt x="5" y="0"/>
                    <a:pt x="0" y="4"/>
                    <a:pt x="2" y="9"/>
                  </a:cubicBezTo>
                  <a:cubicBezTo>
                    <a:pt x="5" y="14"/>
                    <a:pt x="13" y="18"/>
                    <a:pt x="21" y="18"/>
                  </a:cubicBezTo>
                  <a:cubicBezTo>
                    <a:pt x="29"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48" name="í$ľidè"/>
            <p:cNvSpPr/>
            <p:nvPr userDrawn="1"/>
          </p:nvSpPr>
          <p:spPr bwMode="auto">
            <a:xfrm>
              <a:off x="9116031" y="2108150"/>
              <a:ext cx="123436" cy="64804"/>
            </a:xfrm>
            <a:custGeom>
              <a:avLst/>
              <a:gdLst>
                <a:gd name="T0" fmla="*/ 32 w 34"/>
                <a:gd name="T1" fmla="*/ 9 h 18"/>
                <a:gd name="T2" fmla="*/ 13 w 34"/>
                <a:gd name="T3" fmla="*/ 0 h 18"/>
                <a:gd name="T4" fmla="*/ 3 w 34"/>
                <a:gd name="T5" fmla="*/ 9 h 18"/>
                <a:gd name="T6" fmla="*/ 22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29" y="4"/>
                    <a:pt x="21" y="0"/>
                    <a:pt x="13" y="0"/>
                  </a:cubicBezTo>
                  <a:cubicBezTo>
                    <a:pt x="5" y="0"/>
                    <a:pt x="0" y="4"/>
                    <a:pt x="3" y="9"/>
                  </a:cubicBezTo>
                  <a:cubicBezTo>
                    <a:pt x="5" y="14"/>
                    <a:pt x="14" y="18"/>
                    <a:pt x="22" y="18"/>
                  </a:cubicBezTo>
                  <a:cubicBezTo>
                    <a:pt x="30" y="18"/>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49" name="iṧľíde"/>
            <p:cNvSpPr/>
            <p:nvPr userDrawn="1"/>
          </p:nvSpPr>
          <p:spPr bwMode="auto">
            <a:xfrm>
              <a:off x="9247181" y="2108150"/>
              <a:ext cx="123436" cy="64804"/>
            </a:xfrm>
            <a:custGeom>
              <a:avLst/>
              <a:gdLst>
                <a:gd name="T0" fmla="*/ 31 w 34"/>
                <a:gd name="T1" fmla="*/ 9 h 18"/>
                <a:gd name="T2" fmla="*/ 12 w 34"/>
                <a:gd name="T3" fmla="*/ 0 h 18"/>
                <a:gd name="T4" fmla="*/ 2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8" y="4"/>
                    <a:pt x="20" y="0"/>
                    <a:pt x="12" y="0"/>
                  </a:cubicBezTo>
                  <a:cubicBezTo>
                    <a:pt x="4" y="0"/>
                    <a:pt x="0" y="4"/>
                    <a:pt x="2" y="9"/>
                  </a:cubicBezTo>
                  <a:cubicBezTo>
                    <a:pt x="5" y="14"/>
                    <a:pt x="13" y="18"/>
                    <a:pt x="21" y="18"/>
                  </a:cubicBezTo>
                  <a:cubicBezTo>
                    <a:pt x="29"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50" name="iśļïḋé"/>
            <p:cNvSpPr/>
            <p:nvPr userDrawn="1"/>
          </p:nvSpPr>
          <p:spPr bwMode="auto">
            <a:xfrm>
              <a:off x="6678175" y="2188383"/>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1" name="î$1ïdê"/>
            <p:cNvSpPr/>
            <p:nvPr userDrawn="1"/>
          </p:nvSpPr>
          <p:spPr bwMode="auto">
            <a:xfrm>
              <a:off x="6809325" y="2188383"/>
              <a:ext cx="114178"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2" name="iS1ide"/>
            <p:cNvSpPr/>
            <p:nvPr userDrawn="1"/>
          </p:nvSpPr>
          <p:spPr bwMode="auto">
            <a:xfrm>
              <a:off x="6940476" y="2188383"/>
              <a:ext cx="114178"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3" name="îṩļîḑé"/>
            <p:cNvSpPr/>
            <p:nvPr userDrawn="1"/>
          </p:nvSpPr>
          <p:spPr bwMode="auto">
            <a:xfrm>
              <a:off x="7073170" y="2188383"/>
              <a:ext cx="112636" cy="69433"/>
            </a:xfrm>
            <a:custGeom>
              <a:avLst/>
              <a:gdLst>
                <a:gd name="T0" fmla="*/ 30 w 31"/>
                <a:gd name="T1" fmla="*/ 9 h 19"/>
                <a:gd name="T2" fmla="*/ 13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1" y="0"/>
                    <a:pt x="13" y="0"/>
                  </a:cubicBezTo>
                  <a:cubicBezTo>
                    <a:pt x="5"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4" name="îslíḓè"/>
            <p:cNvSpPr/>
            <p:nvPr userDrawn="1"/>
          </p:nvSpPr>
          <p:spPr bwMode="auto">
            <a:xfrm>
              <a:off x="7199691" y="2188383"/>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4"/>
                    <a:pt x="10" y="19"/>
                    <a:pt x="18" y="19"/>
                  </a:cubicBezTo>
                  <a:cubicBezTo>
                    <a:pt x="26"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55" name="îṡḷîďê"/>
            <p:cNvSpPr/>
            <p:nvPr userDrawn="1"/>
          </p:nvSpPr>
          <p:spPr bwMode="auto">
            <a:xfrm>
              <a:off x="7330841" y="2188383"/>
              <a:ext cx="117264" cy="69433"/>
            </a:xfrm>
            <a:custGeom>
              <a:avLst/>
              <a:gdLst>
                <a:gd name="T0" fmla="*/ 30 w 32"/>
                <a:gd name="T1" fmla="*/ 9 h 19"/>
                <a:gd name="T2" fmla="*/ 14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2" y="0"/>
                    <a:pt x="14" y="0"/>
                  </a:cubicBezTo>
                  <a:cubicBezTo>
                    <a:pt x="6"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56" name="isliḑè"/>
            <p:cNvSpPr/>
            <p:nvPr userDrawn="1"/>
          </p:nvSpPr>
          <p:spPr bwMode="auto">
            <a:xfrm>
              <a:off x="7463535" y="2188383"/>
              <a:ext cx="115721" cy="69433"/>
            </a:xfrm>
            <a:custGeom>
              <a:avLst/>
              <a:gdLst>
                <a:gd name="T0" fmla="*/ 30 w 32"/>
                <a:gd name="T1" fmla="*/ 9 h 19"/>
                <a:gd name="T2" fmla="*/ 13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1" y="0"/>
                    <a:pt x="13" y="0"/>
                  </a:cubicBezTo>
                  <a:cubicBezTo>
                    <a:pt x="5"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57" name="îṥ1îde"/>
            <p:cNvSpPr/>
            <p:nvPr userDrawn="1"/>
          </p:nvSpPr>
          <p:spPr bwMode="auto">
            <a:xfrm>
              <a:off x="7594685" y="2188383"/>
              <a:ext cx="115721" cy="69433"/>
            </a:xfrm>
            <a:custGeom>
              <a:avLst/>
              <a:gdLst>
                <a:gd name="T0" fmla="*/ 30 w 32"/>
                <a:gd name="T1" fmla="*/ 9 h 19"/>
                <a:gd name="T2" fmla="*/ 13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1" y="0"/>
                    <a:pt x="13" y="0"/>
                  </a:cubicBezTo>
                  <a:cubicBezTo>
                    <a:pt x="5"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58" name="isḷíďé"/>
            <p:cNvSpPr/>
            <p:nvPr userDrawn="1"/>
          </p:nvSpPr>
          <p:spPr bwMode="auto">
            <a:xfrm>
              <a:off x="7722750" y="2188383"/>
              <a:ext cx="120350" cy="69433"/>
            </a:xfrm>
            <a:custGeom>
              <a:avLst/>
              <a:gdLst>
                <a:gd name="T0" fmla="*/ 31 w 33"/>
                <a:gd name="T1" fmla="*/ 9 h 19"/>
                <a:gd name="T2" fmla="*/ 14 w 33"/>
                <a:gd name="T3" fmla="*/ 0 h 19"/>
                <a:gd name="T4" fmla="*/ 2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2" y="0"/>
                    <a:pt x="14" y="0"/>
                  </a:cubicBezTo>
                  <a:cubicBezTo>
                    <a:pt x="6" y="0"/>
                    <a:pt x="0" y="4"/>
                    <a:pt x="2" y="9"/>
                  </a:cubicBezTo>
                  <a:cubicBezTo>
                    <a:pt x="3" y="14"/>
                    <a:pt x="11" y="19"/>
                    <a:pt x="19" y="19"/>
                  </a:cubicBezTo>
                  <a:cubicBezTo>
                    <a:pt x="27"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59" name="íṣļïḋe"/>
            <p:cNvSpPr/>
            <p:nvPr userDrawn="1"/>
          </p:nvSpPr>
          <p:spPr bwMode="auto">
            <a:xfrm>
              <a:off x="7853900" y="2188383"/>
              <a:ext cx="115721" cy="69433"/>
            </a:xfrm>
            <a:custGeom>
              <a:avLst/>
              <a:gdLst>
                <a:gd name="T0" fmla="*/ 31 w 32"/>
                <a:gd name="T1" fmla="*/ 9 h 19"/>
                <a:gd name="T2" fmla="*/ 13 w 32"/>
                <a:gd name="T3" fmla="*/ 0 h 19"/>
                <a:gd name="T4" fmla="*/ 2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2" y="9"/>
                  </a:cubicBezTo>
                  <a:cubicBezTo>
                    <a:pt x="3" y="14"/>
                    <a:pt x="11" y="19"/>
                    <a:pt x="19"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60" name="íśľîḋé"/>
            <p:cNvSpPr/>
            <p:nvPr userDrawn="1"/>
          </p:nvSpPr>
          <p:spPr bwMode="auto">
            <a:xfrm>
              <a:off x="7985050" y="2188383"/>
              <a:ext cx="115721" cy="69433"/>
            </a:xfrm>
            <a:custGeom>
              <a:avLst/>
              <a:gdLst>
                <a:gd name="T0" fmla="*/ 31 w 32"/>
                <a:gd name="T1" fmla="*/ 9 h 19"/>
                <a:gd name="T2" fmla="*/ 13 w 32"/>
                <a:gd name="T3" fmla="*/ 0 h 19"/>
                <a:gd name="T4" fmla="*/ 1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3" y="14"/>
                    <a:pt x="11" y="19"/>
                    <a:pt x="19"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61" name="iś1iḓê"/>
            <p:cNvSpPr/>
            <p:nvPr userDrawn="1"/>
          </p:nvSpPr>
          <p:spPr bwMode="auto">
            <a:xfrm>
              <a:off x="8113115" y="2188383"/>
              <a:ext cx="120350" cy="69433"/>
            </a:xfrm>
            <a:custGeom>
              <a:avLst/>
              <a:gdLst>
                <a:gd name="T0" fmla="*/ 31 w 33"/>
                <a:gd name="T1" fmla="*/ 9 h 19"/>
                <a:gd name="T2" fmla="*/ 14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2" name="ïṩḻíďe"/>
            <p:cNvSpPr/>
            <p:nvPr userDrawn="1"/>
          </p:nvSpPr>
          <p:spPr bwMode="auto">
            <a:xfrm>
              <a:off x="8244265"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3" name="îS1iḋé"/>
            <p:cNvSpPr/>
            <p:nvPr userDrawn="1"/>
          </p:nvSpPr>
          <p:spPr bwMode="auto">
            <a:xfrm>
              <a:off x="8375416"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4" name="î$ľiḋè"/>
            <p:cNvSpPr/>
            <p:nvPr userDrawn="1"/>
          </p:nvSpPr>
          <p:spPr bwMode="auto">
            <a:xfrm>
              <a:off x="8506566"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5" name="íśḷiḓe"/>
            <p:cNvSpPr/>
            <p:nvPr userDrawn="1"/>
          </p:nvSpPr>
          <p:spPr bwMode="auto">
            <a:xfrm>
              <a:off x="8634631" y="2188383"/>
              <a:ext cx="123436" cy="69433"/>
            </a:xfrm>
            <a:custGeom>
              <a:avLst/>
              <a:gdLst>
                <a:gd name="T0" fmla="*/ 32 w 34"/>
                <a:gd name="T1" fmla="*/ 9 h 19"/>
                <a:gd name="T2" fmla="*/ 13 w 34"/>
                <a:gd name="T3" fmla="*/ 0 h 19"/>
                <a:gd name="T4" fmla="*/ 3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3" y="9"/>
                  </a:cubicBezTo>
                  <a:cubicBezTo>
                    <a:pt x="5" y="14"/>
                    <a:pt x="13"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66" name="ïSlíḋê"/>
            <p:cNvSpPr/>
            <p:nvPr userDrawn="1"/>
          </p:nvSpPr>
          <p:spPr bwMode="auto">
            <a:xfrm>
              <a:off x="8765781" y="2188383"/>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1" y="0"/>
                    <a:pt x="13" y="0"/>
                  </a:cubicBezTo>
                  <a:cubicBezTo>
                    <a:pt x="5" y="0"/>
                    <a:pt x="0" y="4"/>
                    <a:pt x="2" y="9"/>
                  </a:cubicBezTo>
                  <a:cubicBezTo>
                    <a:pt x="5" y="14"/>
                    <a:pt x="13"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67" name="ïšlîḍè"/>
            <p:cNvSpPr/>
            <p:nvPr userDrawn="1"/>
          </p:nvSpPr>
          <p:spPr bwMode="auto">
            <a:xfrm>
              <a:off x="8896932" y="2188383"/>
              <a:ext cx="123436" cy="69433"/>
            </a:xfrm>
            <a:custGeom>
              <a:avLst/>
              <a:gdLst>
                <a:gd name="T0" fmla="*/ 31 w 34"/>
                <a:gd name="T1" fmla="*/ 9 h 19"/>
                <a:gd name="T2" fmla="*/ 13 w 34"/>
                <a:gd name="T3" fmla="*/ 0 h 19"/>
                <a:gd name="T4" fmla="*/ 2 w 34"/>
                <a:gd name="T5" fmla="*/ 9 h 19"/>
                <a:gd name="T6" fmla="*/ 21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1" y="0"/>
                    <a:pt x="13" y="0"/>
                  </a:cubicBezTo>
                  <a:cubicBezTo>
                    <a:pt x="4" y="0"/>
                    <a:pt x="0" y="4"/>
                    <a:pt x="2" y="9"/>
                  </a:cubicBezTo>
                  <a:cubicBezTo>
                    <a:pt x="5" y="14"/>
                    <a:pt x="13" y="19"/>
                    <a:pt x="21" y="19"/>
                  </a:cubicBezTo>
                  <a:cubicBezTo>
                    <a:pt x="29" y="19"/>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68" name="î$ḷîḍe"/>
            <p:cNvSpPr/>
            <p:nvPr userDrawn="1"/>
          </p:nvSpPr>
          <p:spPr bwMode="auto">
            <a:xfrm>
              <a:off x="9028082" y="2188383"/>
              <a:ext cx="124979" cy="69433"/>
            </a:xfrm>
            <a:custGeom>
              <a:avLst/>
              <a:gdLst>
                <a:gd name="T0" fmla="*/ 31 w 34"/>
                <a:gd name="T1" fmla="*/ 9 h 19"/>
                <a:gd name="T2" fmla="*/ 12 w 34"/>
                <a:gd name="T3" fmla="*/ 0 h 19"/>
                <a:gd name="T4" fmla="*/ 2 w 34"/>
                <a:gd name="T5" fmla="*/ 9 h 19"/>
                <a:gd name="T6" fmla="*/ 21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0" y="0"/>
                    <a:pt x="12" y="0"/>
                  </a:cubicBezTo>
                  <a:cubicBezTo>
                    <a:pt x="4" y="0"/>
                    <a:pt x="0" y="4"/>
                    <a:pt x="2" y="9"/>
                  </a:cubicBezTo>
                  <a:cubicBezTo>
                    <a:pt x="4" y="14"/>
                    <a:pt x="13" y="19"/>
                    <a:pt x="21" y="19"/>
                  </a:cubicBezTo>
                  <a:cubicBezTo>
                    <a:pt x="29" y="19"/>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69" name="i$ḻïďe"/>
            <p:cNvSpPr/>
            <p:nvPr userDrawn="1"/>
          </p:nvSpPr>
          <p:spPr bwMode="auto">
            <a:xfrm>
              <a:off x="9156147" y="2188383"/>
              <a:ext cx="128065" cy="69433"/>
            </a:xfrm>
            <a:custGeom>
              <a:avLst/>
              <a:gdLst>
                <a:gd name="T0" fmla="*/ 32 w 35"/>
                <a:gd name="T1" fmla="*/ 9 h 19"/>
                <a:gd name="T2" fmla="*/ 13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3" y="0"/>
                  </a:cubicBezTo>
                  <a:cubicBezTo>
                    <a:pt x="5"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70" name="íS1ïďé"/>
            <p:cNvSpPr/>
            <p:nvPr userDrawn="1"/>
          </p:nvSpPr>
          <p:spPr bwMode="auto">
            <a:xfrm>
              <a:off x="9287297" y="2188383"/>
              <a:ext cx="128065" cy="69433"/>
            </a:xfrm>
            <a:custGeom>
              <a:avLst/>
              <a:gdLst>
                <a:gd name="T0" fmla="*/ 32 w 35"/>
                <a:gd name="T1" fmla="*/ 9 h 19"/>
                <a:gd name="T2" fmla="*/ 12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71" name="işḷîḍê"/>
            <p:cNvSpPr/>
            <p:nvPr userDrawn="1"/>
          </p:nvSpPr>
          <p:spPr bwMode="auto">
            <a:xfrm>
              <a:off x="6688975" y="2271702"/>
              <a:ext cx="114178" cy="69433"/>
            </a:xfrm>
            <a:custGeom>
              <a:avLst/>
              <a:gdLst>
                <a:gd name="T0" fmla="*/ 31 w 31"/>
                <a:gd name="T1" fmla="*/ 9 h 19"/>
                <a:gd name="T2" fmla="*/ 15 w 31"/>
                <a:gd name="T3" fmla="*/ 0 h 19"/>
                <a:gd name="T4" fmla="*/ 1 w 31"/>
                <a:gd name="T5" fmla="*/ 9 h 19"/>
                <a:gd name="T6" fmla="*/ 17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6" y="0"/>
                    <a:pt x="0" y="4"/>
                    <a:pt x="1" y="9"/>
                  </a:cubicBezTo>
                  <a:cubicBezTo>
                    <a:pt x="2" y="14"/>
                    <a:pt x="9" y="19"/>
                    <a:pt x="17" y="19"/>
                  </a:cubicBezTo>
                  <a:cubicBezTo>
                    <a:pt x="25" y="19"/>
                    <a:pt x="31" y="14"/>
                    <a:pt x="31" y="9"/>
                  </a:cubicBezTo>
                  <a:close/>
                </a:path>
              </a:pathLst>
            </a:custGeom>
            <a:grpFill/>
            <a:ln>
              <a:noFill/>
            </a:ln>
          </p:spPr>
          <p:txBody>
            <a:bodyPr anchor="ctr"/>
            <a:lstStyle/>
            <a:p>
              <a:pPr algn="ctr"/>
              <a:endParaRPr>
                <a:solidFill>
                  <a:schemeClr val="accent1">
                    <a:lumMod val="50000"/>
                  </a:schemeClr>
                </a:solidFill>
              </a:endParaRPr>
            </a:p>
          </p:txBody>
        </p:sp>
        <p:sp>
          <p:nvSpPr>
            <p:cNvPr id="372" name="ï$ḷiḋè"/>
            <p:cNvSpPr/>
            <p:nvPr userDrawn="1"/>
          </p:nvSpPr>
          <p:spPr bwMode="auto">
            <a:xfrm>
              <a:off x="6824755" y="2271702"/>
              <a:ext cx="112636" cy="69433"/>
            </a:xfrm>
            <a:custGeom>
              <a:avLst/>
              <a:gdLst>
                <a:gd name="T0" fmla="*/ 30 w 31"/>
                <a:gd name="T1" fmla="*/ 9 h 19"/>
                <a:gd name="T2" fmla="*/ 14 w 31"/>
                <a:gd name="T3" fmla="*/ 0 h 19"/>
                <a:gd name="T4" fmla="*/ 0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0" y="9"/>
                  </a:cubicBezTo>
                  <a:cubicBezTo>
                    <a:pt x="1" y="14"/>
                    <a:pt x="8"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73" name="íSḷiḑe"/>
            <p:cNvSpPr/>
            <p:nvPr userDrawn="1"/>
          </p:nvSpPr>
          <p:spPr bwMode="auto">
            <a:xfrm>
              <a:off x="6955906" y="2271702"/>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1"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74" name="îṧḻîďé"/>
            <p:cNvSpPr/>
            <p:nvPr userDrawn="1"/>
          </p:nvSpPr>
          <p:spPr bwMode="auto">
            <a:xfrm>
              <a:off x="7087056" y="2271702"/>
              <a:ext cx="117264" cy="69433"/>
            </a:xfrm>
            <a:custGeom>
              <a:avLst/>
              <a:gdLst>
                <a:gd name="T0" fmla="*/ 30 w 32"/>
                <a:gd name="T1" fmla="*/ 9 h 19"/>
                <a:gd name="T2" fmla="*/ 14 w 32"/>
                <a:gd name="T3" fmla="*/ 0 h 19"/>
                <a:gd name="T4" fmla="*/ 1 w 32"/>
                <a:gd name="T5" fmla="*/ 9 h 19"/>
                <a:gd name="T6" fmla="*/ 17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2" y="0"/>
                    <a:pt x="14" y="0"/>
                  </a:cubicBezTo>
                  <a:cubicBezTo>
                    <a:pt x="6" y="0"/>
                    <a:pt x="0" y="4"/>
                    <a:pt x="1" y="9"/>
                  </a:cubicBezTo>
                  <a:cubicBezTo>
                    <a:pt x="2" y="14"/>
                    <a:pt x="9" y="19"/>
                    <a:pt x="17"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75" name="ís1ide"/>
            <p:cNvSpPr/>
            <p:nvPr userDrawn="1"/>
          </p:nvSpPr>
          <p:spPr bwMode="auto">
            <a:xfrm>
              <a:off x="7218207" y="2271702"/>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4"/>
                    <a:pt x="10" y="19"/>
                    <a:pt x="18" y="19"/>
                  </a:cubicBezTo>
                  <a:cubicBezTo>
                    <a:pt x="26"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76" name="îsḻïḍè"/>
            <p:cNvSpPr/>
            <p:nvPr userDrawn="1"/>
          </p:nvSpPr>
          <p:spPr bwMode="auto">
            <a:xfrm>
              <a:off x="7349356" y="2271702"/>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3" y="14"/>
                    <a:pt x="10" y="19"/>
                    <a:pt x="18"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77" name="îšḷïḑe"/>
            <p:cNvSpPr/>
            <p:nvPr userDrawn="1"/>
          </p:nvSpPr>
          <p:spPr bwMode="auto">
            <a:xfrm>
              <a:off x="7480507" y="2271702"/>
              <a:ext cx="120350" cy="69433"/>
            </a:xfrm>
            <a:custGeom>
              <a:avLst/>
              <a:gdLst>
                <a:gd name="T0" fmla="*/ 31 w 33"/>
                <a:gd name="T1" fmla="*/ 9 h 19"/>
                <a:gd name="T2" fmla="*/ 14 w 33"/>
                <a:gd name="T3" fmla="*/ 0 h 19"/>
                <a:gd name="T4" fmla="*/ 2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2" y="9"/>
                  </a:cubicBezTo>
                  <a:cubicBezTo>
                    <a:pt x="3" y="14"/>
                    <a:pt x="11" y="19"/>
                    <a:pt x="19" y="19"/>
                  </a:cubicBezTo>
                  <a:cubicBezTo>
                    <a:pt x="27"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78" name="íş1îḍê"/>
            <p:cNvSpPr/>
            <p:nvPr userDrawn="1"/>
          </p:nvSpPr>
          <p:spPr bwMode="auto">
            <a:xfrm>
              <a:off x="7616287" y="2271702"/>
              <a:ext cx="117264" cy="69433"/>
            </a:xfrm>
            <a:custGeom>
              <a:avLst/>
              <a:gdLst>
                <a:gd name="T0" fmla="*/ 31 w 32"/>
                <a:gd name="T1" fmla="*/ 9 h 19"/>
                <a:gd name="T2" fmla="*/ 13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2" y="14"/>
                    <a:pt x="10" y="19"/>
                    <a:pt x="18"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79" name="isľiḋe"/>
            <p:cNvSpPr/>
            <p:nvPr userDrawn="1"/>
          </p:nvSpPr>
          <p:spPr bwMode="auto">
            <a:xfrm>
              <a:off x="7747437" y="2271702"/>
              <a:ext cx="117264" cy="69433"/>
            </a:xfrm>
            <a:custGeom>
              <a:avLst/>
              <a:gdLst>
                <a:gd name="T0" fmla="*/ 31 w 32"/>
                <a:gd name="T1" fmla="*/ 9 h 19"/>
                <a:gd name="T2" fmla="*/ 13 w 32"/>
                <a:gd name="T3" fmla="*/ 0 h 19"/>
                <a:gd name="T4" fmla="*/ 1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3" y="14"/>
                    <a:pt x="11" y="19"/>
                    <a:pt x="19"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80" name="îṥ1iḍe"/>
            <p:cNvSpPr/>
            <p:nvPr userDrawn="1"/>
          </p:nvSpPr>
          <p:spPr bwMode="auto">
            <a:xfrm>
              <a:off x="7878588" y="2271702"/>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1" y="9"/>
                  </a:cubicBezTo>
                  <a:cubicBezTo>
                    <a:pt x="3" y="14"/>
                    <a:pt x="11" y="19"/>
                    <a:pt x="19" y="19"/>
                  </a:cubicBezTo>
                  <a:cubicBezTo>
                    <a:pt x="27"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81" name="îŝ1îḑe"/>
            <p:cNvSpPr/>
            <p:nvPr userDrawn="1"/>
          </p:nvSpPr>
          <p:spPr bwMode="auto">
            <a:xfrm>
              <a:off x="8009738" y="2271702"/>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3" y="0"/>
                  </a:cubicBezTo>
                  <a:cubicBezTo>
                    <a:pt x="5" y="0"/>
                    <a:pt x="0" y="4"/>
                    <a:pt x="2" y="9"/>
                  </a:cubicBezTo>
                  <a:cubicBezTo>
                    <a:pt x="3" y="14"/>
                    <a:pt x="11"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82" name="íṥļíḍé"/>
            <p:cNvSpPr/>
            <p:nvPr userDrawn="1"/>
          </p:nvSpPr>
          <p:spPr bwMode="auto">
            <a:xfrm>
              <a:off x="8142431" y="2271702"/>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5" y="0"/>
                    <a:pt x="0" y="4"/>
                    <a:pt x="2" y="9"/>
                  </a:cubicBezTo>
                  <a:cubicBezTo>
                    <a:pt x="4" y="14"/>
                    <a:pt x="12" y="19"/>
                    <a:pt x="20" y="19"/>
                  </a:cubicBezTo>
                  <a:cubicBezTo>
                    <a:pt x="28" y="19"/>
                    <a:pt x="33" y="14"/>
                    <a:pt x="32" y="9"/>
                  </a:cubicBezTo>
                  <a:close/>
                </a:path>
              </a:pathLst>
            </a:custGeom>
            <a:grpFill/>
            <a:ln>
              <a:noFill/>
            </a:ln>
          </p:spPr>
          <p:txBody>
            <a:bodyPr anchor="ctr"/>
            <a:lstStyle/>
            <a:p>
              <a:pPr algn="ctr"/>
              <a:endParaRPr>
                <a:solidFill>
                  <a:schemeClr val="accent1">
                    <a:lumMod val="50000"/>
                  </a:schemeClr>
                </a:solidFill>
              </a:endParaRPr>
            </a:p>
          </p:txBody>
        </p:sp>
        <p:sp>
          <p:nvSpPr>
            <p:cNvPr id="383" name="iṥ1îḋê"/>
            <p:cNvSpPr/>
            <p:nvPr userDrawn="1"/>
          </p:nvSpPr>
          <p:spPr bwMode="auto">
            <a:xfrm>
              <a:off x="8273582" y="2271702"/>
              <a:ext cx="123436" cy="69433"/>
            </a:xfrm>
            <a:custGeom>
              <a:avLst/>
              <a:gdLst>
                <a:gd name="T0" fmla="*/ 32 w 34"/>
                <a:gd name="T1" fmla="*/ 9 h 19"/>
                <a:gd name="T2" fmla="*/ 14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2" y="0"/>
                    <a:pt x="14" y="0"/>
                  </a:cubicBezTo>
                  <a:cubicBezTo>
                    <a:pt x="5" y="0"/>
                    <a:pt x="0" y="4"/>
                    <a:pt x="2" y="9"/>
                  </a:cubicBezTo>
                  <a:cubicBezTo>
                    <a:pt x="4" y="14"/>
                    <a:pt x="12"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84" name="îṧḷiďê"/>
            <p:cNvSpPr/>
            <p:nvPr userDrawn="1"/>
          </p:nvSpPr>
          <p:spPr bwMode="auto">
            <a:xfrm>
              <a:off x="8407818" y="2271702"/>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85" name="îṣḷïdê"/>
            <p:cNvSpPr/>
            <p:nvPr userDrawn="1"/>
          </p:nvSpPr>
          <p:spPr bwMode="auto">
            <a:xfrm>
              <a:off x="8538969" y="2271702"/>
              <a:ext cx="124979" cy="69433"/>
            </a:xfrm>
            <a:custGeom>
              <a:avLst/>
              <a:gdLst>
                <a:gd name="T0" fmla="*/ 31 w 34"/>
                <a:gd name="T1" fmla="*/ 9 h 19"/>
                <a:gd name="T2" fmla="*/ 13 w 34"/>
                <a:gd name="T3" fmla="*/ 0 h 19"/>
                <a:gd name="T4" fmla="*/ 2 w 34"/>
                <a:gd name="T5" fmla="*/ 9 h 19"/>
                <a:gd name="T6" fmla="*/ 20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1" y="0"/>
                    <a:pt x="13" y="0"/>
                  </a:cubicBezTo>
                  <a:cubicBezTo>
                    <a:pt x="5" y="0"/>
                    <a:pt x="0" y="4"/>
                    <a:pt x="2" y="9"/>
                  </a:cubicBezTo>
                  <a:cubicBezTo>
                    <a:pt x="4" y="14"/>
                    <a:pt x="12" y="19"/>
                    <a:pt x="20" y="19"/>
                  </a:cubicBezTo>
                  <a:cubicBezTo>
                    <a:pt x="29" y="19"/>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86" name="íṥľîḋê"/>
            <p:cNvSpPr/>
            <p:nvPr userDrawn="1"/>
          </p:nvSpPr>
          <p:spPr bwMode="auto">
            <a:xfrm>
              <a:off x="8670119" y="2271702"/>
              <a:ext cx="124979"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1" y="0"/>
                    <a:pt x="13" y="0"/>
                  </a:cubicBezTo>
                  <a:cubicBezTo>
                    <a:pt x="5" y="0"/>
                    <a:pt x="0" y="4"/>
                    <a:pt x="2" y="9"/>
                  </a:cubicBezTo>
                  <a:cubicBezTo>
                    <a:pt x="4" y="14"/>
                    <a:pt x="13"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87" name="išľïdê"/>
            <p:cNvSpPr/>
            <p:nvPr userDrawn="1"/>
          </p:nvSpPr>
          <p:spPr bwMode="auto">
            <a:xfrm>
              <a:off x="8802812" y="2271702"/>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5" y="14"/>
                    <a:pt x="13" y="19"/>
                    <a:pt x="21" y="19"/>
                  </a:cubicBezTo>
                  <a:cubicBezTo>
                    <a:pt x="30"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88" name="íšḷïḓê"/>
            <p:cNvSpPr/>
            <p:nvPr userDrawn="1"/>
          </p:nvSpPr>
          <p:spPr bwMode="auto">
            <a:xfrm>
              <a:off x="8933963" y="2271702"/>
              <a:ext cx="126522" cy="69433"/>
            </a:xfrm>
            <a:custGeom>
              <a:avLst/>
              <a:gdLst>
                <a:gd name="T0" fmla="*/ 32 w 35"/>
                <a:gd name="T1" fmla="*/ 9 h 19"/>
                <a:gd name="T2" fmla="*/ 13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3" y="0"/>
                  </a:cubicBezTo>
                  <a:cubicBezTo>
                    <a:pt x="5"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89" name="ïşľiḑé"/>
            <p:cNvSpPr/>
            <p:nvPr userDrawn="1"/>
          </p:nvSpPr>
          <p:spPr bwMode="auto">
            <a:xfrm>
              <a:off x="9065113" y="2271702"/>
              <a:ext cx="128065" cy="69433"/>
            </a:xfrm>
            <a:custGeom>
              <a:avLst/>
              <a:gdLst>
                <a:gd name="T0" fmla="*/ 33 w 35"/>
                <a:gd name="T1" fmla="*/ 9 h 19"/>
                <a:gd name="T2" fmla="*/ 13 w 35"/>
                <a:gd name="T3" fmla="*/ 0 h 19"/>
                <a:gd name="T4" fmla="*/ 3 w 35"/>
                <a:gd name="T5" fmla="*/ 9 h 19"/>
                <a:gd name="T6" fmla="*/ 2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0" y="4"/>
                    <a:pt x="21" y="0"/>
                    <a:pt x="13" y="0"/>
                  </a:cubicBezTo>
                  <a:cubicBezTo>
                    <a:pt x="5" y="0"/>
                    <a:pt x="0" y="4"/>
                    <a:pt x="3" y="9"/>
                  </a:cubicBezTo>
                  <a:cubicBezTo>
                    <a:pt x="5" y="14"/>
                    <a:pt x="14" y="19"/>
                    <a:pt x="22" y="19"/>
                  </a:cubicBezTo>
                  <a:cubicBezTo>
                    <a:pt x="31" y="19"/>
                    <a:pt x="35" y="14"/>
                    <a:pt x="33" y="9"/>
                  </a:cubicBezTo>
                  <a:close/>
                </a:path>
              </a:pathLst>
            </a:custGeom>
            <a:grpFill/>
            <a:ln>
              <a:noFill/>
            </a:ln>
          </p:spPr>
          <p:txBody>
            <a:bodyPr anchor="ctr"/>
            <a:lstStyle/>
            <a:p>
              <a:pPr algn="ctr"/>
              <a:endParaRPr>
                <a:solidFill>
                  <a:schemeClr val="accent1">
                    <a:lumMod val="50000"/>
                  </a:schemeClr>
                </a:solidFill>
              </a:endParaRPr>
            </a:p>
          </p:txBody>
        </p:sp>
        <p:sp>
          <p:nvSpPr>
            <p:cNvPr id="390" name="îṥḷiḓê"/>
            <p:cNvSpPr/>
            <p:nvPr userDrawn="1"/>
          </p:nvSpPr>
          <p:spPr bwMode="auto">
            <a:xfrm>
              <a:off x="9199350" y="2271702"/>
              <a:ext cx="124979" cy="69433"/>
            </a:xfrm>
            <a:custGeom>
              <a:avLst/>
              <a:gdLst>
                <a:gd name="T0" fmla="*/ 32 w 34"/>
                <a:gd name="T1" fmla="*/ 9 h 19"/>
                <a:gd name="T2" fmla="*/ 12 w 34"/>
                <a:gd name="T3" fmla="*/ 0 h 19"/>
                <a:gd name="T4" fmla="*/ 2 w 34"/>
                <a:gd name="T5" fmla="*/ 9 h 19"/>
                <a:gd name="T6" fmla="*/ 22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0" y="0"/>
                    <a:pt x="12" y="0"/>
                  </a:cubicBezTo>
                  <a:cubicBezTo>
                    <a:pt x="4" y="0"/>
                    <a:pt x="0" y="4"/>
                    <a:pt x="2" y="9"/>
                  </a:cubicBezTo>
                  <a:cubicBezTo>
                    <a:pt x="5" y="14"/>
                    <a:pt x="14" y="19"/>
                    <a:pt x="22" y="19"/>
                  </a:cubicBezTo>
                  <a:cubicBezTo>
                    <a:pt x="30"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91" name="íṣľîdê"/>
            <p:cNvSpPr/>
            <p:nvPr userDrawn="1"/>
          </p:nvSpPr>
          <p:spPr bwMode="auto">
            <a:xfrm>
              <a:off x="9330500" y="2271702"/>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2"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92" name="íŝliḑè"/>
            <p:cNvSpPr/>
            <p:nvPr userDrawn="1"/>
          </p:nvSpPr>
          <p:spPr bwMode="auto">
            <a:xfrm>
              <a:off x="9375246" y="2356565"/>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2" y="0"/>
                  </a:cubicBezTo>
                  <a:cubicBezTo>
                    <a:pt x="4" y="0"/>
                    <a:pt x="0" y="4"/>
                    <a:pt x="3" y="9"/>
                  </a:cubicBezTo>
                  <a:cubicBezTo>
                    <a:pt x="5" y="15"/>
                    <a:pt x="14" y="19"/>
                    <a:pt x="23" y="19"/>
                  </a:cubicBezTo>
                  <a:cubicBezTo>
                    <a:pt x="31"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393" name="îṣḷîḓe"/>
            <p:cNvSpPr/>
            <p:nvPr userDrawn="1"/>
          </p:nvSpPr>
          <p:spPr bwMode="auto">
            <a:xfrm>
              <a:off x="6969792" y="2356565"/>
              <a:ext cx="114178" cy="69433"/>
            </a:xfrm>
            <a:custGeom>
              <a:avLst/>
              <a:gdLst>
                <a:gd name="T0" fmla="*/ 30 w 31"/>
                <a:gd name="T1" fmla="*/ 9 h 19"/>
                <a:gd name="T2" fmla="*/ 14 w 31"/>
                <a:gd name="T3" fmla="*/ 0 h 19"/>
                <a:gd name="T4" fmla="*/ 0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0" y="9"/>
                  </a:cubicBezTo>
                  <a:cubicBezTo>
                    <a:pt x="1" y="15"/>
                    <a:pt x="9" y="19"/>
                    <a:pt x="17" y="19"/>
                  </a:cubicBezTo>
                  <a:cubicBezTo>
                    <a:pt x="25" y="19"/>
                    <a:pt x="31" y="15"/>
                    <a:pt x="30" y="9"/>
                  </a:cubicBezTo>
                  <a:close/>
                </a:path>
              </a:pathLst>
            </a:custGeom>
            <a:grpFill/>
            <a:ln>
              <a:noFill/>
            </a:ln>
          </p:spPr>
          <p:txBody>
            <a:bodyPr anchor="ctr"/>
            <a:lstStyle/>
            <a:p>
              <a:pPr algn="ctr"/>
              <a:endParaRPr>
                <a:solidFill>
                  <a:schemeClr val="accent1">
                    <a:lumMod val="50000"/>
                  </a:schemeClr>
                </a:solidFill>
              </a:endParaRPr>
            </a:p>
          </p:txBody>
        </p:sp>
        <p:sp>
          <p:nvSpPr>
            <p:cNvPr id="394" name="işḷïďe"/>
            <p:cNvSpPr/>
            <p:nvPr userDrawn="1"/>
          </p:nvSpPr>
          <p:spPr bwMode="auto">
            <a:xfrm>
              <a:off x="7102485" y="2356565"/>
              <a:ext cx="115721"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3" y="0"/>
                    <a:pt x="14" y="0"/>
                  </a:cubicBezTo>
                  <a:cubicBezTo>
                    <a:pt x="6" y="0"/>
                    <a:pt x="0" y="4"/>
                    <a:pt x="1" y="9"/>
                  </a:cubicBezTo>
                  <a:cubicBezTo>
                    <a:pt x="2" y="15"/>
                    <a:pt x="10" y="19"/>
                    <a:pt x="18" y="19"/>
                  </a:cubicBezTo>
                  <a:cubicBezTo>
                    <a:pt x="26" y="19"/>
                    <a:pt x="32" y="15"/>
                    <a:pt x="31" y="9"/>
                  </a:cubicBezTo>
                  <a:close/>
                </a:path>
              </a:pathLst>
            </a:custGeom>
            <a:grpFill/>
            <a:ln>
              <a:noFill/>
            </a:ln>
          </p:spPr>
          <p:txBody>
            <a:bodyPr anchor="ctr"/>
            <a:lstStyle/>
            <a:p>
              <a:pPr algn="ctr"/>
              <a:endParaRPr>
                <a:solidFill>
                  <a:schemeClr val="accent1">
                    <a:lumMod val="50000"/>
                  </a:schemeClr>
                </a:solidFill>
              </a:endParaRPr>
            </a:p>
          </p:txBody>
        </p:sp>
        <p:sp>
          <p:nvSpPr>
            <p:cNvPr id="395" name="îśḻïdé"/>
            <p:cNvSpPr/>
            <p:nvPr userDrawn="1"/>
          </p:nvSpPr>
          <p:spPr bwMode="auto">
            <a:xfrm>
              <a:off x="7236722" y="2356565"/>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5"/>
                    <a:pt x="10" y="19"/>
                    <a:pt x="18" y="19"/>
                  </a:cubicBezTo>
                  <a:cubicBezTo>
                    <a:pt x="26" y="19"/>
                    <a:pt x="32" y="15"/>
                    <a:pt x="31" y="9"/>
                  </a:cubicBezTo>
                  <a:close/>
                </a:path>
              </a:pathLst>
            </a:custGeom>
            <a:grpFill/>
            <a:ln>
              <a:noFill/>
            </a:ln>
          </p:spPr>
          <p:txBody>
            <a:bodyPr anchor="ctr"/>
            <a:lstStyle/>
            <a:p>
              <a:pPr algn="ctr"/>
              <a:endParaRPr>
                <a:solidFill>
                  <a:schemeClr val="accent1">
                    <a:lumMod val="50000"/>
                  </a:schemeClr>
                </a:solidFill>
              </a:endParaRPr>
            </a:p>
          </p:txBody>
        </p:sp>
        <p:sp>
          <p:nvSpPr>
            <p:cNvPr id="396" name="iš1íḑè"/>
            <p:cNvSpPr/>
            <p:nvPr userDrawn="1"/>
          </p:nvSpPr>
          <p:spPr bwMode="auto">
            <a:xfrm>
              <a:off x="7367872" y="2356565"/>
              <a:ext cx="120350" cy="69433"/>
            </a:xfrm>
            <a:custGeom>
              <a:avLst/>
              <a:gdLst>
                <a:gd name="T0" fmla="*/ 32 w 33"/>
                <a:gd name="T1" fmla="*/ 9 h 19"/>
                <a:gd name="T2" fmla="*/ 14 w 33"/>
                <a:gd name="T3" fmla="*/ 0 h 19"/>
                <a:gd name="T4" fmla="*/ 2 w 33"/>
                <a:gd name="T5" fmla="*/ 9 h 19"/>
                <a:gd name="T6" fmla="*/ 19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3" y="0"/>
                    <a:pt x="14" y="0"/>
                  </a:cubicBezTo>
                  <a:cubicBezTo>
                    <a:pt x="6" y="0"/>
                    <a:pt x="0" y="4"/>
                    <a:pt x="2" y="9"/>
                  </a:cubicBezTo>
                  <a:cubicBezTo>
                    <a:pt x="3" y="15"/>
                    <a:pt x="11" y="19"/>
                    <a:pt x="19" y="19"/>
                  </a:cubicBezTo>
                  <a:cubicBezTo>
                    <a:pt x="27" y="19"/>
                    <a:pt x="33" y="15"/>
                    <a:pt x="32" y="9"/>
                  </a:cubicBezTo>
                  <a:close/>
                </a:path>
              </a:pathLst>
            </a:custGeom>
            <a:grpFill/>
            <a:ln>
              <a:noFill/>
            </a:ln>
          </p:spPr>
          <p:txBody>
            <a:bodyPr anchor="ctr"/>
            <a:lstStyle/>
            <a:p>
              <a:pPr algn="ctr"/>
              <a:endParaRPr>
                <a:solidFill>
                  <a:schemeClr val="accent1">
                    <a:lumMod val="50000"/>
                  </a:schemeClr>
                </a:solidFill>
              </a:endParaRPr>
            </a:p>
          </p:txBody>
        </p:sp>
        <p:sp>
          <p:nvSpPr>
            <p:cNvPr id="397" name="îṧḻïḍe"/>
            <p:cNvSpPr/>
            <p:nvPr userDrawn="1"/>
          </p:nvSpPr>
          <p:spPr bwMode="auto">
            <a:xfrm>
              <a:off x="7503651" y="2356565"/>
              <a:ext cx="120350" cy="69433"/>
            </a:xfrm>
            <a:custGeom>
              <a:avLst/>
              <a:gdLst>
                <a:gd name="T0" fmla="*/ 31 w 33"/>
                <a:gd name="T1" fmla="*/ 9 h 19"/>
                <a:gd name="T2" fmla="*/ 14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1" y="9"/>
                  </a:cubicBezTo>
                  <a:cubicBezTo>
                    <a:pt x="3" y="15"/>
                    <a:pt x="10" y="19"/>
                    <a:pt x="19" y="19"/>
                  </a:cubicBezTo>
                  <a:cubicBezTo>
                    <a:pt x="27" y="19"/>
                    <a:pt x="33" y="15"/>
                    <a:pt x="31" y="9"/>
                  </a:cubicBezTo>
                  <a:close/>
                </a:path>
              </a:pathLst>
            </a:custGeom>
            <a:grpFill/>
            <a:ln>
              <a:noFill/>
            </a:ln>
          </p:spPr>
          <p:txBody>
            <a:bodyPr anchor="ctr"/>
            <a:lstStyle/>
            <a:p>
              <a:pPr algn="ctr"/>
              <a:endParaRPr>
                <a:solidFill>
                  <a:schemeClr val="accent1">
                    <a:lumMod val="50000"/>
                  </a:schemeClr>
                </a:solidFill>
              </a:endParaRPr>
            </a:p>
          </p:txBody>
        </p:sp>
        <p:sp>
          <p:nvSpPr>
            <p:cNvPr id="398" name="îŝľiḑê"/>
            <p:cNvSpPr/>
            <p:nvPr userDrawn="1"/>
          </p:nvSpPr>
          <p:spPr bwMode="auto">
            <a:xfrm>
              <a:off x="7637888" y="2356565"/>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3" y="0"/>
                  </a:cubicBezTo>
                  <a:cubicBezTo>
                    <a:pt x="5" y="0"/>
                    <a:pt x="0" y="4"/>
                    <a:pt x="1" y="9"/>
                  </a:cubicBezTo>
                  <a:cubicBezTo>
                    <a:pt x="2" y="15"/>
                    <a:pt x="10" y="19"/>
                    <a:pt x="19" y="19"/>
                  </a:cubicBezTo>
                  <a:cubicBezTo>
                    <a:pt x="27" y="19"/>
                    <a:pt x="33" y="15"/>
                    <a:pt x="31" y="9"/>
                  </a:cubicBezTo>
                  <a:close/>
                </a:path>
              </a:pathLst>
            </a:custGeom>
            <a:grpFill/>
            <a:ln>
              <a:noFill/>
            </a:ln>
          </p:spPr>
          <p:txBody>
            <a:bodyPr anchor="ctr"/>
            <a:lstStyle/>
            <a:p>
              <a:pPr algn="ctr"/>
              <a:endParaRPr>
                <a:solidFill>
                  <a:schemeClr val="accent1">
                    <a:lumMod val="50000"/>
                  </a:schemeClr>
                </a:solidFill>
              </a:endParaRPr>
            </a:p>
          </p:txBody>
        </p:sp>
        <p:sp>
          <p:nvSpPr>
            <p:cNvPr id="399" name="ïšḷîdê"/>
            <p:cNvSpPr/>
            <p:nvPr userDrawn="1"/>
          </p:nvSpPr>
          <p:spPr bwMode="auto">
            <a:xfrm>
              <a:off x="7769038" y="2356565"/>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6" y="0"/>
                    <a:pt x="0" y="4"/>
                    <a:pt x="2" y="9"/>
                  </a:cubicBezTo>
                  <a:cubicBezTo>
                    <a:pt x="3" y="15"/>
                    <a:pt x="11" y="19"/>
                    <a:pt x="20" y="19"/>
                  </a:cubicBezTo>
                  <a:cubicBezTo>
                    <a:pt x="28" y="19"/>
                    <a:pt x="33" y="15"/>
                    <a:pt x="32" y="9"/>
                  </a:cubicBezTo>
                  <a:close/>
                </a:path>
              </a:pathLst>
            </a:custGeom>
            <a:grpFill/>
            <a:ln>
              <a:noFill/>
            </a:ln>
          </p:spPr>
          <p:txBody>
            <a:bodyPr anchor="ctr"/>
            <a:lstStyle/>
            <a:p>
              <a:pPr algn="ctr"/>
              <a:endParaRPr>
                <a:solidFill>
                  <a:schemeClr val="accent1">
                    <a:lumMod val="50000"/>
                  </a:schemeClr>
                </a:solidFill>
              </a:endParaRPr>
            </a:p>
          </p:txBody>
        </p:sp>
        <p:sp>
          <p:nvSpPr>
            <p:cNvPr id="400" name="iśḷidé"/>
            <p:cNvSpPr/>
            <p:nvPr userDrawn="1"/>
          </p:nvSpPr>
          <p:spPr bwMode="auto">
            <a:xfrm>
              <a:off x="7904817" y="2356565"/>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5" y="0"/>
                    <a:pt x="0" y="4"/>
                    <a:pt x="2" y="9"/>
                  </a:cubicBezTo>
                  <a:cubicBezTo>
                    <a:pt x="3" y="15"/>
                    <a:pt x="11" y="19"/>
                    <a:pt x="20" y="19"/>
                  </a:cubicBezTo>
                  <a:cubicBezTo>
                    <a:pt x="28" y="19"/>
                    <a:pt x="33" y="15"/>
                    <a:pt x="32" y="9"/>
                  </a:cubicBezTo>
                  <a:close/>
                </a:path>
              </a:pathLst>
            </a:custGeom>
            <a:grpFill/>
            <a:ln>
              <a:noFill/>
            </a:ln>
          </p:spPr>
          <p:txBody>
            <a:bodyPr anchor="ctr"/>
            <a:lstStyle/>
            <a:p>
              <a:pPr algn="ctr"/>
              <a:endParaRPr>
                <a:solidFill>
                  <a:schemeClr val="accent1">
                    <a:lumMod val="50000"/>
                  </a:schemeClr>
                </a:solidFill>
              </a:endParaRPr>
            </a:p>
          </p:txBody>
        </p:sp>
        <p:sp>
          <p:nvSpPr>
            <p:cNvPr id="401" name="ïṩļîdé"/>
            <p:cNvSpPr/>
            <p:nvPr userDrawn="1"/>
          </p:nvSpPr>
          <p:spPr bwMode="auto">
            <a:xfrm>
              <a:off x="8039054" y="2356565"/>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1" y="9"/>
                  </a:cubicBezTo>
                  <a:cubicBezTo>
                    <a:pt x="3" y="15"/>
                    <a:pt x="11" y="19"/>
                    <a:pt x="19" y="19"/>
                  </a:cubicBezTo>
                  <a:cubicBezTo>
                    <a:pt x="28" y="19"/>
                    <a:pt x="33" y="15"/>
                    <a:pt x="31" y="9"/>
                  </a:cubicBezTo>
                  <a:close/>
                </a:path>
              </a:pathLst>
            </a:custGeom>
            <a:grpFill/>
            <a:ln>
              <a:noFill/>
            </a:ln>
          </p:spPr>
          <p:txBody>
            <a:bodyPr anchor="ctr"/>
            <a:lstStyle/>
            <a:p>
              <a:pPr algn="ctr"/>
              <a:endParaRPr>
                <a:solidFill>
                  <a:schemeClr val="accent1">
                    <a:lumMod val="50000"/>
                  </a:schemeClr>
                </a:solidFill>
              </a:endParaRPr>
            </a:p>
          </p:txBody>
        </p:sp>
        <p:sp>
          <p:nvSpPr>
            <p:cNvPr id="402" name="is1ídê"/>
            <p:cNvSpPr/>
            <p:nvPr userDrawn="1"/>
          </p:nvSpPr>
          <p:spPr bwMode="auto">
            <a:xfrm>
              <a:off x="8170204" y="2356565"/>
              <a:ext cx="124979" cy="69433"/>
            </a:xfrm>
            <a:custGeom>
              <a:avLst/>
              <a:gdLst>
                <a:gd name="T0" fmla="*/ 32 w 34"/>
                <a:gd name="T1" fmla="*/ 9 h 19"/>
                <a:gd name="T2" fmla="*/ 14 w 34"/>
                <a:gd name="T3" fmla="*/ 0 h 19"/>
                <a:gd name="T4" fmla="*/ 2 w 34"/>
                <a:gd name="T5" fmla="*/ 9 h 19"/>
                <a:gd name="T6" fmla="*/ 20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2" y="0"/>
                    <a:pt x="14" y="0"/>
                  </a:cubicBezTo>
                  <a:cubicBezTo>
                    <a:pt x="5" y="0"/>
                    <a:pt x="0" y="4"/>
                    <a:pt x="2" y="9"/>
                  </a:cubicBezTo>
                  <a:cubicBezTo>
                    <a:pt x="4" y="15"/>
                    <a:pt x="12" y="19"/>
                    <a:pt x="20"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3" name="iśľîḍe"/>
            <p:cNvSpPr/>
            <p:nvPr userDrawn="1"/>
          </p:nvSpPr>
          <p:spPr bwMode="auto">
            <a:xfrm>
              <a:off x="8305983" y="2356565"/>
              <a:ext cx="123436" cy="69433"/>
            </a:xfrm>
            <a:custGeom>
              <a:avLst/>
              <a:gdLst>
                <a:gd name="T0" fmla="*/ 32 w 34"/>
                <a:gd name="T1" fmla="*/ 9 h 19"/>
                <a:gd name="T2" fmla="*/ 13 w 34"/>
                <a:gd name="T3" fmla="*/ 0 h 19"/>
                <a:gd name="T4" fmla="*/ 2 w 34"/>
                <a:gd name="T5" fmla="*/ 9 h 19"/>
                <a:gd name="T6" fmla="*/ 20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2" y="19"/>
                    <a:pt x="20"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4" name="ïṩḷïďe"/>
            <p:cNvSpPr/>
            <p:nvPr userDrawn="1"/>
          </p:nvSpPr>
          <p:spPr bwMode="auto">
            <a:xfrm>
              <a:off x="8437134" y="2356565"/>
              <a:ext cx="128065" cy="69433"/>
            </a:xfrm>
            <a:custGeom>
              <a:avLst/>
              <a:gdLst>
                <a:gd name="T0" fmla="*/ 32 w 35"/>
                <a:gd name="T1" fmla="*/ 9 h 19"/>
                <a:gd name="T2" fmla="*/ 14 w 35"/>
                <a:gd name="T3" fmla="*/ 0 h 19"/>
                <a:gd name="T4" fmla="*/ 2 w 35"/>
                <a:gd name="T5" fmla="*/ 9 h 19"/>
                <a:gd name="T6" fmla="*/ 21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2" y="0"/>
                    <a:pt x="14" y="0"/>
                  </a:cubicBezTo>
                  <a:cubicBezTo>
                    <a:pt x="5" y="0"/>
                    <a:pt x="0" y="4"/>
                    <a:pt x="2" y="9"/>
                  </a:cubicBezTo>
                  <a:cubicBezTo>
                    <a:pt x="4" y="15"/>
                    <a:pt x="13" y="19"/>
                    <a:pt x="21" y="19"/>
                  </a:cubicBezTo>
                  <a:cubicBezTo>
                    <a:pt x="30"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405" name="ïṥḻíḋè"/>
            <p:cNvSpPr/>
            <p:nvPr userDrawn="1"/>
          </p:nvSpPr>
          <p:spPr bwMode="auto">
            <a:xfrm>
              <a:off x="8572914" y="2356565"/>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3" y="19"/>
                    <a:pt x="21"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6" name="îśḷiďê"/>
            <p:cNvSpPr/>
            <p:nvPr userDrawn="1"/>
          </p:nvSpPr>
          <p:spPr bwMode="auto">
            <a:xfrm>
              <a:off x="8707149" y="2356565"/>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3" y="19"/>
                    <a:pt x="21"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7" name="íşḷîďè"/>
            <p:cNvSpPr/>
            <p:nvPr userDrawn="1"/>
          </p:nvSpPr>
          <p:spPr bwMode="auto">
            <a:xfrm>
              <a:off x="8838300" y="2356565"/>
              <a:ext cx="128065" cy="69433"/>
            </a:xfrm>
            <a:custGeom>
              <a:avLst/>
              <a:gdLst>
                <a:gd name="T0" fmla="*/ 33 w 35"/>
                <a:gd name="T1" fmla="*/ 9 h 19"/>
                <a:gd name="T2" fmla="*/ 13 w 35"/>
                <a:gd name="T3" fmla="*/ 0 h 19"/>
                <a:gd name="T4" fmla="*/ 3 w 35"/>
                <a:gd name="T5" fmla="*/ 9 h 19"/>
                <a:gd name="T6" fmla="*/ 2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0" y="4"/>
                    <a:pt x="22" y="0"/>
                    <a:pt x="13" y="0"/>
                  </a:cubicBezTo>
                  <a:cubicBezTo>
                    <a:pt x="5" y="0"/>
                    <a:pt x="0" y="4"/>
                    <a:pt x="3" y="9"/>
                  </a:cubicBezTo>
                  <a:cubicBezTo>
                    <a:pt x="5" y="15"/>
                    <a:pt x="14" y="19"/>
                    <a:pt x="22" y="19"/>
                  </a:cubicBezTo>
                  <a:cubicBezTo>
                    <a:pt x="30" y="19"/>
                    <a:pt x="35" y="15"/>
                    <a:pt x="33" y="9"/>
                  </a:cubicBezTo>
                  <a:close/>
                </a:path>
              </a:pathLst>
            </a:custGeom>
            <a:grpFill/>
            <a:ln>
              <a:noFill/>
            </a:ln>
          </p:spPr>
          <p:txBody>
            <a:bodyPr anchor="ctr"/>
            <a:lstStyle/>
            <a:p>
              <a:pPr algn="ctr"/>
              <a:endParaRPr>
                <a:solidFill>
                  <a:schemeClr val="accent1">
                    <a:lumMod val="50000"/>
                  </a:schemeClr>
                </a:solidFill>
              </a:endParaRPr>
            </a:p>
          </p:txBody>
        </p:sp>
        <p:sp>
          <p:nvSpPr>
            <p:cNvPr id="408" name="ïṩḷïḍé"/>
            <p:cNvSpPr/>
            <p:nvPr userDrawn="1"/>
          </p:nvSpPr>
          <p:spPr bwMode="auto">
            <a:xfrm>
              <a:off x="8974080" y="2356565"/>
              <a:ext cx="126522" cy="69433"/>
            </a:xfrm>
            <a:custGeom>
              <a:avLst/>
              <a:gdLst>
                <a:gd name="T0" fmla="*/ 32 w 35"/>
                <a:gd name="T1" fmla="*/ 9 h 19"/>
                <a:gd name="T2" fmla="*/ 13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3" y="0"/>
                  </a:cubicBezTo>
                  <a:cubicBezTo>
                    <a:pt x="5" y="0"/>
                    <a:pt x="0" y="4"/>
                    <a:pt x="2" y="9"/>
                  </a:cubicBezTo>
                  <a:cubicBezTo>
                    <a:pt x="5" y="15"/>
                    <a:pt x="14" y="19"/>
                    <a:pt x="22" y="19"/>
                  </a:cubicBezTo>
                  <a:cubicBezTo>
                    <a:pt x="30"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409" name="íṡḻîḍé"/>
            <p:cNvSpPr/>
            <p:nvPr userDrawn="1"/>
          </p:nvSpPr>
          <p:spPr bwMode="auto">
            <a:xfrm>
              <a:off x="9108316" y="2356565"/>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2" y="9"/>
                  </a:cubicBezTo>
                  <a:cubicBezTo>
                    <a:pt x="5" y="15"/>
                    <a:pt x="13" y="19"/>
                    <a:pt x="22" y="19"/>
                  </a:cubicBezTo>
                  <a:cubicBezTo>
                    <a:pt x="30"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410" name="işļíḓè"/>
            <p:cNvSpPr/>
            <p:nvPr userDrawn="1"/>
          </p:nvSpPr>
          <p:spPr bwMode="auto">
            <a:xfrm>
              <a:off x="9239466" y="2356565"/>
              <a:ext cx="131151" cy="69433"/>
            </a:xfrm>
            <a:custGeom>
              <a:avLst/>
              <a:gdLst>
                <a:gd name="T0" fmla="*/ 33 w 36"/>
                <a:gd name="T1" fmla="*/ 9 h 19"/>
                <a:gd name="T2" fmla="*/ 13 w 36"/>
                <a:gd name="T3" fmla="*/ 0 h 19"/>
                <a:gd name="T4" fmla="*/ 3 w 36"/>
                <a:gd name="T5" fmla="*/ 9 h 19"/>
                <a:gd name="T6" fmla="*/ 2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0" y="4"/>
                    <a:pt x="21" y="0"/>
                    <a:pt x="13" y="0"/>
                  </a:cubicBezTo>
                  <a:cubicBezTo>
                    <a:pt x="5" y="0"/>
                    <a:pt x="0" y="4"/>
                    <a:pt x="3" y="9"/>
                  </a:cubicBezTo>
                  <a:cubicBezTo>
                    <a:pt x="5" y="15"/>
                    <a:pt x="14" y="19"/>
                    <a:pt x="23" y="19"/>
                  </a:cubicBezTo>
                  <a:cubicBezTo>
                    <a:pt x="31" y="19"/>
                    <a:pt x="36" y="15"/>
                    <a:pt x="33" y="9"/>
                  </a:cubicBezTo>
                  <a:close/>
                </a:path>
              </a:pathLst>
            </a:custGeom>
            <a:grpFill/>
            <a:ln>
              <a:noFill/>
            </a:ln>
          </p:spPr>
          <p:txBody>
            <a:bodyPr anchor="ctr"/>
            <a:lstStyle/>
            <a:p>
              <a:pPr algn="ctr"/>
              <a:endParaRPr>
                <a:solidFill>
                  <a:schemeClr val="accent1">
                    <a:lumMod val="50000"/>
                  </a:schemeClr>
                </a:solidFill>
              </a:endParaRPr>
            </a:p>
          </p:txBody>
        </p:sp>
        <p:sp>
          <p:nvSpPr>
            <p:cNvPr id="411" name="ïšḷïḓê"/>
            <p:cNvSpPr/>
            <p:nvPr userDrawn="1"/>
          </p:nvSpPr>
          <p:spPr bwMode="auto">
            <a:xfrm>
              <a:off x="6985221" y="2439884"/>
              <a:ext cx="117264" cy="74061"/>
            </a:xfrm>
            <a:custGeom>
              <a:avLst/>
              <a:gdLst>
                <a:gd name="T0" fmla="*/ 31 w 32"/>
                <a:gd name="T1" fmla="*/ 10 h 20"/>
                <a:gd name="T2" fmla="*/ 14 w 32"/>
                <a:gd name="T3" fmla="*/ 0 h 20"/>
                <a:gd name="T4" fmla="*/ 0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0" y="10"/>
                  </a:cubicBezTo>
                  <a:cubicBezTo>
                    <a:pt x="1" y="16"/>
                    <a:pt x="9" y="20"/>
                    <a:pt x="17"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412" name="isľîḋè"/>
            <p:cNvSpPr/>
            <p:nvPr userDrawn="1"/>
          </p:nvSpPr>
          <p:spPr bwMode="auto">
            <a:xfrm>
              <a:off x="7119458" y="2439884"/>
              <a:ext cx="117264" cy="74061"/>
            </a:xfrm>
            <a:custGeom>
              <a:avLst/>
              <a:gdLst>
                <a:gd name="T0" fmla="*/ 31 w 32"/>
                <a:gd name="T1" fmla="*/ 10 h 20"/>
                <a:gd name="T2" fmla="*/ 14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1" y="10"/>
                  </a:cubicBezTo>
                  <a:cubicBezTo>
                    <a:pt x="2" y="16"/>
                    <a:pt x="9" y="20"/>
                    <a:pt x="18"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413" name="í$ľídé"/>
            <p:cNvSpPr/>
            <p:nvPr userDrawn="1"/>
          </p:nvSpPr>
          <p:spPr bwMode="auto">
            <a:xfrm>
              <a:off x="7255237" y="2439884"/>
              <a:ext cx="117264" cy="74061"/>
            </a:xfrm>
            <a:custGeom>
              <a:avLst/>
              <a:gdLst>
                <a:gd name="T0" fmla="*/ 31 w 32"/>
                <a:gd name="T1" fmla="*/ 10 h 20"/>
                <a:gd name="T2" fmla="*/ 14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1" y="10"/>
                  </a:cubicBezTo>
                  <a:cubicBezTo>
                    <a:pt x="2" y="16"/>
                    <a:pt x="10" y="20"/>
                    <a:pt x="18" y="20"/>
                  </a:cubicBezTo>
                  <a:cubicBezTo>
                    <a:pt x="27"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414" name="íS1iďê"/>
            <p:cNvSpPr/>
            <p:nvPr userDrawn="1"/>
          </p:nvSpPr>
          <p:spPr bwMode="auto">
            <a:xfrm>
              <a:off x="7389473" y="2439884"/>
              <a:ext cx="120350" cy="74061"/>
            </a:xfrm>
            <a:custGeom>
              <a:avLst/>
              <a:gdLst>
                <a:gd name="T0" fmla="*/ 31 w 33"/>
                <a:gd name="T1" fmla="*/ 10 h 20"/>
                <a:gd name="T2" fmla="*/ 14 w 33"/>
                <a:gd name="T3" fmla="*/ 0 h 20"/>
                <a:gd name="T4" fmla="*/ 1 w 33"/>
                <a:gd name="T5" fmla="*/ 10 h 20"/>
                <a:gd name="T6" fmla="*/ 19 w 33"/>
                <a:gd name="T7" fmla="*/ 20 h 20"/>
                <a:gd name="T8" fmla="*/ 31 w 33"/>
                <a:gd name="T9" fmla="*/ 10 h 20"/>
              </a:gdLst>
              <a:ahLst/>
              <a:cxnLst>
                <a:cxn ang="0">
                  <a:pos x="T0" y="T1"/>
                </a:cxn>
                <a:cxn ang="0">
                  <a:pos x="T2" y="T3"/>
                </a:cxn>
                <a:cxn ang="0">
                  <a:pos x="T4" y="T5"/>
                </a:cxn>
                <a:cxn ang="0">
                  <a:pos x="T6" y="T7"/>
                </a:cxn>
                <a:cxn ang="0">
                  <a:pos x="T8" y="T9"/>
                </a:cxn>
              </a:cxnLst>
              <a:rect l="0" t="0" r="r" b="b"/>
              <a:pathLst>
                <a:path w="33" h="20">
                  <a:moveTo>
                    <a:pt x="31" y="10"/>
                  </a:moveTo>
                  <a:cubicBezTo>
                    <a:pt x="30" y="5"/>
                    <a:pt x="22" y="0"/>
                    <a:pt x="14" y="0"/>
                  </a:cubicBezTo>
                  <a:cubicBezTo>
                    <a:pt x="6" y="0"/>
                    <a:pt x="0" y="5"/>
                    <a:pt x="1" y="10"/>
                  </a:cubicBezTo>
                  <a:cubicBezTo>
                    <a:pt x="2" y="16"/>
                    <a:pt x="10" y="20"/>
                    <a:pt x="19" y="20"/>
                  </a:cubicBezTo>
                  <a:cubicBezTo>
                    <a:pt x="27" y="20"/>
                    <a:pt x="33" y="16"/>
                    <a:pt x="31" y="10"/>
                  </a:cubicBezTo>
                  <a:close/>
                </a:path>
              </a:pathLst>
            </a:custGeom>
            <a:grpFill/>
            <a:ln>
              <a:noFill/>
            </a:ln>
          </p:spPr>
          <p:txBody>
            <a:bodyPr anchor="ctr"/>
            <a:lstStyle/>
            <a:p>
              <a:pPr algn="ctr"/>
              <a:endParaRPr>
                <a:solidFill>
                  <a:schemeClr val="accent1">
                    <a:lumMod val="50000"/>
                  </a:schemeClr>
                </a:solidFill>
              </a:endParaRPr>
            </a:p>
          </p:txBody>
        </p:sp>
        <p:sp>
          <p:nvSpPr>
            <p:cNvPr id="415" name="íSḻide"/>
            <p:cNvSpPr/>
            <p:nvPr userDrawn="1"/>
          </p:nvSpPr>
          <p:spPr bwMode="auto">
            <a:xfrm>
              <a:off x="7525252" y="2439884"/>
              <a:ext cx="120350" cy="74061"/>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5"/>
                    <a:pt x="22" y="0"/>
                    <a:pt x="14" y="0"/>
                  </a:cubicBezTo>
                  <a:cubicBezTo>
                    <a:pt x="6" y="0"/>
                    <a:pt x="0" y="5"/>
                    <a:pt x="1" y="10"/>
                  </a:cubicBezTo>
                  <a:cubicBezTo>
                    <a:pt x="3" y="16"/>
                    <a:pt x="10" y="20"/>
                    <a:pt x="19"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416" name="íşliḓe"/>
            <p:cNvSpPr/>
            <p:nvPr userDrawn="1"/>
          </p:nvSpPr>
          <p:spPr bwMode="auto">
            <a:xfrm>
              <a:off x="7659489" y="2439884"/>
              <a:ext cx="120350" cy="74061"/>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5"/>
                    <a:pt x="22" y="0"/>
                    <a:pt x="14" y="0"/>
                  </a:cubicBezTo>
                  <a:cubicBezTo>
                    <a:pt x="6" y="0"/>
                    <a:pt x="0" y="5"/>
                    <a:pt x="1" y="10"/>
                  </a:cubicBezTo>
                  <a:cubicBezTo>
                    <a:pt x="3" y="16"/>
                    <a:pt x="11" y="20"/>
                    <a:pt x="19" y="20"/>
                  </a:cubicBezTo>
                  <a:cubicBezTo>
                    <a:pt x="28"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417" name="îSḷïḑè"/>
            <p:cNvSpPr/>
            <p:nvPr userDrawn="1"/>
          </p:nvSpPr>
          <p:spPr bwMode="auto">
            <a:xfrm>
              <a:off x="7795269" y="2439884"/>
              <a:ext cx="123436"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3" y="16"/>
                    <a:pt x="11" y="20"/>
                    <a:pt x="20" y="20"/>
                  </a:cubicBezTo>
                  <a:cubicBezTo>
                    <a:pt x="28"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18" name="íṧlíḋè"/>
            <p:cNvSpPr/>
            <p:nvPr userDrawn="1"/>
          </p:nvSpPr>
          <p:spPr bwMode="auto">
            <a:xfrm>
              <a:off x="7929504" y="2439884"/>
              <a:ext cx="124979"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3" y="16"/>
                    <a:pt x="12" y="20"/>
                    <a:pt x="20" y="20"/>
                  </a:cubicBezTo>
                  <a:cubicBezTo>
                    <a:pt x="28"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19" name="iŝḷïdé"/>
            <p:cNvSpPr/>
            <p:nvPr userDrawn="1"/>
          </p:nvSpPr>
          <p:spPr bwMode="auto">
            <a:xfrm>
              <a:off x="8065284" y="2439884"/>
              <a:ext cx="123436"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4" y="16"/>
                    <a:pt x="12" y="20"/>
                    <a:pt x="20" y="20"/>
                  </a:cubicBezTo>
                  <a:cubicBezTo>
                    <a:pt x="29"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20" name="íŝḻïḍé"/>
            <p:cNvSpPr/>
            <p:nvPr userDrawn="1"/>
          </p:nvSpPr>
          <p:spPr bwMode="auto">
            <a:xfrm>
              <a:off x="8199520" y="2439884"/>
              <a:ext cx="124979" cy="74061"/>
            </a:xfrm>
            <a:custGeom>
              <a:avLst/>
              <a:gdLst>
                <a:gd name="T0" fmla="*/ 33 w 34"/>
                <a:gd name="T1" fmla="*/ 10 h 20"/>
                <a:gd name="T2" fmla="*/ 14 w 34"/>
                <a:gd name="T3" fmla="*/ 0 h 20"/>
                <a:gd name="T4" fmla="*/ 2 w 34"/>
                <a:gd name="T5" fmla="*/ 10 h 20"/>
                <a:gd name="T6" fmla="*/ 21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5"/>
                    <a:pt x="22" y="0"/>
                    <a:pt x="14" y="0"/>
                  </a:cubicBezTo>
                  <a:cubicBezTo>
                    <a:pt x="6" y="0"/>
                    <a:pt x="0" y="5"/>
                    <a:pt x="2" y="10"/>
                  </a:cubicBezTo>
                  <a:cubicBezTo>
                    <a:pt x="4" y="16"/>
                    <a:pt x="12" y="20"/>
                    <a:pt x="21" y="20"/>
                  </a:cubicBezTo>
                  <a:cubicBezTo>
                    <a:pt x="29" y="20"/>
                    <a:pt x="34" y="16"/>
                    <a:pt x="33" y="10"/>
                  </a:cubicBezTo>
                  <a:close/>
                </a:path>
              </a:pathLst>
            </a:custGeom>
            <a:grpFill/>
            <a:ln>
              <a:noFill/>
            </a:ln>
          </p:spPr>
          <p:txBody>
            <a:bodyPr anchor="ctr"/>
            <a:lstStyle/>
            <a:p>
              <a:pPr algn="ctr"/>
              <a:endParaRPr>
                <a:solidFill>
                  <a:schemeClr val="accent1">
                    <a:lumMod val="50000"/>
                  </a:schemeClr>
                </a:solidFill>
              </a:endParaRPr>
            </a:p>
          </p:txBody>
        </p:sp>
        <p:sp>
          <p:nvSpPr>
            <p:cNvPr id="421" name="ïsḻídè"/>
            <p:cNvSpPr/>
            <p:nvPr userDrawn="1"/>
          </p:nvSpPr>
          <p:spPr bwMode="auto">
            <a:xfrm>
              <a:off x="8335300" y="2439884"/>
              <a:ext cx="128065" cy="74061"/>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5"/>
                    <a:pt x="22" y="0"/>
                    <a:pt x="14" y="0"/>
                  </a:cubicBezTo>
                  <a:cubicBezTo>
                    <a:pt x="6" y="0"/>
                    <a:pt x="0" y="5"/>
                    <a:pt x="2" y="10"/>
                  </a:cubicBezTo>
                  <a:cubicBezTo>
                    <a:pt x="4" y="16"/>
                    <a:pt x="13" y="20"/>
                    <a:pt x="21"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422" name="i$ľíḓe"/>
            <p:cNvSpPr/>
            <p:nvPr userDrawn="1"/>
          </p:nvSpPr>
          <p:spPr bwMode="auto">
            <a:xfrm>
              <a:off x="8469536" y="2439884"/>
              <a:ext cx="128065" cy="74061"/>
            </a:xfrm>
            <a:custGeom>
              <a:avLst/>
              <a:gdLst>
                <a:gd name="T0" fmla="*/ 33 w 35"/>
                <a:gd name="T1" fmla="*/ 10 h 20"/>
                <a:gd name="T2" fmla="*/ 14 w 35"/>
                <a:gd name="T3" fmla="*/ 0 h 20"/>
                <a:gd name="T4" fmla="*/ 3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5"/>
                    <a:pt x="22" y="0"/>
                    <a:pt x="14" y="0"/>
                  </a:cubicBezTo>
                  <a:cubicBezTo>
                    <a:pt x="6" y="0"/>
                    <a:pt x="0" y="5"/>
                    <a:pt x="3" y="10"/>
                  </a:cubicBezTo>
                  <a:cubicBezTo>
                    <a:pt x="5" y="16"/>
                    <a:pt x="13" y="20"/>
                    <a:pt x="22"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423" name="ïṥľîḓe"/>
            <p:cNvSpPr/>
            <p:nvPr userDrawn="1"/>
          </p:nvSpPr>
          <p:spPr bwMode="auto">
            <a:xfrm>
              <a:off x="8608401" y="2439884"/>
              <a:ext cx="124979" cy="74061"/>
            </a:xfrm>
            <a:custGeom>
              <a:avLst/>
              <a:gdLst>
                <a:gd name="T0" fmla="*/ 32 w 34"/>
                <a:gd name="T1" fmla="*/ 10 h 20"/>
                <a:gd name="T2" fmla="*/ 13 w 34"/>
                <a:gd name="T3" fmla="*/ 0 h 20"/>
                <a:gd name="T4" fmla="*/ 2 w 34"/>
                <a:gd name="T5" fmla="*/ 10 h 20"/>
                <a:gd name="T6" fmla="*/ 21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1" y="0"/>
                    <a:pt x="13" y="0"/>
                  </a:cubicBezTo>
                  <a:cubicBezTo>
                    <a:pt x="5" y="0"/>
                    <a:pt x="0" y="5"/>
                    <a:pt x="2" y="10"/>
                  </a:cubicBezTo>
                  <a:cubicBezTo>
                    <a:pt x="4" y="16"/>
                    <a:pt x="13" y="20"/>
                    <a:pt x="21" y="20"/>
                  </a:cubicBezTo>
                  <a:cubicBezTo>
                    <a:pt x="29"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24" name="îSḻîďè"/>
            <p:cNvSpPr/>
            <p:nvPr userDrawn="1"/>
          </p:nvSpPr>
          <p:spPr bwMode="auto">
            <a:xfrm>
              <a:off x="8744180" y="2439884"/>
              <a:ext cx="126522" cy="74061"/>
            </a:xfrm>
            <a:custGeom>
              <a:avLst/>
              <a:gdLst>
                <a:gd name="T0" fmla="*/ 32 w 35"/>
                <a:gd name="T1" fmla="*/ 10 h 20"/>
                <a:gd name="T2" fmla="*/ 13 w 35"/>
                <a:gd name="T3" fmla="*/ 0 h 20"/>
                <a:gd name="T4" fmla="*/ 2 w 35"/>
                <a:gd name="T5" fmla="*/ 10 h 20"/>
                <a:gd name="T6" fmla="*/ 21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0" y="5"/>
                    <a:pt x="21" y="0"/>
                    <a:pt x="13" y="0"/>
                  </a:cubicBezTo>
                  <a:cubicBezTo>
                    <a:pt x="5" y="0"/>
                    <a:pt x="0" y="5"/>
                    <a:pt x="2" y="10"/>
                  </a:cubicBezTo>
                  <a:cubicBezTo>
                    <a:pt x="4" y="16"/>
                    <a:pt x="13" y="20"/>
                    <a:pt x="21" y="20"/>
                  </a:cubicBezTo>
                  <a:cubicBezTo>
                    <a:pt x="30" y="20"/>
                    <a:pt x="35" y="16"/>
                    <a:pt x="32" y="10"/>
                  </a:cubicBezTo>
                  <a:close/>
                </a:path>
              </a:pathLst>
            </a:custGeom>
            <a:grpFill/>
            <a:ln>
              <a:noFill/>
            </a:ln>
          </p:spPr>
          <p:txBody>
            <a:bodyPr anchor="ctr"/>
            <a:lstStyle/>
            <a:p>
              <a:pPr algn="ctr"/>
              <a:endParaRPr>
                <a:solidFill>
                  <a:schemeClr val="accent1">
                    <a:lumMod val="50000"/>
                  </a:schemeClr>
                </a:solidFill>
              </a:endParaRPr>
            </a:p>
          </p:txBody>
        </p:sp>
        <p:sp>
          <p:nvSpPr>
            <p:cNvPr id="425" name="iṥḻîḓe"/>
            <p:cNvSpPr/>
            <p:nvPr userDrawn="1"/>
          </p:nvSpPr>
          <p:spPr bwMode="auto">
            <a:xfrm>
              <a:off x="8878417" y="2439884"/>
              <a:ext cx="128065" cy="74061"/>
            </a:xfrm>
            <a:custGeom>
              <a:avLst/>
              <a:gdLst>
                <a:gd name="T0" fmla="*/ 32 w 35"/>
                <a:gd name="T1" fmla="*/ 10 h 20"/>
                <a:gd name="T2" fmla="*/ 13 w 35"/>
                <a:gd name="T3" fmla="*/ 0 h 20"/>
                <a:gd name="T4" fmla="*/ 2 w 35"/>
                <a:gd name="T5" fmla="*/ 10 h 20"/>
                <a:gd name="T6" fmla="*/ 22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0" y="5"/>
                    <a:pt x="21" y="0"/>
                    <a:pt x="13" y="0"/>
                  </a:cubicBezTo>
                  <a:cubicBezTo>
                    <a:pt x="5" y="0"/>
                    <a:pt x="0" y="5"/>
                    <a:pt x="2" y="10"/>
                  </a:cubicBezTo>
                  <a:cubicBezTo>
                    <a:pt x="5" y="16"/>
                    <a:pt x="13" y="20"/>
                    <a:pt x="22" y="20"/>
                  </a:cubicBezTo>
                  <a:cubicBezTo>
                    <a:pt x="30" y="20"/>
                    <a:pt x="35" y="16"/>
                    <a:pt x="32" y="10"/>
                  </a:cubicBezTo>
                  <a:close/>
                </a:path>
              </a:pathLst>
            </a:custGeom>
            <a:grpFill/>
            <a:ln>
              <a:noFill/>
            </a:ln>
          </p:spPr>
          <p:txBody>
            <a:bodyPr anchor="ctr"/>
            <a:lstStyle/>
            <a:p>
              <a:pPr algn="ctr"/>
              <a:endParaRPr>
                <a:solidFill>
                  <a:schemeClr val="accent1">
                    <a:lumMod val="50000"/>
                  </a:schemeClr>
                </a:solidFill>
              </a:endParaRPr>
            </a:p>
          </p:txBody>
        </p:sp>
        <p:sp>
          <p:nvSpPr>
            <p:cNvPr id="426" name="iŝļiďè"/>
            <p:cNvSpPr/>
            <p:nvPr userDrawn="1"/>
          </p:nvSpPr>
          <p:spPr bwMode="auto">
            <a:xfrm>
              <a:off x="9014196" y="2439884"/>
              <a:ext cx="126522" cy="74061"/>
            </a:xfrm>
            <a:custGeom>
              <a:avLst/>
              <a:gdLst>
                <a:gd name="T0" fmla="*/ 33 w 35"/>
                <a:gd name="T1" fmla="*/ 10 h 20"/>
                <a:gd name="T2" fmla="*/ 13 w 35"/>
                <a:gd name="T3" fmla="*/ 0 h 20"/>
                <a:gd name="T4" fmla="*/ 2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0" y="5"/>
                    <a:pt x="21" y="0"/>
                    <a:pt x="13" y="0"/>
                  </a:cubicBezTo>
                  <a:cubicBezTo>
                    <a:pt x="5" y="0"/>
                    <a:pt x="0" y="5"/>
                    <a:pt x="2" y="10"/>
                  </a:cubicBezTo>
                  <a:cubicBezTo>
                    <a:pt x="5" y="16"/>
                    <a:pt x="14" y="20"/>
                    <a:pt x="22" y="20"/>
                  </a:cubicBezTo>
                  <a:cubicBezTo>
                    <a:pt x="31"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427" name="íSḷïḋe"/>
            <p:cNvSpPr/>
            <p:nvPr userDrawn="1"/>
          </p:nvSpPr>
          <p:spPr bwMode="auto">
            <a:xfrm>
              <a:off x="9148432" y="2439884"/>
              <a:ext cx="131151" cy="74061"/>
            </a:xfrm>
            <a:custGeom>
              <a:avLst/>
              <a:gdLst>
                <a:gd name="T0" fmla="*/ 33 w 36"/>
                <a:gd name="T1" fmla="*/ 10 h 20"/>
                <a:gd name="T2" fmla="*/ 13 w 36"/>
                <a:gd name="T3" fmla="*/ 0 h 20"/>
                <a:gd name="T4" fmla="*/ 3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5" y="16"/>
                    <a:pt x="14" y="20"/>
                    <a:pt x="23" y="20"/>
                  </a:cubicBezTo>
                  <a:cubicBezTo>
                    <a:pt x="31"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428" name="ïṧ1îdè"/>
            <p:cNvSpPr/>
            <p:nvPr userDrawn="1"/>
          </p:nvSpPr>
          <p:spPr bwMode="auto">
            <a:xfrm>
              <a:off x="9284211" y="2439884"/>
              <a:ext cx="131151" cy="74061"/>
            </a:xfrm>
            <a:custGeom>
              <a:avLst/>
              <a:gdLst>
                <a:gd name="T0" fmla="*/ 33 w 36"/>
                <a:gd name="T1" fmla="*/ 10 h 20"/>
                <a:gd name="T2" fmla="*/ 13 w 36"/>
                <a:gd name="T3" fmla="*/ 0 h 20"/>
                <a:gd name="T4" fmla="*/ 3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5" y="16"/>
                    <a:pt x="14" y="20"/>
                    <a:pt x="23" y="20"/>
                  </a:cubicBezTo>
                  <a:cubicBezTo>
                    <a:pt x="31"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429" name="íŝḻîdè"/>
            <p:cNvSpPr/>
            <p:nvPr userDrawn="1"/>
          </p:nvSpPr>
          <p:spPr bwMode="auto">
            <a:xfrm>
              <a:off x="8779668" y="2532461"/>
              <a:ext cx="128065" cy="72519"/>
            </a:xfrm>
            <a:custGeom>
              <a:avLst/>
              <a:gdLst>
                <a:gd name="T0" fmla="*/ 33 w 35"/>
                <a:gd name="T1" fmla="*/ 10 h 20"/>
                <a:gd name="T2" fmla="*/ 13 w 35"/>
                <a:gd name="T3" fmla="*/ 0 h 20"/>
                <a:gd name="T4" fmla="*/ 2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3" y="0"/>
                  </a:cubicBezTo>
                  <a:cubicBezTo>
                    <a:pt x="5" y="0"/>
                    <a:pt x="0" y="4"/>
                    <a:pt x="2" y="10"/>
                  </a:cubicBezTo>
                  <a:cubicBezTo>
                    <a:pt x="5" y="15"/>
                    <a:pt x="13" y="20"/>
                    <a:pt x="22" y="20"/>
                  </a:cubicBezTo>
                  <a:cubicBezTo>
                    <a:pt x="31"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430" name="ïślîdè"/>
            <p:cNvSpPr/>
            <p:nvPr userDrawn="1"/>
          </p:nvSpPr>
          <p:spPr bwMode="auto">
            <a:xfrm>
              <a:off x="8915448" y="2532461"/>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2" y="0"/>
                    <a:pt x="14" y="0"/>
                  </a:cubicBezTo>
                  <a:cubicBezTo>
                    <a:pt x="5" y="0"/>
                    <a:pt x="0" y="4"/>
                    <a:pt x="3" y="10"/>
                  </a:cubicBezTo>
                  <a:cubicBezTo>
                    <a:pt x="5" y="15"/>
                    <a:pt x="14" y="20"/>
                    <a:pt x="23" y="20"/>
                  </a:cubicBezTo>
                  <a:cubicBezTo>
                    <a:pt x="31" y="20"/>
                    <a:pt x="36" y="15"/>
                    <a:pt x="34" y="10"/>
                  </a:cubicBezTo>
                  <a:close/>
                </a:path>
              </a:pathLst>
            </a:custGeom>
            <a:grpFill/>
            <a:ln>
              <a:noFill/>
            </a:ln>
          </p:spPr>
          <p:txBody>
            <a:bodyPr anchor="ctr"/>
            <a:lstStyle/>
            <a:p>
              <a:pPr algn="ctr"/>
              <a:endParaRPr>
                <a:solidFill>
                  <a:schemeClr val="accent1">
                    <a:lumMod val="50000"/>
                  </a:schemeClr>
                </a:solidFill>
              </a:endParaRPr>
            </a:p>
          </p:txBody>
        </p:sp>
        <p:sp>
          <p:nvSpPr>
            <p:cNvPr id="431" name="íṣľíḋê"/>
            <p:cNvSpPr/>
            <p:nvPr userDrawn="1"/>
          </p:nvSpPr>
          <p:spPr bwMode="auto">
            <a:xfrm>
              <a:off x="9193178" y="2532461"/>
              <a:ext cx="131151" cy="72519"/>
            </a:xfrm>
            <a:custGeom>
              <a:avLst/>
              <a:gdLst>
                <a:gd name="T0" fmla="*/ 33 w 36"/>
                <a:gd name="T1" fmla="*/ 10 h 20"/>
                <a:gd name="T2" fmla="*/ 13 w 36"/>
                <a:gd name="T3" fmla="*/ 0 h 20"/>
                <a:gd name="T4" fmla="*/ 2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4"/>
                    <a:pt x="21" y="0"/>
                    <a:pt x="13" y="0"/>
                  </a:cubicBezTo>
                  <a:cubicBezTo>
                    <a:pt x="4" y="0"/>
                    <a:pt x="0" y="4"/>
                    <a:pt x="2" y="10"/>
                  </a:cubicBezTo>
                  <a:cubicBezTo>
                    <a:pt x="5" y="15"/>
                    <a:pt x="14" y="20"/>
                    <a:pt x="23" y="20"/>
                  </a:cubicBezTo>
                  <a:cubicBezTo>
                    <a:pt x="31" y="20"/>
                    <a:pt x="36" y="15"/>
                    <a:pt x="33" y="10"/>
                  </a:cubicBezTo>
                  <a:close/>
                </a:path>
              </a:pathLst>
            </a:custGeom>
            <a:grpFill/>
            <a:ln>
              <a:noFill/>
            </a:ln>
          </p:spPr>
          <p:txBody>
            <a:bodyPr anchor="ctr"/>
            <a:lstStyle/>
            <a:p>
              <a:pPr algn="ctr"/>
              <a:endParaRPr>
                <a:solidFill>
                  <a:schemeClr val="accent1">
                    <a:lumMod val="50000"/>
                  </a:schemeClr>
                </a:solidFill>
              </a:endParaRPr>
            </a:p>
          </p:txBody>
        </p:sp>
        <p:sp>
          <p:nvSpPr>
            <p:cNvPr id="432" name="íṧļïḍé"/>
            <p:cNvSpPr/>
            <p:nvPr userDrawn="1"/>
          </p:nvSpPr>
          <p:spPr bwMode="auto">
            <a:xfrm>
              <a:off x="8816699" y="2623495"/>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3" y="20"/>
                  </a:cubicBezTo>
                  <a:cubicBezTo>
                    <a:pt x="32" y="20"/>
                    <a:pt x="36" y="16"/>
                    <a:pt x="34" y="10"/>
                  </a:cubicBezTo>
                  <a:close/>
                </a:path>
              </a:pathLst>
            </a:custGeom>
            <a:grpFill/>
            <a:ln>
              <a:noFill/>
            </a:ln>
          </p:spPr>
          <p:txBody>
            <a:bodyPr anchor="ctr"/>
            <a:lstStyle/>
            <a:p>
              <a:pPr algn="ctr"/>
              <a:endParaRPr>
                <a:solidFill>
                  <a:schemeClr val="accent1">
                    <a:lumMod val="50000"/>
                  </a:schemeClr>
                </a:solidFill>
              </a:endParaRPr>
            </a:p>
          </p:txBody>
        </p:sp>
        <p:sp>
          <p:nvSpPr>
            <p:cNvPr id="433" name="íšḷïḓe"/>
            <p:cNvSpPr/>
            <p:nvPr userDrawn="1"/>
          </p:nvSpPr>
          <p:spPr bwMode="auto">
            <a:xfrm>
              <a:off x="8955564" y="2623495"/>
              <a:ext cx="134237" cy="72519"/>
            </a:xfrm>
            <a:custGeom>
              <a:avLst/>
              <a:gdLst>
                <a:gd name="T0" fmla="*/ 34 w 37"/>
                <a:gd name="T1" fmla="*/ 10 h 20"/>
                <a:gd name="T2" fmla="*/ 14 w 37"/>
                <a:gd name="T3" fmla="*/ 0 h 20"/>
                <a:gd name="T4" fmla="*/ 3 w 37"/>
                <a:gd name="T5" fmla="*/ 10 h 20"/>
                <a:gd name="T6" fmla="*/ 2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2" y="4"/>
                    <a:pt x="22" y="0"/>
                    <a:pt x="14" y="0"/>
                  </a:cubicBezTo>
                  <a:cubicBezTo>
                    <a:pt x="5" y="0"/>
                    <a:pt x="0" y="4"/>
                    <a:pt x="3" y="10"/>
                  </a:cubicBezTo>
                  <a:cubicBezTo>
                    <a:pt x="6" y="16"/>
                    <a:pt x="15" y="20"/>
                    <a:pt x="23" y="20"/>
                  </a:cubicBezTo>
                  <a:cubicBezTo>
                    <a:pt x="32" y="20"/>
                    <a:pt x="37" y="16"/>
                    <a:pt x="34" y="10"/>
                  </a:cubicBezTo>
                  <a:close/>
                </a:path>
              </a:pathLst>
            </a:custGeom>
            <a:grpFill/>
            <a:ln>
              <a:noFill/>
            </a:ln>
          </p:spPr>
          <p:txBody>
            <a:bodyPr anchor="ctr"/>
            <a:lstStyle/>
            <a:p>
              <a:pPr algn="ctr"/>
              <a:endParaRPr>
                <a:solidFill>
                  <a:schemeClr val="accent1">
                    <a:lumMod val="50000"/>
                  </a:schemeClr>
                </a:solidFill>
              </a:endParaRPr>
            </a:p>
          </p:txBody>
        </p:sp>
        <p:sp>
          <p:nvSpPr>
            <p:cNvPr id="434" name="íṩľíḍe"/>
            <p:cNvSpPr/>
            <p:nvPr userDrawn="1"/>
          </p:nvSpPr>
          <p:spPr bwMode="auto">
            <a:xfrm>
              <a:off x="9236381" y="2623495"/>
              <a:ext cx="131151" cy="72519"/>
            </a:xfrm>
            <a:custGeom>
              <a:avLst/>
              <a:gdLst>
                <a:gd name="T0" fmla="*/ 33 w 36"/>
                <a:gd name="T1" fmla="*/ 10 h 20"/>
                <a:gd name="T2" fmla="*/ 13 w 36"/>
                <a:gd name="T3" fmla="*/ 0 h 20"/>
                <a:gd name="T4" fmla="*/ 2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1" y="0"/>
                    <a:pt x="13" y="0"/>
                  </a:cubicBezTo>
                  <a:cubicBezTo>
                    <a:pt x="4" y="0"/>
                    <a:pt x="0" y="4"/>
                    <a:pt x="2" y="10"/>
                  </a:cubicBezTo>
                  <a:cubicBezTo>
                    <a:pt x="5" y="16"/>
                    <a:pt x="14" y="20"/>
                    <a:pt x="23" y="20"/>
                  </a:cubicBezTo>
                  <a:cubicBezTo>
                    <a:pt x="32"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435" name="iṩļíḋé"/>
            <p:cNvSpPr/>
            <p:nvPr userDrawn="1"/>
          </p:nvSpPr>
          <p:spPr bwMode="auto">
            <a:xfrm>
              <a:off x="8856816" y="2714528"/>
              <a:ext cx="135779" cy="80233"/>
            </a:xfrm>
            <a:custGeom>
              <a:avLst/>
              <a:gdLst>
                <a:gd name="T0" fmla="*/ 34 w 37"/>
                <a:gd name="T1" fmla="*/ 11 h 22"/>
                <a:gd name="T2" fmla="*/ 14 w 37"/>
                <a:gd name="T3" fmla="*/ 0 h 22"/>
                <a:gd name="T4" fmla="*/ 3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3" y="11"/>
                  </a:cubicBezTo>
                  <a:cubicBezTo>
                    <a:pt x="5" y="17"/>
                    <a:pt x="14" y="22"/>
                    <a:pt x="23" y="22"/>
                  </a:cubicBezTo>
                  <a:cubicBezTo>
                    <a:pt x="32"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436" name="iṧḻíḑé"/>
            <p:cNvSpPr/>
            <p:nvPr userDrawn="1"/>
          </p:nvSpPr>
          <p:spPr bwMode="auto">
            <a:xfrm>
              <a:off x="8998767" y="2714528"/>
              <a:ext cx="135779" cy="80233"/>
            </a:xfrm>
            <a:custGeom>
              <a:avLst/>
              <a:gdLst>
                <a:gd name="T0" fmla="*/ 34 w 37"/>
                <a:gd name="T1" fmla="*/ 11 h 22"/>
                <a:gd name="T2" fmla="*/ 13 w 37"/>
                <a:gd name="T3" fmla="*/ 0 h 22"/>
                <a:gd name="T4" fmla="*/ 2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1" y="5"/>
                    <a:pt x="22" y="0"/>
                    <a:pt x="13" y="0"/>
                  </a:cubicBezTo>
                  <a:cubicBezTo>
                    <a:pt x="5" y="0"/>
                    <a:pt x="0" y="5"/>
                    <a:pt x="2" y="11"/>
                  </a:cubicBezTo>
                  <a:cubicBezTo>
                    <a:pt x="5" y="17"/>
                    <a:pt x="14" y="22"/>
                    <a:pt x="23" y="22"/>
                  </a:cubicBezTo>
                  <a:cubicBezTo>
                    <a:pt x="32"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437" name="îṩļiḋè"/>
            <p:cNvSpPr/>
            <p:nvPr userDrawn="1"/>
          </p:nvSpPr>
          <p:spPr bwMode="auto">
            <a:xfrm>
              <a:off x="8896932" y="2810191"/>
              <a:ext cx="135779" cy="80233"/>
            </a:xfrm>
            <a:custGeom>
              <a:avLst/>
              <a:gdLst>
                <a:gd name="T0" fmla="*/ 35 w 37"/>
                <a:gd name="T1" fmla="*/ 11 h 22"/>
                <a:gd name="T2" fmla="*/ 14 w 37"/>
                <a:gd name="T3" fmla="*/ 0 h 22"/>
                <a:gd name="T4" fmla="*/ 3 w 37"/>
                <a:gd name="T5" fmla="*/ 11 h 22"/>
                <a:gd name="T6" fmla="*/ 24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2" y="5"/>
                    <a:pt x="23" y="0"/>
                    <a:pt x="14" y="0"/>
                  </a:cubicBezTo>
                  <a:cubicBezTo>
                    <a:pt x="5" y="0"/>
                    <a:pt x="0" y="5"/>
                    <a:pt x="3" y="11"/>
                  </a:cubicBezTo>
                  <a:cubicBezTo>
                    <a:pt x="5" y="17"/>
                    <a:pt x="15" y="22"/>
                    <a:pt x="24" y="22"/>
                  </a:cubicBezTo>
                  <a:cubicBezTo>
                    <a:pt x="32" y="22"/>
                    <a:pt x="37" y="17"/>
                    <a:pt x="35" y="11"/>
                  </a:cubicBezTo>
                  <a:close/>
                </a:path>
              </a:pathLst>
            </a:custGeom>
            <a:grpFill/>
            <a:ln>
              <a:noFill/>
            </a:ln>
          </p:spPr>
          <p:txBody>
            <a:bodyPr anchor="ctr"/>
            <a:lstStyle/>
            <a:p>
              <a:pPr algn="ctr"/>
              <a:endParaRPr>
                <a:solidFill>
                  <a:schemeClr val="accent1">
                    <a:lumMod val="50000"/>
                  </a:schemeClr>
                </a:solidFill>
              </a:endParaRPr>
            </a:p>
          </p:txBody>
        </p:sp>
        <p:sp>
          <p:nvSpPr>
            <p:cNvPr id="438" name="ïśľíḍè"/>
            <p:cNvSpPr/>
            <p:nvPr userDrawn="1"/>
          </p:nvSpPr>
          <p:spPr bwMode="auto">
            <a:xfrm>
              <a:off x="9038883" y="2810191"/>
              <a:ext cx="138865" cy="80233"/>
            </a:xfrm>
            <a:custGeom>
              <a:avLst/>
              <a:gdLst>
                <a:gd name="T0" fmla="*/ 35 w 38"/>
                <a:gd name="T1" fmla="*/ 11 h 22"/>
                <a:gd name="T2" fmla="*/ 14 w 38"/>
                <a:gd name="T3" fmla="*/ 0 h 22"/>
                <a:gd name="T4" fmla="*/ 3 w 38"/>
                <a:gd name="T5" fmla="*/ 11 h 22"/>
                <a:gd name="T6" fmla="*/ 2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2" y="5"/>
                    <a:pt x="23" y="0"/>
                    <a:pt x="14" y="0"/>
                  </a:cubicBezTo>
                  <a:cubicBezTo>
                    <a:pt x="5" y="0"/>
                    <a:pt x="0" y="5"/>
                    <a:pt x="3" y="11"/>
                  </a:cubicBezTo>
                  <a:cubicBezTo>
                    <a:pt x="6" y="17"/>
                    <a:pt x="15" y="22"/>
                    <a:pt x="24" y="22"/>
                  </a:cubicBezTo>
                  <a:cubicBezTo>
                    <a:pt x="33" y="22"/>
                    <a:pt x="38" y="17"/>
                    <a:pt x="35" y="11"/>
                  </a:cubicBezTo>
                  <a:close/>
                </a:path>
              </a:pathLst>
            </a:custGeom>
            <a:grpFill/>
            <a:ln>
              <a:noFill/>
            </a:ln>
          </p:spPr>
          <p:txBody>
            <a:bodyPr anchor="ctr"/>
            <a:lstStyle/>
            <a:p>
              <a:pPr algn="ctr"/>
              <a:endParaRPr>
                <a:solidFill>
                  <a:schemeClr val="accent1">
                    <a:lumMod val="50000"/>
                  </a:schemeClr>
                </a:solidFill>
              </a:endParaRPr>
            </a:p>
          </p:txBody>
        </p:sp>
        <p:sp>
          <p:nvSpPr>
            <p:cNvPr id="439" name="îşļiḋé"/>
            <p:cNvSpPr/>
            <p:nvPr userDrawn="1"/>
          </p:nvSpPr>
          <p:spPr bwMode="auto">
            <a:xfrm>
              <a:off x="8940135" y="2907397"/>
              <a:ext cx="135779" cy="84863"/>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2" y="5"/>
                    <a:pt x="23" y="0"/>
                    <a:pt x="14" y="0"/>
                  </a:cubicBezTo>
                  <a:cubicBezTo>
                    <a:pt x="5" y="0"/>
                    <a:pt x="0" y="5"/>
                    <a:pt x="2" y="11"/>
                  </a:cubicBezTo>
                  <a:cubicBezTo>
                    <a:pt x="5" y="18"/>
                    <a:pt x="14"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0" name="išliḋé"/>
            <p:cNvSpPr/>
            <p:nvPr userDrawn="1"/>
          </p:nvSpPr>
          <p:spPr bwMode="auto">
            <a:xfrm>
              <a:off x="7809155" y="3010774"/>
              <a:ext cx="135779" cy="83319"/>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2" y="23"/>
                    <a:pt x="22" y="23"/>
                  </a:cubicBezTo>
                  <a:cubicBezTo>
                    <a:pt x="31"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1" name="í$ļïḓé"/>
            <p:cNvSpPr/>
            <p:nvPr userDrawn="1"/>
          </p:nvSpPr>
          <p:spPr bwMode="auto">
            <a:xfrm>
              <a:off x="7955735" y="3010774"/>
              <a:ext cx="134237" cy="83319"/>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3" y="23"/>
                    <a:pt x="22" y="23"/>
                  </a:cubicBezTo>
                  <a:cubicBezTo>
                    <a:pt x="31"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2" name="îSliḋè"/>
            <p:cNvSpPr/>
            <p:nvPr userDrawn="1"/>
          </p:nvSpPr>
          <p:spPr bwMode="auto">
            <a:xfrm>
              <a:off x="8105400" y="3010774"/>
              <a:ext cx="131151" cy="83319"/>
            </a:xfrm>
            <a:custGeom>
              <a:avLst/>
              <a:gdLst>
                <a:gd name="T0" fmla="*/ 34 w 36"/>
                <a:gd name="T1" fmla="*/ 11 h 23"/>
                <a:gd name="T2" fmla="*/ 14 w 36"/>
                <a:gd name="T3" fmla="*/ 0 h 23"/>
                <a:gd name="T4" fmla="*/ 1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3" y="0"/>
                    <a:pt x="14" y="0"/>
                  </a:cubicBezTo>
                  <a:cubicBezTo>
                    <a:pt x="5" y="0"/>
                    <a:pt x="0" y="5"/>
                    <a:pt x="1" y="11"/>
                  </a:cubicBezTo>
                  <a:cubicBezTo>
                    <a:pt x="3" y="18"/>
                    <a:pt x="12" y="23"/>
                    <a:pt x="22" y="23"/>
                  </a:cubicBezTo>
                  <a:cubicBezTo>
                    <a:pt x="31"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443" name="îṡlïḍe"/>
            <p:cNvSpPr/>
            <p:nvPr userDrawn="1"/>
          </p:nvSpPr>
          <p:spPr bwMode="auto">
            <a:xfrm>
              <a:off x="8397018" y="3010774"/>
              <a:ext cx="135779" cy="83319"/>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3" y="0"/>
                    <a:pt x="14" y="0"/>
                  </a:cubicBezTo>
                  <a:cubicBezTo>
                    <a:pt x="5" y="0"/>
                    <a:pt x="0" y="5"/>
                    <a:pt x="2" y="11"/>
                  </a:cubicBezTo>
                  <a:cubicBezTo>
                    <a:pt x="4" y="18"/>
                    <a:pt x="13"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4" name="ïṧ1iḓe"/>
            <p:cNvSpPr/>
            <p:nvPr userDrawn="1"/>
          </p:nvSpPr>
          <p:spPr bwMode="auto">
            <a:xfrm>
              <a:off x="8543597" y="3010774"/>
              <a:ext cx="138865" cy="83319"/>
            </a:xfrm>
            <a:custGeom>
              <a:avLst/>
              <a:gdLst>
                <a:gd name="T0" fmla="*/ 35 w 38"/>
                <a:gd name="T1" fmla="*/ 11 h 23"/>
                <a:gd name="T2" fmla="*/ 14 w 38"/>
                <a:gd name="T3" fmla="*/ 0 h 23"/>
                <a:gd name="T4" fmla="*/ 2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3" y="0"/>
                    <a:pt x="14" y="0"/>
                  </a:cubicBezTo>
                  <a:cubicBezTo>
                    <a:pt x="5" y="0"/>
                    <a:pt x="0" y="5"/>
                    <a:pt x="2" y="11"/>
                  </a:cubicBezTo>
                  <a:cubicBezTo>
                    <a:pt x="5" y="18"/>
                    <a:pt x="14" y="23"/>
                    <a:pt x="23" y="23"/>
                  </a:cubicBezTo>
                  <a:cubicBezTo>
                    <a:pt x="32"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445" name="i$ļíḋé"/>
            <p:cNvSpPr/>
            <p:nvPr userDrawn="1"/>
          </p:nvSpPr>
          <p:spPr bwMode="auto">
            <a:xfrm>
              <a:off x="8688634" y="3010774"/>
              <a:ext cx="138865" cy="83319"/>
            </a:xfrm>
            <a:custGeom>
              <a:avLst/>
              <a:gdLst>
                <a:gd name="T0" fmla="*/ 35 w 38"/>
                <a:gd name="T1" fmla="*/ 11 h 23"/>
                <a:gd name="T2" fmla="*/ 14 w 38"/>
                <a:gd name="T3" fmla="*/ 0 h 23"/>
                <a:gd name="T4" fmla="*/ 3 w 38"/>
                <a:gd name="T5" fmla="*/ 11 h 23"/>
                <a:gd name="T6" fmla="*/ 2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3" y="0"/>
                    <a:pt x="14" y="0"/>
                  </a:cubicBezTo>
                  <a:cubicBezTo>
                    <a:pt x="5" y="0"/>
                    <a:pt x="0" y="5"/>
                    <a:pt x="3" y="11"/>
                  </a:cubicBezTo>
                  <a:cubicBezTo>
                    <a:pt x="5" y="18"/>
                    <a:pt x="14" y="23"/>
                    <a:pt x="24" y="23"/>
                  </a:cubicBezTo>
                  <a:cubicBezTo>
                    <a:pt x="33"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446" name="íṩ1ïḑe"/>
            <p:cNvSpPr/>
            <p:nvPr userDrawn="1"/>
          </p:nvSpPr>
          <p:spPr bwMode="auto">
            <a:xfrm>
              <a:off x="7838471" y="3112609"/>
              <a:ext cx="135779" cy="87948"/>
            </a:xfrm>
            <a:custGeom>
              <a:avLst/>
              <a:gdLst>
                <a:gd name="T0" fmla="*/ 35 w 37"/>
                <a:gd name="T1" fmla="*/ 12 h 24"/>
                <a:gd name="T2" fmla="*/ 15 w 37"/>
                <a:gd name="T3" fmla="*/ 0 h 24"/>
                <a:gd name="T4" fmla="*/ 2 w 37"/>
                <a:gd name="T5" fmla="*/ 12 h 24"/>
                <a:gd name="T6" fmla="*/ 21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6"/>
                    <a:pt x="24" y="0"/>
                    <a:pt x="15" y="0"/>
                  </a:cubicBezTo>
                  <a:cubicBezTo>
                    <a:pt x="6" y="0"/>
                    <a:pt x="0" y="6"/>
                    <a:pt x="2" y="12"/>
                  </a:cubicBezTo>
                  <a:cubicBezTo>
                    <a:pt x="3" y="19"/>
                    <a:pt x="12" y="24"/>
                    <a:pt x="21" y="24"/>
                  </a:cubicBezTo>
                  <a:cubicBezTo>
                    <a:pt x="31" y="24"/>
                    <a:pt x="37" y="19"/>
                    <a:pt x="35" y="12"/>
                  </a:cubicBezTo>
                  <a:close/>
                </a:path>
              </a:pathLst>
            </a:custGeom>
            <a:grpFill/>
            <a:ln>
              <a:noFill/>
            </a:ln>
          </p:spPr>
          <p:txBody>
            <a:bodyPr anchor="ctr"/>
            <a:lstStyle/>
            <a:p>
              <a:pPr algn="ctr"/>
              <a:endParaRPr>
                <a:solidFill>
                  <a:schemeClr val="accent1">
                    <a:lumMod val="50000"/>
                  </a:schemeClr>
                </a:solidFill>
              </a:endParaRPr>
            </a:p>
          </p:txBody>
        </p:sp>
        <p:sp>
          <p:nvSpPr>
            <p:cNvPr id="447" name="ïSļïḑè"/>
            <p:cNvSpPr/>
            <p:nvPr userDrawn="1"/>
          </p:nvSpPr>
          <p:spPr bwMode="auto">
            <a:xfrm>
              <a:off x="7988136" y="3112609"/>
              <a:ext cx="135779" cy="87948"/>
            </a:xfrm>
            <a:custGeom>
              <a:avLst/>
              <a:gdLst>
                <a:gd name="T0" fmla="*/ 35 w 37"/>
                <a:gd name="T1" fmla="*/ 12 h 24"/>
                <a:gd name="T2" fmla="*/ 15 w 37"/>
                <a:gd name="T3" fmla="*/ 0 h 24"/>
                <a:gd name="T4" fmla="*/ 1 w 37"/>
                <a:gd name="T5" fmla="*/ 12 h 24"/>
                <a:gd name="T6" fmla="*/ 22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6"/>
                    <a:pt x="24" y="0"/>
                    <a:pt x="15" y="0"/>
                  </a:cubicBezTo>
                  <a:cubicBezTo>
                    <a:pt x="5" y="0"/>
                    <a:pt x="0" y="6"/>
                    <a:pt x="1" y="12"/>
                  </a:cubicBezTo>
                  <a:cubicBezTo>
                    <a:pt x="3" y="19"/>
                    <a:pt x="12" y="24"/>
                    <a:pt x="22" y="24"/>
                  </a:cubicBezTo>
                  <a:cubicBezTo>
                    <a:pt x="31" y="24"/>
                    <a:pt x="37" y="19"/>
                    <a:pt x="35" y="12"/>
                  </a:cubicBezTo>
                  <a:close/>
                </a:path>
              </a:pathLst>
            </a:custGeom>
            <a:grpFill/>
            <a:ln>
              <a:noFill/>
            </a:ln>
          </p:spPr>
          <p:txBody>
            <a:bodyPr anchor="ctr"/>
            <a:lstStyle/>
            <a:p>
              <a:pPr algn="ctr"/>
              <a:endParaRPr>
                <a:solidFill>
                  <a:schemeClr val="accent1">
                    <a:lumMod val="50000"/>
                  </a:schemeClr>
                </a:solidFill>
              </a:endParaRPr>
            </a:p>
          </p:txBody>
        </p:sp>
        <p:sp>
          <p:nvSpPr>
            <p:cNvPr id="448" name="iṡḷíḑê"/>
            <p:cNvSpPr/>
            <p:nvPr userDrawn="1"/>
          </p:nvSpPr>
          <p:spPr bwMode="auto">
            <a:xfrm>
              <a:off x="8434048" y="3112609"/>
              <a:ext cx="138865" cy="87948"/>
            </a:xfrm>
            <a:custGeom>
              <a:avLst/>
              <a:gdLst>
                <a:gd name="T0" fmla="*/ 35 w 38"/>
                <a:gd name="T1" fmla="*/ 12 h 24"/>
                <a:gd name="T2" fmla="*/ 14 w 38"/>
                <a:gd name="T3" fmla="*/ 0 h 24"/>
                <a:gd name="T4" fmla="*/ 2 w 38"/>
                <a:gd name="T5" fmla="*/ 12 h 24"/>
                <a:gd name="T6" fmla="*/ 23 w 38"/>
                <a:gd name="T7" fmla="*/ 24 h 24"/>
                <a:gd name="T8" fmla="*/ 35 w 38"/>
                <a:gd name="T9" fmla="*/ 12 h 24"/>
              </a:gdLst>
              <a:ahLst/>
              <a:cxnLst>
                <a:cxn ang="0">
                  <a:pos x="T0" y="T1"/>
                </a:cxn>
                <a:cxn ang="0">
                  <a:pos x="T2" y="T3"/>
                </a:cxn>
                <a:cxn ang="0">
                  <a:pos x="T4" y="T5"/>
                </a:cxn>
                <a:cxn ang="0">
                  <a:pos x="T6" y="T7"/>
                </a:cxn>
                <a:cxn ang="0">
                  <a:pos x="T8" y="T9"/>
                </a:cxn>
              </a:cxnLst>
              <a:rect l="0" t="0" r="r" b="b"/>
              <a:pathLst>
                <a:path w="38" h="24">
                  <a:moveTo>
                    <a:pt x="35" y="12"/>
                  </a:moveTo>
                  <a:cubicBezTo>
                    <a:pt x="33" y="6"/>
                    <a:pt x="23" y="0"/>
                    <a:pt x="14" y="0"/>
                  </a:cubicBezTo>
                  <a:cubicBezTo>
                    <a:pt x="5" y="0"/>
                    <a:pt x="0" y="6"/>
                    <a:pt x="2" y="12"/>
                  </a:cubicBezTo>
                  <a:cubicBezTo>
                    <a:pt x="4" y="19"/>
                    <a:pt x="13" y="24"/>
                    <a:pt x="23" y="24"/>
                  </a:cubicBezTo>
                  <a:cubicBezTo>
                    <a:pt x="32" y="24"/>
                    <a:pt x="38" y="19"/>
                    <a:pt x="35" y="12"/>
                  </a:cubicBezTo>
                  <a:close/>
                </a:path>
              </a:pathLst>
            </a:custGeom>
            <a:grpFill/>
            <a:ln>
              <a:noFill/>
            </a:ln>
          </p:spPr>
          <p:txBody>
            <a:bodyPr anchor="ctr"/>
            <a:lstStyle/>
            <a:p>
              <a:pPr algn="ctr"/>
              <a:endParaRPr>
                <a:solidFill>
                  <a:schemeClr val="accent1">
                    <a:lumMod val="50000"/>
                  </a:schemeClr>
                </a:solidFill>
              </a:endParaRPr>
            </a:p>
          </p:txBody>
        </p:sp>
        <p:sp>
          <p:nvSpPr>
            <p:cNvPr id="449" name="ísľiḍé"/>
            <p:cNvSpPr/>
            <p:nvPr userDrawn="1"/>
          </p:nvSpPr>
          <p:spPr bwMode="auto">
            <a:xfrm>
              <a:off x="8579085" y="3112609"/>
              <a:ext cx="138865" cy="87948"/>
            </a:xfrm>
            <a:custGeom>
              <a:avLst/>
              <a:gdLst>
                <a:gd name="T0" fmla="*/ 36 w 38"/>
                <a:gd name="T1" fmla="*/ 12 h 24"/>
                <a:gd name="T2" fmla="*/ 15 w 38"/>
                <a:gd name="T3" fmla="*/ 0 h 24"/>
                <a:gd name="T4" fmla="*/ 3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4" y="0"/>
                    <a:pt x="15" y="0"/>
                  </a:cubicBezTo>
                  <a:cubicBezTo>
                    <a:pt x="6" y="0"/>
                    <a:pt x="0" y="6"/>
                    <a:pt x="3" y="12"/>
                  </a:cubicBezTo>
                  <a:cubicBezTo>
                    <a:pt x="5" y="19"/>
                    <a:pt x="15" y="24"/>
                    <a:pt x="24" y="24"/>
                  </a:cubicBezTo>
                  <a:cubicBezTo>
                    <a:pt x="33"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0" name="î$ľíďé"/>
            <p:cNvSpPr/>
            <p:nvPr userDrawn="1"/>
          </p:nvSpPr>
          <p:spPr bwMode="auto">
            <a:xfrm>
              <a:off x="8728751" y="3112609"/>
              <a:ext cx="138865" cy="87948"/>
            </a:xfrm>
            <a:custGeom>
              <a:avLst/>
              <a:gdLst>
                <a:gd name="T0" fmla="*/ 36 w 38"/>
                <a:gd name="T1" fmla="*/ 12 h 24"/>
                <a:gd name="T2" fmla="*/ 15 w 38"/>
                <a:gd name="T3" fmla="*/ 0 h 24"/>
                <a:gd name="T4" fmla="*/ 3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4" y="0"/>
                    <a:pt x="15" y="0"/>
                  </a:cubicBezTo>
                  <a:cubicBezTo>
                    <a:pt x="5" y="0"/>
                    <a:pt x="0" y="6"/>
                    <a:pt x="3" y="12"/>
                  </a:cubicBezTo>
                  <a:cubicBezTo>
                    <a:pt x="5" y="19"/>
                    <a:pt x="15" y="24"/>
                    <a:pt x="24" y="24"/>
                  </a:cubicBezTo>
                  <a:cubicBezTo>
                    <a:pt x="33"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1" name="iṡḻîďê"/>
            <p:cNvSpPr/>
            <p:nvPr userDrawn="1"/>
          </p:nvSpPr>
          <p:spPr bwMode="auto">
            <a:xfrm>
              <a:off x="8878417" y="3112609"/>
              <a:ext cx="138865" cy="87948"/>
            </a:xfrm>
            <a:custGeom>
              <a:avLst/>
              <a:gdLst>
                <a:gd name="T0" fmla="*/ 36 w 38"/>
                <a:gd name="T1" fmla="*/ 12 h 24"/>
                <a:gd name="T2" fmla="*/ 14 w 38"/>
                <a:gd name="T3" fmla="*/ 0 h 24"/>
                <a:gd name="T4" fmla="*/ 2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3" y="0"/>
                    <a:pt x="14" y="0"/>
                  </a:cubicBezTo>
                  <a:cubicBezTo>
                    <a:pt x="5" y="0"/>
                    <a:pt x="0" y="6"/>
                    <a:pt x="2" y="12"/>
                  </a:cubicBezTo>
                  <a:cubicBezTo>
                    <a:pt x="5" y="19"/>
                    <a:pt x="15" y="24"/>
                    <a:pt x="24" y="24"/>
                  </a:cubicBezTo>
                  <a:cubicBezTo>
                    <a:pt x="33"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2" name="iṣḷiḋè"/>
            <p:cNvSpPr/>
            <p:nvPr userDrawn="1"/>
          </p:nvSpPr>
          <p:spPr bwMode="auto">
            <a:xfrm>
              <a:off x="7867787" y="3222158"/>
              <a:ext cx="135779" cy="87948"/>
            </a:xfrm>
            <a:custGeom>
              <a:avLst/>
              <a:gdLst>
                <a:gd name="T0" fmla="*/ 35 w 37"/>
                <a:gd name="T1" fmla="*/ 12 h 24"/>
                <a:gd name="T2" fmla="*/ 15 w 37"/>
                <a:gd name="T3" fmla="*/ 0 h 24"/>
                <a:gd name="T4" fmla="*/ 1 w 37"/>
                <a:gd name="T5" fmla="*/ 12 h 24"/>
                <a:gd name="T6" fmla="*/ 22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5"/>
                    <a:pt x="24" y="0"/>
                    <a:pt x="15" y="0"/>
                  </a:cubicBezTo>
                  <a:cubicBezTo>
                    <a:pt x="6" y="0"/>
                    <a:pt x="0" y="5"/>
                    <a:pt x="1" y="12"/>
                  </a:cubicBezTo>
                  <a:cubicBezTo>
                    <a:pt x="3" y="19"/>
                    <a:pt x="12" y="24"/>
                    <a:pt x="22" y="24"/>
                  </a:cubicBezTo>
                  <a:cubicBezTo>
                    <a:pt x="31" y="24"/>
                    <a:pt x="37" y="19"/>
                    <a:pt x="35" y="12"/>
                  </a:cubicBezTo>
                  <a:close/>
                </a:path>
              </a:pathLst>
            </a:custGeom>
            <a:grpFill/>
            <a:ln>
              <a:noFill/>
            </a:ln>
          </p:spPr>
          <p:txBody>
            <a:bodyPr anchor="ctr"/>
            <a:lstStyle/>
            <a:p>
              <a:pPr algn="ctr"/>
              <a:endParaRPr>
                <a:solidFill>
                  <a:schemeClr val="accent1">
                    <a:lumMod val="50000"/>
                  </a:schemeClr>
                </a:solidFill>
              </a:endParaRPr>
            </a:p>
          </p:txBody>
        </p:sp>
        <p:sp>
          <p:nvSpPr>
            <p:cNvPr id="453" name="íşlîḋè"/>
            <p:cNvSpPr/>
            <p:nvPr userDrawn="1"/>
          </p:nvSpPr>
          <p:spPr bwMode="auto">
            <a:xfrm>
              <a:off x="8017453" y="3222158"/>
              <a:ext cx="138865" cy="87948"/>
            </a:xfrm>
            <a:custGeom>
              <a:avLst/>
              <a:gdLst>
                <a:gd name="T0" fmla="*/ 36 w 38"/>
                <a:gd name="T1" fmla="*/ 12 h 24"/>
                <a:gd name="T2" fmla="*/ 15 w 38"/>
                <a:gd name="T3" fmla="*/ 0 h 24"/>
                <a:gd name="T4" fmla="*/ 2 w 38"/>
                <a:gd name="T5" fmla="*/ 12 h 24"/>
                <a:gd name="T6" fmla="*/ 22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4" y="5"/>
                    <a:pt x="24" y="0"/>
                    <a:pt x="15" y="0"/>
                  </a:cubicBezTo>
                  <a:cubicBezTo>
                    <a:pt x="6" y="0"/>
                    <a:pt x="0" y="5"/>
                    <a:pt x="2" y="12"/>
                  </a:cubicBezTo>
                  <a:cubicBezTo>
                    <a:pt x="4" y="19"/>
                    <a:pt x="13" y="24"/>
                    <a:pt x="22" y="24"/>
                  </a:cubicBezTo>
                  <a:cubicBezTo>
                    <a:pt x="32"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4" name="íŝļîďe"/>
            <p:cNvSpPr/>
            <p:nvPr userDrawn="1"/>
          </p:nvSpPr>
          <p:spPr bwMode="auto">
            <a:xfrm>
              <a:off x="8619202" y="3222158"/>
              <a:ext cx="143495" cy="87948"/>
            </a:xfrm>
            <a:custGeom>
              <a:avLst/>
              <a:gdLst>
                <a:gd name="T0" fmla="*/ 36 w 39"/>
                <a:gd name="T1" fmla="*/ 12 h 24"/>
                <a:gd name="T2" fmla="*/ 15 w 39"/>
                <a:gd name="T3" fmla="*/ 0 h 24"/>
                <a:gd name="T4" fmla="*/ 2 w 39"/>
                <a:gd name="T5" fmla="*/ 12 h 24"/>
                <a:gd name="T6" fmla="*/ 2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4" y="5"/>
                    <a:pt x="24" y="0"/>
                    <a:pt x="15" y="0"/>
                  </a:cubicBezTo>
                  <a:cubicBezTo>
                    <a:pt x="5" y="0"/>
                    <a:pt x="0" y="5"/>
                    <a:pt x="2" y="12"/>
                  </a:cubicBezTo>
                  <a:cubicBezTo>
                    <a:pt x="5" y="19"/>
                    <a:pt x="14" y="24"/>
                    <a:pt x="24" y="24"/>
                  </a:cubicBezTo>
                  <a:cubicBezTo>
                    <a:pt x="33" y="24"/>
                    <a:pt x="39" y="19"/>
                    <a:pt x="36" y="12"/>
                  </a:cubicBezTo>
                  <a:close/>
                </a:path>
              </a:pathLst>
            </a:custGeom>
            <a:grpFill/>
            <a:ln>
              <a:noFill/>
            </a:ln>
          </p:spPr>
          <p:txBody>
            <a:bodyPr anchor="ctr"/>
            <a:lstStyle/>
            <a:p>
              <a:pPr algn="ctr"/>
              <a:endParaRPr>
                <a:solidFill>
                  <a:schemeClr val="accent1">
                    <a:lumMod val="50000"/>
                  </a:schemeClr>
                </a:solidFill>
              </a:endParaRPr>
            </a:p>
          </p:txBody>
        </p:sp>
        <p:sp>
          <p:nvSpPr>
            <p:cNvPr id="455" name="isḻîḋè"/>
            <p:cNvSpPr/>
            <p:nvPr userDrawn="1"/>
          </p:nvSpPr>
          <p:spPr bwMode="auto">
            <a:xfrm>
              <a:off x="8768867" y="3222158"/>
              <a:ext cx="143495" cy="87948"/>
            </a:xfrm>
            <a:custGeom>
              <a:avLst/>
              <a:gdLst>
                <a:gd name="T0" fmla="*/ 37 w 39"/>
                <a:gd name="T1" fmla="*/ 12 h 24"/>
                <a:gd name="T2" fmla="*/ 15 w 39"/>
                <a:gd name="T3" fmla="*/ 0 h 24"/>
                <a:gd name="T4" fmla="*/ 3 w 39"/>
                <a:gd name="T5" fmla="*/ 12 h 24"/>
                <a:gd name="T6" fmla="*/ 24 w 39"/>
                <a:gd name="T7" fmla="*/ 24 h 24"/>
                <a:gd name="T8" fmla="*/ 37 w 39"/>
                <a:gd name="T9" fmla="*/ 12 h 24"/>
              </a:gdLst>
              <a:ahLst/>
              <a:cxnLst>
                <a:cxn ang="0">
                  <a:pos x="T0" y="T1"/>
                </a:cxn>
                <a:cxn ang="0">
                  <a:pos x="T2" y="T3"/>
                </a:cxn>
                <a:cxn ang="0">
                  <a:pos x="T4" y="T5"/>
                </a:cxn>
                <a:cxn ang="0">
                  <a:pos x="T6" y="T7"/>
                </a:cxn>
                <a:cxn ang="0">
                  <a:pos x="T8" y="T9"/>
                </a:cxn>
              </a:cxnLst>
              <a:rect l="0" t="0" r="r" b="b"/>
              <a:pathLst>
                <a:path w="39" h="24">
                  <a:moveTo>
                    <a:pt x="37" y="12"/>
                  </a:moveTo>
                  <a:cubicBezTo>
                    <a:pt x="34" y="5"/>
                    <a:pt x="24" y="0"/>
                    <a:pt x="15" y="0"/>
                  </a:cubicBezTo>
                  <a:cubicBezTo>
                    <a:pt x="6" y="0"/>
                    <a:pt x="0" y="5"/>
                    <a:pt x="3" y="12"/>
                  </a:cubicBezTo>
                  <a:cubicBezTo>
                    <a:pt x="5" y="19"/>
                    <a:pt x="15" y="24"/>
                    <a:pt x="24" y="24"/>
                  </a:cubicBezTo>
                  <a:cubicBezTo>
                    <a:pt x="34" y="24"/>
                    <a:pt x="39" y="19"/>
                    <a:pt x="37" y="12"/>
                  </a:cubicBezTo>
                  <a:close/>
                </a:path>
              </a:pathLst>
            </a:custGeom>
            <a:grpFill/>
            <a:ln>
              <a:noFill/>
            </a:ln>
          </p:spPr>
          <p:txBody>
            <a:bodyPr anchor="ctr"/>
            <a:lstStyle/>
            <a:p>
              <a:pPr algn="ctr"/>
              <a:endParaRPr>
                <a:solidFill>
                  <a:schemeClr val="accent1">
                    <a:lumMod val="50000"/>
                  </a:schemeClr>
                </a:solidFill>
              </a:endParaRPr>
            </a:p>
          </p:txBody>
        </p:sp>
        <p:sp>
          <p:nvSpPr>
            <p:cNvPr id="456" name="îṩliḓe"/>
            <p:cNvSpPr/>
            <p:nvPr userDrawn="1"/>
          </p:nvSpPr>
          <p:spPr bwMode="auto">
            <a:xfrm>
              <a:off x="8918534" y="3222158"/>
              <a:ext cx="146580" cy="87948"/>
            </a:xfrm>
            <a:custGeom>
              <a:avLst/>
              <a:gdLst>
                <a:gd name="T0" fmla="*/ 37 w 40"/>
                <a:gd name="T1" fmla="*/ 12 h 24"/>
                <a:gd name="T2" fmla="*/ 15 w 40"/>
                <a:gd name="T3" fmla="*/ 0 h 24"/>
                <a:gd name="T4" fmla="*/ 3 w 40"/>
                <a:gd name="T5" fmla="*/ 12 h 24"/>
                <a:gd name="T6" fmla="*/ 25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34" y="5"/>
                    <a:pt x="24" y="0"/>
                    <a:pt x="15" y="0"/>
                  </a:cubicBezTo>
                  <a:cubicBezTo>
                    <a:pt x="6" y="0"/>
                    <a:pt x="0" y="5"/>
                    <a:pt x="3" y="12"/>
                  </a:cubicBezTo>
                  <a:cubicBezTo>
                    <a:pt x="6" y="19"/>
                    <a:pt x="16" y="24"/>
                    <a:pt x="25" y="24"/>
                  </a:cubicBezTo>
                  <a:cubicBezTo>
                    <a:pt x="35" y="24"/>
                    <a:pt x="40" y="19"/>
                    <a:pt x="37" y="12"/>
                  </a:cubicBezTo>
                  <a:close/>
                </a:path>
              </a:pathLst>
            </a:custGeom>
            <a:grpFill/>
            <a:ln>
              <a:noFill/>
            </a:ln>
          </p:spPr>
          <p:txBody>
            <a:bodyPr anchor="ctr"/>
            <a:lstStyle/>
            <a:p>
              <a:pPr algn="ctr"/>
              <a:endParaRPr>
                <a:solidFill>
                  <a:schemeClr val="accent1">
                    <a:lumMod val="50000"/>
                  </a:schemeClr>
                </a:solidFill>
              </a:endParaRPr>
            </a:p>
          </p:txBody>
        </p:sp>
        <p:sp>
          <p:nvSpPr>
            <p:cNvPr id="457" name="íṡľiḋê"/>
            <p:cNvSpPr/>
            <p:nvPr userDrawn="1"/>
          </p:nvSpPr>
          <p:spPr bwMode="auto">
            <a:xfrm>
              <a:off x="7897103" y="3331707"/>
              <a:ext cx="138865" cy="91034"/>
            </a:xfrm>
            <a:custGeom>
              <a:avLst/>
              <a:gdLst>
                <a:gd name="T0" fmla="*/ 36 w 38"/>
                <a:gd name="T1" fmla="*/ 12 h 25"/>
                <a:gd name="T2" fmla="*/ 15 w 38"/>
                <a:gd name="T3" fmla="*/ 0 h 25"/>
                <a:gd name="T4" fmla="*/ 1 w 38"/>
                <a:gd name="T5" fmla="*/ 12 h 25"/>
                <a:gd name="T6" fmla="*/ 22 w 38"/>
                <a:gd name="T7" fmla="*/ 25 h 25"/>
                <a:gd name="T8" fmla="*/ 36 w 38"/>
                <a:gd name="T9" fmla="*/ 12 h 25"/>
              </a:gdLst>
              <a:ahLst/>
              <a:cxnLst>
                <a:cxn ang="0">
                  <a:pos x="T0" y="T1"/>
                </a:cxn>
                <a:cxn ang="0">
                  <a:pos x="T2" y="T3"/>
                </a:cxn>
                <a:cxn ang="0">
                  <a:pos x="T4" y="T5"/>
                </a:cxn>
                <a:cxn ang="0">
                  <a:pos x="T6" y="T7"/>
                </a:cxn>
                <a:cxn ang="0">
                  <a:pos x="T8" y="T9"/>
                </a:cxn>
              </a:cxnLst>
              <a:rect l="0" t="0" r="r" b="b"/>
              <a:pathLst>
                <a:path w="38" h="25">
                  <a:moveTo>
                    <a:pt x="36" y="12"/>
                  </a:moveTo>
                  <a:cubicBezTo>
                    <a:pt x="34" y="5"/>
                    <a:pt x="25" y="0"/>
                    <a:pt x="15" y="0"/>
                  </a:cubicBezTo>
                  <a:cubicBezTo>
                    <a:pt x="6" y="0"/>
                    <a:pt x="0" y="5"/>
                    <a:pt x="1" y="12"/>
                  </a:cubicBezTo>
                  <a:cubicBezTo>
                    <a:pt x="3" y="19"/>
                    <a:pt x="12" y="25"/>
                    <a:pt x="22" y="25"/>
                  </a:cubicBezTo>
                  <a:cubicBezTo>
                    <a:pt x="32" y="25"/>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8" name="iśḻïḓé"/>
            <p:cNvSpPr/>
            <p:nvPr userDrawn="1"/>
          </p:nvSpPr>
          <p:spPr bwMode="auto">
            <a:xfrm>
              <a:off x="8659319" y="3331707"/>
              <a:ext cx="143495" cy="91034"/>
            </a:xfrm>
            <a:custGeom>
              <a:avLst/>
              <a:gdLst>
                <a:gd name="T0" fmla="*/ 37 w 39"/>
                <a:gd name="T1" fmla="*/ 12 h 25"/>
                <a:gd name="T2" fmla="*/ 15 w 39"/>
                <a:gd name="T3" fmla="*/ 0 h 25"/>
                <a:gd name="T4" fmla="*/ 2 w 39"/>
                <a:gd name="T5" fmla="*/ 12 h 25"/>
                <a:gd name="T6" fmla="*/ 24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4" y="5"/>
                    <a:pt x="24" y="0"/>
                    <a:pt x="15" y="0"/>
                  </a:cubicBezTo>
                  <a:cubicBezTo>
                    <a:pt x="5" y="0"/>
                    <a:pt x="0" y="5"/>
                    <a:pt x="2" y="12"/>
                  </a:cubicBezTo>
                  <a:cubicBezTo>
                    <a:pt x="5" y="19"/>
                    <a:pt x="15" y="25"/>
                    <a:pt x="24" y="25"/>
                  </a:cubicBezTo>
                  <a:cubicBezTo>
                    <a:pt x="34" y="25"/>
                    <a:pt x="39" y="19"/>
                    <a:pt x="37" y="12"/>
                  </a:cubicBezTo>
                  <a:close/>
                </a:path>
              </a:pathLst>
            </a:custGeom>
            <a:grpFill/>
            <a:ln>
              <a:noFill/>
            </a:ln>
          </p:spPr>
          <p:txBody>
            <a:bodyPr anchor="ctr"/>
            <a:lstStyle/>
            <a:p>
              <a:pPr algn="ctr"/>
              <a:endParaRPr>
                <a:solidFill>
                  <a:schemeClr val="accent1">
                    <a:lumMod val="50000"/>
                  </a:schemeClr>
                </a:solidFill>
              </a:endParaRPr>
            </a:p>
          </p:txBody>
        </p:sp>
        <p:sp>
          <p:nvSpPr>
            <p:cNvPr id="459" name="íşḻiďe"/>
            <p:cNvSpPr/>
            <p:nvPr userDrawn="1"/>
          </p:nvSpPr>
          <p:spPr bwMode="auto">
            <a:xfrm>
              <a:off x="8856816" y="3445885"/>
              <a:ext cx="146580" cy="94120"/>
            </a:xfrm>
            <a:custGeom>
              <a:avLst/>
              <a:gdLst>
                <a:gd name="T0" fmla="*/ 37 w 40"/>
                <a:gd name="T1" fmla="*/ 12 h 26"/>
                <a:gd name="T2" fmla="*/ 15 w 40"/>
                <a:gd name="T3" fmla="*/ 0 h 26"/>
                <a:gd name="T4" fmla="*/ 2 w 40"/>
                <a:gd name="T5" fmla="*/ 12 h 26"/>
                <a:gd name="T6" fmla="*/ 25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34" y="5"/>
                    <a:pt x="24" y="0"/>
                    <a:pt x="15" y="0"/>
                  </a:cubicBezTo>
                  <a:cubicBezTo>
                    <a:pt x="5" y="0"/>
                    <a:pt x="0" y="5"/>
                    <a:pt x="2" y="12"/>
                  </a:cubicBezTo>
                  <a:cubicBezTo>
                    <a:pt x="5" y="20"/>
                    <a:pt x="15" y="26"/>
                    <a:pt x="25" y="26"/>
                  </a:cubicBezTo>
                  <a:cubicBezTo>
                    <a:pt x="34" y="26"/>
                    <a:pt x="40" y="20"/>
                    <a:pt x="37" y="12"/>
                  </a:cubicBezTo>
                  <a:close/>
                </a:path>
              </a:pathLst>
            </a:custGeom>
            <a:grpFill/>
            <a:ln>
              <a:noFill/>
            </a:ln>
          </p:spPr>
          <p:txBody>
            <a:bodyPr anchor="ctr"/>
            <a:lstStyle/>
            <a:p>
              <a:pPr algn="ctr"/>
              <a:endParaRPr>
                <a:solidFill>
                  <a:schemeClr val="accent1">
                    <a:lumMod val="50000"/>
                  </a:schemeClr>
                </a:solidFill>
              </a:endParaRPr>
            </a:p>
          </p:txBody>
        </p:sp>
        <p:sp>
          <p:nvSpPr>
            <p:cNvPr id="460" name="ïṡľïḍé"/>
            <p:cNvSpPr/>
            <p:nvPr userDrawn="1"/>
          </p:nvSpPr>
          <p:spPr bwMode="auto">
            <a:xfrm>
              <a:off x="5905159" y="2714528"/>
              <a:ext cx="112636" cy="80233"/>
            </a:xfrm>
            <a:custGeom>
              <a:avLst/>
              <a:gdLst>
                <a:gd name="T0" fmla="*/ 31 w 31"/>
                <a:gd name="T1" fmla="*/ 11 h 22"/>
                <a:gd name="T2" fmla="*/ 15 w 31"/>
                <a:gd name="T3" fmla="*/ 0 h 22"/>
                <a:gd name="T4" fmla="*/ 0 w 31"/>
                <a:gd name="T5" fmla="*/ 11 h 22"/>
                <a:gd name="T6" fmla="*/ 16 w 31"/>
                <a:gd name="T7" fmla="*/ 22 h 22"/>
                <a:gd name="T8" fmla="*/ 31 w 31"/>
                <a:gd name="T9" fmla="*/ 11 h 22"/>
              </a:gdLst>
              <a:ahLst/>
              <a:cxnLst>
                <a:cxn ang="0">
                  <a:pos x="T0" y="T1"/>
                </a:cxn>
                <a:cxn ang="0">
                  <a:pos x="T2" y="T3"/>
                </a:cxn>
                <a:cxn ang="0">
                  <a:pos x="T4" y="T5"/>
                </a:cxn>
                <a:cxn ang="0">
                  <a:pos x="T6" y="T7"/>
                </a:cxn>
                <a:cxn ang="0">
                  <a:pos x="T8" y="T9"/>
                </a:cxn>
              </a:cxnLst>
              <a:rect l="0" t="0" r="r" b="b"/>
              <a:pathLst>
                <a:path w="31" h="22">
                  <a:moveTo>
                    <a:pt x="31" y="11"/>
                  </a:moveTo>
                  <a:cubicBezTo>
                    <a:pt x="31" y="5"/>
                    <a:pt x="24" y="0"/>
                    <a:pt x="15" y="0"/>
                  </a:cubicBezTo>
                  <a:cubicBezTo>
                    <a:pt x="7" y="0"/>
                    <a:pt x="0" y="5"/>
                    <a:pt x="0" y="11"/>
                  </a:cubicBezTo>
                  <a:cubicBezTo>
                    <a:pt x="0" y="17"/>
                    <a:pt x="7" y="22"/>
                    <a:pt x="16" y="22"/>
                  </a:cubicBezTo>
                  <a:cubicBezTo>
                    <a:pt x="24" y="22"/>
                    <a:pt x="31" y="17"/>
                    <a:pt x="31" y="11"/>
                  </a:cubicBezTo>
                  <a:close/>
                </a:path>
              </a:pathLst>
            </a:custGeom>
            <a:grpFill/>
            <a:ln>
              <a:noFill/>
            </a:ln>
          </p:spPr>
          <p:txBody>
            <a:bodyPr anchor="ctr"/>
            <a:lstStyle/>
            <a:p>
              <a:pPr algn="ctr"/>
              <a:endParaRPr>
                <a:solidFill>
                  <a:schemeClr val="accent1">
                    <a:lumMod val="50000"/>
                  </a:schemeClr>
                </a:solidFill>
              </a:endParaRPr>
            </a:p>
          </p:txBody>
        </p:sp>
        <p:sp>
          <p:nvSpPr>
            <p:cNvPr id="461" name="ïṥľíḍé"/>
            <p:cNvSpPr/>
            <p:nvPr userDrawn="1"/>
          </p:nvSpPr>
          <p:spPr bwMode="auto">
            <a:xfrm>
              <a:off x="6044024" y="2714528"/>
              <a:ext cx="115721" cy="80233"/>
            </a:xfrm>
            <a:custGeom>
              <a:avLst/>
              <a:gdLst>
                <a:gd name="T0" fmla="*/ 32 w 32"/>
                <a:gd name="T1" fmla="*/ 11 h 22"/>
                <a:gd name="T2" fmla="*/ 16 w 32"/>
                <a:gd name="T3" fmla="*/ 0 h 22"/>
                <a:gd name="T4" fmla="*/ 0 w 32"/>
                <a:gd name="T5" fmla="*/ 11 h 22"/>
                <a:gd name="T6" fmla="*/ 17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4" y="0"/>
                    <a:pt x="16" y="0"/>
                  </a:cubicBezTo>
                  <a:cubicBezTo>
                    <a:pt x="7" y="0"/>
                    <a:pt x="0" y="5"/>
                    <a:pt x="0" y="11"/>
                  </a:cubicBezTo>
                  <a:cubicBezTo>
                    <a:pt x="1" y="17"/>
                    <a:pt x="8" y="22"/>
                    <a:pt x="17"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62" name="íṡlïḋê"/>
            <p:cNvSpPr/>
            <p:nvPr userDrawn="1"/>
          </p:nvSpPr>
          <p:spPr bwMode="auto">
            <a:xfrm>
              <a:off x="6185975" y="2714528"/>
              <a:ext cx="117264" cy="80233"/>
            </a:xfrm>
            <a:custGeom>
              <a:avLst/>
              <a:gdLst>
                <a:gd name="T0" fmla="*/ 32 w 32"/>
                <a:gd name="T1" fmla="*/ 11 h 22"/>
                <a:gd name="T2" fmla="*/ 15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1" y="5"/>
                    <a:pt x="24" y="0"/>
                    <a:pt x="15" y="0"/>
                  </a:cubicBezTo>
                  <a:cubicBezTo>
                    <a:pt x="7" y="0"/>
                    <a:pt x="0" y="5"/>
                    <a:pt x="0" y="11"/>
                  </a:cubicBezTo>
                  <a:cubicBezTo>
                    <a:pt x="0" y="17"/>
                    <a:pt x="8"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63" name="ïṩľïḑé"/>
            <p:cNvSpPr/>
            <p:nvPr userDrawn="1"/>
          </p:nvSpPr>
          <p:spPr bwMode="auto">
            <a:xfrm>
              <a:off x="6324840" y="2714528"/>
              <a:ext cx="120350" cy="80233"/>
            </a:xfrm>
            <a:custGeom>
              <a:avLst/>
              <a:gdLst>
                <a:gd name="T0" fmla="*/ 32 w 33"/>
                <a:gd name="T1" fmla="*/ 11 h 22"/>
                <a:gd name="T2" fmla="*/ 16 w 33"/>
                <a:gd name="T3" fmla="*/ 0 h 22"/>
                <a:gd name="T4" fmla="*/ 1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1" y="11"/>
                  </a:cubicBezTo>
                  <a:cubicBezTo>
                    <a:pt x="1" y="17"/>
                    <a:pt x="9"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464" name="iśľídè"/>
            <p:cNvSpPr/>
            <p:nvPr userDrawn="1"/>
          </p:nvSpPr>
          <p:spPr bwMode="auto">
            <a:xfrm>
              <a:off x="7087056" y="4063064"/>
              <a:ext cx="146580" cy="109550"/>
            </a:xfrm>
            <a:custGeom>
              <a:avLst/>
              <a:gdLst>
                <a:gd name="T0" fmla="*/ 39 w 40"/>
                <a:gd name="T1" fmla="*/ 15 h 30"/>
                <a:gd name="T2" fmla="*/ 18 w 40"/>
                <a:gd name="T3" fmla="*/ 0 h 30"/>
                <a:gd name="T4" fmla="*/ 1 w 40"/>
                <a:gd name="T5" fmla="*/ 15 h 30"/>
                <a:gd name="T6" fmla="*/ 22 w 40"/>
                <a:gd name="T7" fmla="*/ 30 h 30"/>
                <a:gd name="T8" fmla="*/ 39 w 40"/>
                <a:gd name="T9" fmla="*/ 15 h 30"/>
              </a:gdLst>
              <a:ahLst/>
              <a:cxnLst>
                <a:cxn ang="0">
                  <a:pos x="T0" y="T1"/>
                </a:cxn>
                <a:cxn ang="0">
                  <a:pos x="T2" y="T3"/>
                </a:cxn>
                <a:cxn ang="0">
                  <a:pos x="T4" y="T5"/>
                </a:cxn>
                <a:cxn ang="0">
                  <a:pos x="T6" y="T7"/>
                </a:cxn>
                <a:cxn ang="0">
                  <a:pos x="T8" y="T9"/>
                </a:cxn>
              </a:cxnLst>
              <a:rect l="0" t="0" r="r" b="b"/>
              <a:pathLst>
                <a:path w="40" h="30">
                  <a:moveTo>
                    <a:pt x="39" y="15"/>
                  </a:moveTo>
                  <a:cubicBezTo>
                    <a:pt x="37" y="6"/>
                    <a:pt x="28" y="0"/>
                    <a:pt x="18" y="0"/>
                  </a:cubicBezTo>
                  <a:cubicBezTo>
                    <a:pt x="7" y="0"/>
                    <a:pt x="0" y="6"/>
                    <a:pt x="1" y="15"/>
                  </a:cubicBezTo>
                  <a:cubicBezTo>
                    <a:pt x="2" y="23"/>
                    <a:pt x="12" y="30"/>
                    <a:pt x="22" y="30"/>
                  </a:cubicBezTo>
                  <a:cubicBezTo>
                    <a:pt x="33" y="30"/>
                    <a:pt x="40" y="23"/>
                    <a:pt x="39" y="15"/>
                  </a:cubicBezTo>
                  <a:close/>
                </a:path>
              </a:pathLst>
            </a:custGeom>
            <a:grpFill/>
            <a:ln>
              <a:noFill/>
            </a:ln>
          </p:spPr>
          <p:txBody>
            <a:bodyPr anchor="ctr"/>
            <a:lstStyle/>
            <a:p>
              <a:pPr algn="ctr"/>
              <a:endParaRPr>
                <a:solidFill>
                  <a:schemeClr val="accent1">
                    <a:lumMod val="50000"/>
                  </a:schemeClr>
                </a:solidFill>
              </a:endParaRPr>
            </a:p>
          </p:txBody>
        </p:sp>
        <p:sp>
          <p:nvSpPr>
            <p:cNvPr id="465" name="íṩļiḋè"/>
            <p:cNvSpPr/>
            <p:nvPr userDrawn="1"/>
          </p:nvSpPr>
          <p:spPr bwMode="auto">
            <a:xfrm>
              <a:off x="6937390" y="4198843"/>
              <a:ext cx="146580" cy="112636"/>
            </a:xfrm>
            <a:custGeom>
              <a:avLst/>
              <a:gdLst>
                <a:gd name="T0" fmla="*/ 39 w 40"/>
                <a:gd name="T1" fmla="*/ 15 h 31"/>
                <a:gd name="T2" fmla="*/ 18 w 40"/>
                <a:gd name="T3" fmla="*/ 0 h 31"/>
                <a:gd name="T4" fmla="*/ 1 w 40"/>
                <a:gd name="T5" fmla="*/ 15 h 31"/>
                <a:gd name="T6" fmla="*/ 22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8" y="0"/>
                    <a:pt x="18" y="0"/>
                  </a:cubicBezTo>
                  <a:cubicBezTo>
                    <a:pt x="8" y="0"/>
                    <a:pt x="0" y="7"/>
                    <a:pt x="1" y="15"/>
                  </a:cubicBezTo>
                  <a:cubicBezTo>
                    <a:pt x="2" y="24"/>
                    <a:pt x="12" y="31"/>
                    <a:pt x="22" y="31"/>
                  </a:cubicBezTo>
                  <a:cubicBezTo>
                    <a:pt x="33" y="31"/>
                    <a:pt x="40" y="24"/>
                    <a:pt x="39" y="15"/>
                  </a:cubicBezTo>
                  <a:close/>
                </a:path>
              </a:pathLst>
            </a:custGeom>
            <a:grpFill/>
            <a:ln>
              <a:noFill/>
            </a:ln>
          </p:spPr>
          <p:txBody>
            <a:bodyPr anchor="ctr"/>
            <a:lstStyle/>
            <a:p>
              <a:pPr algn="ctr"/>
              <a:endParaRPr>
                <a:solidFill>
                  <a:schemeClr val="accent1">
                    <a:lumMod val="50000"/>
                  </a:schemeClr>
                </a:solidFill>
              </a:endParaRPr>
            </a:p>
          </p:txBody>
        </p:sp>
        <p:sp>
          <p:nvSpPr>
            <p:cNvPr id="466" name="îṣ1ïḋé"/>
            <p:cNvSpPr/>
            <p:nvPr userDrawn="1"/>
          </p:nvSpPr>
          <p:spPr bwMode="auto">
            <a:xfrm>
              <a:off x="7105571" y="4198843"/>
              <a:ext cx="149666" cy="112636"/>
            </a:xfrm>
            <a:custGeom>
              <a:avLst/>
              <a:gdLst>
                <a:gd name="T0" fmla="*/ 40 w 41"/>
                <a:gd name="T1" fmla="*/ 15 h 31"/>
                <a:gd name="T2" fmla="*/ 18 w 41"/>
                <a:gd name="T3" fmla="*/ 0 h 31"/>
                <a:gd name="T4" fmla="*/ 2 w 41"/>
                <a:gd name="T5" fmla="*/ 15 h 31"/>
                <a:gd name="T6" fmla="*/ 23 w 41"/>
                <a:gd name="T7" fmla="*/ 31 h 31"/>
                <a:gd name="T8" fmla="*/ 40 w 41"/>
                <a:gd name="T9" fmla="*/ 15 h 31"/>
              </a:gdLst>
              <a:ahLst/>
              <a:cxnLst>
                <a:cxn ang="0">
                  <a:pos x="T0" y="T1"/>
                </a:cxn>
                <a:cxn ang="0">
                  <a:pos x="T2" y="T3"/>
                </a:cxn>
                <a:cxn ang="0">
                  <a:pos x="T4" y="T5"/>
                </a:cxn>
                <a:cxn ang="0">
                  <a:pos x="T6" y="T7"/>
                </a:cxn>
                <a:cxn ang="0">
                  <a:pos x="T8" y="T9"/>
                </a:cxn>
              </a:cxnLst>
              <a:rect l="0" t="0" r="r" b="b"/>
              <a:pathLst>
                <a:path w="41" h="31">
                  <a:moveTo>
                    <a:pt x="40" y="15"/>
                  </a:moveTo>
                  <a:cubicBezTo>
                    <a:pt x="38" y="7"/>
                    <a:pt x="29" y="0"/>
                    <a:pt x="18" y="0"/>
                  </a:cubicBezTo>
                  <a:cubicBezTo>
                    <a:pt x="8" y="0"/>
                    <a:pt x="0" y="7"/>
                    <a:pt x="2" y="15"/>
                  </a:cubicBezTo>
                  <a:cubicBezTo>
                    <a:pt x="3" y="24"/>
                    <a:pt x="13" y="31"/>
                    <a:pt x="23" y="31"/>
                  </a:cubicBezTo>
                  <a:cubicBezTo>
                    <a:pt x="34" y="31"/>
                    <a:pt x="41" y="24"/>
                    <a:pt x="40" y="15"/>
                  </a:cubicBezTo>
                  <a:close/>
                </a:path>
              </a:pathLst>
            </a:custGeom>
            <a:grpFill/>
            <a:ln>
              <a:noFill/>
            </a:ln>
          </p:spPr>
          <p:txBody>
            <a:bodyPr anchor="ctr"/>
            <a:lstStyle/>
            <a:p>
              <a:pPr algn="ctr"/>
              <a:endParaRPr>
                <a:solidFill>
                  <a:schemeClr val="accent1">
                    <a:lumMod val="50000"/>
                  </a:schemeClr>
                </a:solidFill>
              </a:endParaRPr>
            </a:p>
          </p:txBody>
        </p:sp>
        <p:sp>
          <p:nvSpPr>
            <p:cNvPr id="467" name="íšḻiḓè"/>
            <p:cNvSpPr/>
            <p:nvPr userDrawn="1"/>
          </p:nvSpPr>
          <p:spPr bwMode="auto">
            <a:xfrm>
              <a:off x="6955906" y="4337708"/>
              <a:ext cx="149666" cy="115721"/>
            </a:xfrm>
            <a:custGeom>
              <a:avLst/>
              <a:gdLst>
                <a:gd name="T0" fmla="*/ 40 w 41"/>
                <a:gd name="T1" fmla="*/ 16 h 32"/>
                <a:gd name="T2" fmla="*/ 18 w 41"/>
                <a:gd name="T3" fmla="*/ 0 h 32"/>
                <a:gd name="T4" fmla="*/ 1 w 41"/>
                <a:gd name="T5" fmla="*/ 16 h 32"/>
                <a:gd name="T6" fmla="*/ 23 w 41"/>
                <a:gd name="T7" fmla="*/ 32 h 32"/>
                <a:gd name="T8" fmla="*/ 40 w 41"/>
                <a:gd name="T9" fmla="*/ 16 h 32"/>
              </a:gdLst>
              <a:ahLst/>
              <a:cxnLst>
                <a:cxn ang="0">
                  <a:pos x="T0" y="T1"/>
                </a:cxn>
                <a:cxn ang="0">
                  <a:pos x="T2" y="T3"/>
                </a:cxn>
                <a:cxn ang="0">
                  <a:pos x="T4" y="T5"/>
                </a:cxn>
                <a:cxn ang="0">
                  <a:pos x="T6" y="T7"/>
                </a:cxn>
                <a:cxn ang="0">
                  <a:pos x="T8" y="T9"/>
                </a:cxn>
              </a:cxnLst>
              <a:rect l="0" t="0" r="r" b="b"/>
              <a:pathLst>
                <a:path w="41" h="32">
                  <a:moveTo>
                    <a:pt x="40" y="16"/>
                  </a:moveTo>
                  <a:cubicBezTo>
                    <a:pt x="38" y="7"/>
                    <a:pt x="29" y="0"/>
                    <a:pt x="18" y="0"/>
                  </a:cubicBezTo>
                  <a:cubicBezTo>
                    <a:pt x="8" y="0"/>
                    <a:pt x="0" y="7"/>
                    <a:pt x="1" y="16"/>
                  </a:cubicBezTo>
                  <a:cubicBezTo>
                    <a:pt x="2" y="25"/>
                    <a:pt x="12" y="32"/>
                    <a:pt x="23" y="32"/>
                  </a:cubicBezTo>
                  <a:cubicBezTo>
                    <a:pt x="33" y="32"/>
                    <a:pt x="41" y="25"/>
                    <a:pt x="40" y="16"/>
                  </a:cubicBezTo>
                  <a:close/>
                </a:path>
              </a:pathLst>
            </a:custGeom>
            <a:grpFill/>
            <a:ln>
              <a:noFill/>
            </a:ln>
          </p:spPr>
          <p:txBody>
            <a:bodyPr anchor="ctr"/>
            <a:lstStyle/>
            <a:p>
              <a:pPr algn="ctr"/>
              <a:endParaRPr>
                <a:solidFill>
                  <a:schemeClr val="accent1">
                    <a:lumMod val="50000"/>
                  </a:schemeClr>
                </a:solidFill>
              </a:endParaRPr>
            </a:p>
          </p:txBody>
        </p:sp>
        <p:sp>
          <p:nvSpPr>
            <p:cNvPr id="468" name="íṩḷiḋè"/>
            <p:cNvSpPr/>
            <p:nvPr userDrawn="1"/>
          </p:nvSpPr>
          <p:spPr bwMode="auto">
            <a:xfrm>
              <a:off x="6963620" y="3222158"/>
              <a:ext cx="131151" cy="87948"/>
            </a:xfrm>
            <a:custGeom>
              <a:avLst/>
              <a:gdLst>
                <a:gd name="T0" fmla="*/ 35 w 36"/>
                <a:gd name="T1" fmla="*/ 12 h 24"/>
                <a:gd name="T2" fmla="*/ 16 w 36"/>
                <a:gd name="T3" fmla="*/ 0 h 24"/>
                <a:gd name="T4" fmla="*/ 1 w 36"/>
                <a:gd name="T5" fmla="*/ 12 h 24"/>
                <a:gd name="T6" fmla="*/ 20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4" y="5"/>
                    <a:pt x="25" y="0"/>
                    <a:pt x="16" y="0"/>
                  </a:cubicBezTo>
                  <a:cubicBezTo>
                    <a:pt x="7" y="0"/>
                    <a:pt x="0" y="5"/>
                    <a:pt x="1" y="12"/>
                  </a:cubicBezTo>
                  <a:cubicBezTo>
                    <a:pt x="2" y="19"/>
                    <a:pt x="10" y="24"/>
                    <a:pt x="20" y="24"/>
                  </a:cubicBezTo>
                  <a:cubicBezTo>
                    <a:pt x="29" y="24"/>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469" name="îSḻïḓe"/>
            <p:cNvSpPr/>
            <p:nvPr userDrawn="1"/>
          </p:nvSpPr>
          <p:spPr bwMode="auto">
            <a:xfrm>
              <a:off x="5343526" y="2623495"/>
              <a:ext cx="115721" cy="72519"/>
            </a:xfrm>
            <a:custGeom>
              <a:avLst/>
              <a:gdLst>
                <a:gd name="T0" fmla="*/ 32 w 32"/>
                <a:gd name="T1" fmla="*/ 10 h 20"/>
                <a:gd name="T2" fmla="*/ 17 w 32"/>
                <a:gd name="T3" fmla="*/ 0 h 20"/>
                <a:gd name="T4" fmla="*/ 1 w 32"/>
                <a:gd name="T5" fmla="*/ 10 h 20"/>
                <a:gd name="T6" fmla="*/ 16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2" y="4"/>
                    <a:pt x="26" y="0"/>
                    <a:pt x="17" y="0"/>
                  </a:cubicBezTo>
                  <a:cubicBezTo>
                    <a:pt x="8" y="0"/>
                    <a:pt x="1" y="4"/>
                    <a:pt x="1" y="10"/>
                  </a:cubicBezTo>
                  <a:cubicBezTo>
                    <a:pt x="0" y="16"/>
                    <a:pt x="7" y="20"/>
                    <a:pt x="16" y="20"/>
                  </a:cubicBezTo>
                  <a:cubicBezTo>
                    <a:pt x="24" y="20"/>
                    <a:pt x="32" y="16"/>
                    <a:pt x="32" y="10"/>
                  </a:cubicBezTo>
                  <a:close/>
                </a:path>
              </a:pathLst>
            </a:custGeom>
            <a:grpFill/>
            <a:ln>
              <a:noFill/>
            </a:ln>
          </p:spPr>
          <p:txBody>
            <a:bodyPr anchor="ctr"/>
            <a:lstStyle/>
            <a:p>
              <a:pPr algn="ctr"/>
              <a:endParaRPr>
                <a:solidFill>
                  <a:schemeClr val="accent1">
                    <a:lumMod val="50000"/>
                  </a:schemeClr>
                </a:solidFill>
              </a:endParaRPr>
            </a:p>
          </p:txBody>
        </p:sp>
        <p:sp>
          <p:nvSpPr>
            <p:cNvPr id="470" name="íṩľiďe"/>
            <p:cNvSpPr/>
            <p:nvPr userDrawn="1"/>
          </p:nvSpPr>
          <p:spPr bwMode="auto">
            <a:xfrm>
              <a:off x="5485477" y="2623495"/>
              <a:ext cx="112636"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4" y="0"/>
                    <a:pt x="16" y="0"/>
                  </a:cubicBezTo>
                  <a:cubicBezTo>
                    <a:pt x="7" y="0"/>
                    <a:pt x="0" y="4"/>
                    <a:pt x="0" y="10"/>
                  </a:cubicBezTo>
                  <a:cubicBezTo>
                    <a:pt x="0" y="16"/>
                    <a:pt x="6"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471" name="i$lïḋé"/>
            <p:cNvSpPr/>
            <p:nvPr userDrawn="1"/>
          </p:nvSpPr>
          <p:spPr bwMode="auto">
            <a:xfrm>
              <a:off x="5624342" y="2623495"/>
              <a:ext cx="112636"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4" y="0"/>
                    <a:pt x="16" y="0"/>
                  </a:cubicBezTo>
                  <a:cubicBezTo>
                    <a:pt x="7" y="0"/>
                    <a:pt x="0" y="4"/>
                    <a:pt x="0" y="10"/>
                  </a:cubicBezTo>
                  <a:cubicBezTo>
                    <a:pt x="0" y="16"/>
                    <a:pt x="7"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472" name="ïslïḋé"/>
            <p:cNvSpPr/>
            <p:nvPr userDrawn="1"/>
          </p:nvSpPr>
          <p:spPr bwMode="auto">
            <a:xfrm>
              <a:off x="5196947" y="2714528"/>
              <a:ext cx="117264" cy="80233"/>
            </a:xfrm>
            <a:custGeom>
              <a:avLst/>
              <a:gdLst>
                <a:gd name="T0" fmla="*/ 32 w 32"/>
                <a:gd name="T1" fmla="*/ 11 h 22"/>
                <a:gd name="T2" fmla="*/ 17 w 32"/>
                <a:gd name="T3" fmla="*/ 0 h 22"/>
                <a:gd name="T4" fmla="*/ 0 w 32"/>
                <a:gd name="T5" fmla="*/ 11 h 22"/>
                <a:gd name="T6" fmla="*/ 15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6" y="0"/>
                    <a:pt x="17" y="0"/>
                  </a:cubicBezTo>
                  <a:cubicBezTo>
                    <a:pt x="8" y="0"/>
                    <a:pt x="1" y="5"/>
                    <a:pt x="0" y="11"/>
                  </a:cubicBezTo>
                  <a:cubicBezTo>
                    <a:pt x="0" y="17"/>
                    <a:pt x="6" y="22"/>
                    <a:pt x="15" y="22"/>
                  </a:cubicBezTo>
                  <a:cubicBezTo>
                    <a:pt x="24" y="22"/>
                    <a:pt x="31" y="17"/>
                    <a:pt x="32" y="11"/>
                  </a:cubicBezTo>
                  <a:close/>
                </a:path>
              </a:pathLst>
            </a:custGeom>
            <a:grpFill/>
            <a:ln>
              <a:noFill/>
            </a:ln>
          </p:spPr>
          <p:txBody>
            <a:bodyPr anchor="ctr"/>
            <a:lstStyle/>
            <a:p>
              <a:pPr algn="ctr"/>
              <a:endParaRPr>
                <a:solidFill>
                  <a:schemeClr val="accent1">
                    <a:lumMod val="50000"/>
                  </a:schemeClr>
                </a:solidFill>
              </a:endParaRPr>
            </a:p>
          </p:txBody>
        </p:sp>
        <p:sp>
          <p:nvSpPr>
            <p:cNvPr id="473" name="îşļidé"/>
            <p:cNvSpPr/>
            <p:nvPr userDrawn="1"/>
          </p:nvSpPr>
          <p:spPr bwMode="auto">
            <a:xfrm>
              <a:off x="5338898" y="2714528"/>
              <a:ext cx="117264" cy="80233"/>
            </a:xfrm>
            <a:custGeom>
              <a:avLst/>
              <a:gdLst>
                <a:gd name="T0" fmla="*/ 32 w 32"/>
                <a:gd name="T1" fmla="*/ 11 h 22"/>
                <a:gd name="T2" fmla="*/ 16 w 32"/>
                <a:gd name="T3" fmla="*/ 0 h 22"/>
                <a:gd name="T4" fmla="*/ 0 w 32"/>
                <a:gd name="T5" fmla="*/ 11 h 22"/>
                <a:gd name="T6" fmla="*/ 15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8" y="0"/>
                    <a:pt x="0" y="5"/>
                    <a:pt x="0" y="11"/>
                  </a:cubicBezTo>
                  <a:cubicBezTo>
                    <a:pt x="0" y="17"/>
                    <a:pt x="6" y="22"/>
                    <a:pt x="15" y="22"/>
                  </a:cubicBezTo>
                  <a:cubicBezTo>
                    <a:pt x="24" y="22"/>
                    <a:pt x="31" y="17"/>
                    <a:pt x="32" y="11"/>
                  </a:cubicBezTo>
                  <a:close/>
                </a:path>
              </a:pathLst>
            </a:custGeom>
            <a:grpFill/>
            <a:ln>
              <a:noFill/>
            </a:ln>
          </p:spPr>
          <p:txBody>
            <a:bodyPr anchor="ctr"/>
            <a:lstStyle/>
            <a:p>
              <a:pPr algn="ctr"/>
              <a:endParaRPr>
                <a:solidFill>
                  <a:schemeClr val="accent1">
                    <a:lumMod val="50000"/>
                  </a:schemeClr>
                </a:solidFill>
              </a:endParaRPr>
            </a:p>
          </p:txBody>
        </p:sp>
        <p:sp>
          <p:nvSpPr>
            <p:cNvPr id="474" name="îś1iḍe"/>
            <p:cNvSpPr/>
            <p:nvPr userDrawn="1"/>
          </p:nvSpPr>
          <p:spPr bwMode="auto">
            <a:xfrm>
              <a:off x="5477763" y="2714528"/>
              <a:ext cx="117264" cy="80233"/>
            </a:xfrm>
            <a:custGeom>
              <a:avLst/>
              <a:gdLst>
                <a:gd name="T0" fmla="*/ 32 w 32"/>
                <a:gd name="T1" fmla="*/ 11 h 22"/>
                <a:gd name="T2" fmla="*/ 17 w 32"/>
                <a:gd name="T3" fmla="*/ 0 h 22"/>
                <a:gd name="T4" fmla="*/ 1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6" y="0"/>
                    <a:pt x="17" y="0"/>
                  </a:cubicBezTo>
                  <a:cubicBezTo>
                    <a:pt x="8" y="0"/>
                    <a:pt x="1" y="5"/>
                    <a:pt x="1"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75" name="îṧḻïḍê"/>
            <p:cNvSpPr/>
            <p:nvPr userDrawn="1"/>
          </p:nvSpPr>
          <p:spPr bwMode="auto">
            <a:xfrm>
              <a:off x="5619714" y="2714528"/>
              <a:ext cx="117264" cy="80233"/>
            </a:xfrm>
            <a:custGeom>
              <a:avLst/>
              <a:gdLst>
                <a:gd name="T0" fmla="*/ 32 w 32"/>
                <a:gd name="T1" fmla="*/ 11 h 22"/>
                <a:gd name="T2" fmla="*/ 16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8" y="0"/>
                    <a:pt x="1" y="5"/>
                    <a:pt x="0"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76" name="íṡḻïdè"/>
            <p:cNvSpPr/>
            <p:nvPr userDrawn="1"/>
          </p:nvSpPr>
          <p:spPr bwMode="auto">
            <a:xfrm>
              <a:off x="5763207" y="2714528"/>
              <a:ext cx="115721" cy="80233"/>
            </a:xfrm>
            <a:custGeom>
              <a:avLst/>
              <a:gdLst>
                <a:gd name="T0" fmla="*/ 32 w 32"/>
                <a:gd name="T1" fmla="*/ 11 h 22"/>
                <a:gd name="T2" fmla="*/ 16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4" y="0"/>
                    <a:pt x="16" y="0"/>
                  </a:cubicBezTo>
                  <a:cubicBezTo>
                    <a:pt x="7" y="0"/>
                    <a:pt x="0" y="5"/>
                    <a:pt x="0"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77" name="iṥ1iḍe"/>
            <p:cNvSpPr/>
            <p:nvPr userDrawn="1"/>
          </p:nvSpPr>
          <p:spPr bwMode="auto">
            <a:xfrm>
              <a:off x="5044194" y="2810191"/>
              <a:ext cx="120350" cy="80233"/>
            </a:xfrm>
            <a:custGeom>
              <a:avLst/>
              <a:gdLst>
                <a:gd name="T0" fmla="*/ 33 w 33"/>
                <a:gd name="T1" fmla="*/ 11 h 22"/>
                <a:gd name="T2" fmla="*/ 18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7" y="0"/>
                    <a:pt x="18" y="0"/>
                  </a:cubicBezTo>
                  <a:cubicBezTo>
                    <a:pt x="9" y="0"/>
                    <a:pt x="2" y="5"/>
                    <a:pt x="1" y="11"/>
                  </a:cubicBezTo>
                  <a:cubicBezTo>
                    <a:pt x="0" y="17"/>
                    <a:pt x="7" y="22"/>
                    <a:pt x="16" y="22"/>
                  </a:cubicBezTo>
                  <a:cubicBezTo>
                    <a:pt x="25" y="22"/>
                    <a:pt x="32" y="17"/>
                    <a:pt x="33" y="11"/>
                  </a:cubicBezTo>
                  <a:close/>
                </a:path>
              </a:pathLst>
            </a:custGeom>
            <a:grpFill/>
            <a:ln>
              <a:noFill/>
            </a:ln>
          </p:spPr>
          <p:txBody>
            <a:bodyPr anchor="ctr"/>
            <a:lstStyle/>
            <a:p>
              <a:pPr algn="ctr"/>
              <a:endParaRPr>
                <a:solidFill>
                  <a:schemeClr val="accent1">
                    <a:lumMod val="50000"/>
                  </a:schemeClr>
                </a:solidFill>
              </a:endParaRPr>
            </a:p>
          </p:txBody>
        </p:sp>
        <p:sp>
          <p:nvSpPr>
            <p:cNvPr id="478" name="išḷiḋê"/>
            <p:cNvSpPr/>
            <p:nvPr userDrawn="1"/>
          </p:nvSpPr>
          <p:spPr bwMode="auto">
            <a:xfrm>
              <a:off x="5186145" y="2810191"/>
              <a:ext cx="120350" cy="80233"/>
            </a:xfrm>
            <a:custGeom>
              <a:avLst/>
              <a:gdLst>
                <a:gd name="T0" fmla="*/ 33 w 33"/>
                <a:gd name="T1" fmla="*/ 11 h 22"/>
                <a:gd name="T2" fmla="*/ 18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7" y="0"/>
                    <a:pt x="18" y="0"/>
                  </a:cubicBezTo>
                  <a:cubicBezTo>
                    <a:pt x="9" y="0"/>
                    <a:pt x="2" y="5"/>
                    <a:pt x="1" y="11"/>
                  </a:cubicBezTo>
                  <a:cubicBezTo>
                    <a:pt x="0" y="17"/>
                    <a:pt x="7" y="22"/>
                    <a:pt x="16" y="22"/>
                  </a:cubicBezTo>
                  <a:cubicBezTo>
                    <a:pt x="25" y="22"/>
                    <a:pt x="33" y="17"/>
                    <a:pt x="33" y="11"/>
                  </a:cubicBezTo>
                  <a:close/>
                </a:path>
              </a:pathLst>
            </a:custGeom>
            <a:grpFill/>
            <a:ln>
              <a:noFill/>
            </a:ln>
          </p:spPr>
          <p:txBody>
            <a:bodyPr anchor="ctr"/>
            <a:lstStyle/>
            <a:p>
              <a:pPr algn="ctr"/>
              <a:endParaRPr>
                <a:solidFill>
                  <a:schemeClr val="accent1">
                    <a:lumMod val="50000"/>
                  </a:schemeClr>
                </a:solidFill>
              </a:endParaRPr>
            </a:p>
          </p:txBody>
        </p:sp>
        <p:sp>
          <p:nvSpPr>
            <p:cNvPr id="479" name="îśľîḑé"/>
            <p:cNvSpPr/>
            <p:nvPr userDrawn="1"/>
          </p:nvSpPr>
          <p:spPr bwMode="auto">
            <a:xfrm>
              <a:off x="5332726" y="2810191"/>
              <a:ext cx="120350" cy="80233"/>
            </a:xfrm>
            <a:custGeom>
              <a:avLst/>
              <a:gdLst>
                <a:gd name="T0" fmla="*/ 32 w 33"/>
                <a:gd name="T1" fmla="*/ 11 h 22"/>
                <a:gd name="T2" fmla="*/ 17 w 33"/>
                <a:gd name="T3" fmla="*/ 0 h 22"/>
                <a:gd name="T4" fmla="*/ 0 w 33"/>
                <a:gd name="T5" fmla="*/ 11 h 22"/>
                <a:gd name="T6" fmla="*/ 16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3" y="5"/>
                    <a:pt x="26" y="0"/>
                    <a:pt x="17" y="0"/>
                  </a:cubicBezTo>
                  <a:cubicBezTo>
                    <a:pt x="8" y="0"/>
                    <a:pt x="1" y="5"/>
                    <a:pt x="0" y="11"/>
                  </a:cubicBezTo>
                  <a:cubicBezTo>
                    <a:pt x="0" y="17"/>
                    <a:pt x="7" y="22"/>
                    <a:pt x="16" y="22"/>
                  </a:cubicBezTo>
                  <a:cubicBezTo>
                    <a:pt x="24"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80" name="ïSḷiḋè"/>
            <p:cNvSpPr/>
            <p:nvPr userDrawn="1"/>
          </p:nvSpPr>
          <p:spPr bwMode="auto">
            <a:xfrm>
              <a:off x="5474677" y="2810191"/>
              <a:ext cx="120350" cy="80233"/>
            </a:xfrm>
            <a:custGeom>
              <a:avLst/>
              <a:gdLst>
                <a:gd name="T0" fmla="*/ 32 w 33"/>
                <a:gd name="T1" fmla="*/ 11 h 22"/>
                <a:gd name="T2" fmla="*/ 17 w 33"/>
                <a:gd name="T3" fmla="*/ 0 h 22"/>
                <a:gd name="T4" fmla="*/ 0 w 33"/>
                <a:gd name="T5" fmla="*/ 11 h 22"/>
                <a:gd name="T6" fmla="*/ 16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3" y="5"/>
                    <a:pt x="26" y="0"/>
                    <a:pt x="17" y="0"/>
                  </a:cubicBezTo>
                  <a:cubicBezTo>
                    <a:pt x="8" y="0"/>
                    <a:pt x="1" y="5"/>
                    <a:pt x="0"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81" name="îšḷíḑê"/>
            <p:cNvSpPr/>
            <p:nvPr userDrawn="1"/>
          </p:nvSpPr>
          <p:spPr bwMode="auto">
            <a:xfrm>
              <a:off x="5616628" y="2810191"/>
              <a:ext cx="120350" cy="80233"/>
            </a:xfrm>
            <a:custGeom>
              <a:avLst/>
              <a:gdLst>
                <a:gd name="T0" fmla="*/ 33 w 33"/>
                <a:gd name="T1" fmla="*/ 11 h 22"/>
                <a:gd name="T2" fmla="*/ 17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6" y="0"/>
                    <a:pt x="17" y="0"/>
                  </a:cubicBezTo>
                  <a:cubicBezTo>
                    <a:pt x="8" y="0"/>
                    <a:pt x="1" y="5"/>
                    <a:pt x="1" y="11"/>
                  </a:cubicBezTo>
                  <a:cubicBezTo>
                    <a:pt x="0" y="17"/>
                    <a:pt x="7" y="22"/>
                    <a:pt x="16" y="22"/>
                  </a:cubicBezTo>
                  <a:cubicBezTo>
                    <a:pt x="25" y="22"/>
                    <a:pt x="32" y="17"/>
                    <a:pt x="33" y="11"/>
                  </a:cubicBezTo>
                  <a:close/>
                </a:path>
              </a:pathLst>
            </a:custGeom>
            <a:grpFill/>
            <a:ln>
              <a:noFill/>
            </a:ln>
          </p:spPr>
          <p:txBody>
            <a:bodyPr anchor="ctr"/>
            <a:lstStyle/>
            <a:p>
              <a:pPr algn="ctr"/>
              <a:endParaRPr>
                <a:solidFill>
                  <a:schemeClr val="accent1">
                    <a:lumMod val="50000"/>
                  </a:schemeClr>
                </a:solidFill>
              </a:endParaRPr>
            </a:p>
          </p:txBody>
        </p:sp>
        <p:sp>
          <p:nvSpPr>
            <p:cNvPr id="482" name="îşḻiďé"/>
            <p:cNvSpPr/>
            <p:nvPr userDrawn="1"/>
          </p:nvSpPr>
          <p:spPr bwMode="auto">
            <a:xfrm>
              <a:off x="5763207" y="2810191"/>
              <a:ext cx="115721" cy="80233"/>
            </a:xfrm>
            <a:prstGeom prst="ellipse">
              <a:avLst/>
            </a:prstGeom>
            <a:grpFill/>
            <a:ln>
              <a:noFill/>
            </a:ln>
          </p:spPr>
          <p:txBody>
            <a:bodyPr anchor="ctr"/>
            <a:lstStyle/>
            <a:p>
              <a:pPr algn="ctr"/>
              <a:endParaRPr>
                <a:solidFill>
                  <a:schemeClr val="accent1">
                    <a:lumMod val="50000"/>
                  </a:schemeClr>
                </a:solidFill>
              </a:endParaRPr>
            </a:p>
          </p:txBody>
        </p:sp>
        <p:sp>
          <p:nvSpPr>
            <p:cNvPr id="483" name="îṡḻïďé"/>
            <p:cNvSpPr/>
            <p:nvPr userDrawn="1"/>
          </p:nvSpPr>
          <p:spPr bwMode="auto">
            <a:xfrm>
              <a:off x="5905159" y="2810191"/>
              <a:ext cx="115721" cy="80233"/>
            </a:xfrm>
            <a:prstGeom prst="ellipse">
              <a:avLst/>
            </a:prstGeom>
            <a:grpFill/>
            <a:ln>
              <a:noFill/>
            </a:ln>
          </p:spPr>
          <p:txBody>
            <a:bodyPr anchor="ctr"/>
            <a:lstStyle/>
            <a:p>
              <a:pPr algn="ctr"/>
              <a:endParaRPr>
                <a:solidFill>
                  <a:schemeClr val="accent1">
                    <a:lumMod val="50000"/>
                  </a:schemeClr>
                </a:solidFill>
              </a:endParaRPr>
            </a:p>
          </p:txBody>
        </p:sp>
        <p:sp>
          <p:nvSpPr>
            <p:cNvPr id="484" name="íṡļiḍe"/>
            <p:cNvSpPr/>
            <p:nvPr userDrawn="1"/>
          </p:nvSpPr>
          <p:spPr bwMode="auto">
            <a:xfrm>
              <a:off x="6047110" y="2810191"/>
              <a:ext cx="117264" cy="80233"/>
            </a:xfrm>
            <a:custGeom>
              <a:avLst/>
              <a:gdLst>
                <a:gd name="T0" fmla="*/ 32 w 32"/>
                <a:gd name="T1" fmla="*/ 11 h 22"/>
                <a:gd name="T2" fmla="*/ 16 w 32"/>
                <a:gd name="T3" fmla="*/ 0 h 22"/>
                <a:gd name="T4" fmla="*/ 0 w 32"/>
                <a:gd name="T5" fmla="*/ 11 h 22"/>
                <a:gd name="T6" fmla="*/ 17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7" y="0"/>
                    <a:pt x="0" y="5"/>
                    <a:pt x="0" y="11"/>
                  </a:cubicBezTo>
                  <a:cubicBezTo>
                    <a:pt x="0" y="17"/>
                    <a:pt x="8" y="22"/>
                    <a:pt x="17"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85" name="íṣḷíďê"/>
            <p:cNvSpPr/>
            <p:nvPr userDrawn="1"/>
          </p:nvSpPr>
          <p:spPr bwMode="auto">
            <a:xfrm>
              <a:off x="6189061" y="2810191"/>
              <a:ext cx="120350" cy="80233"/>
            </a:xfrm>
            <a:custGeom>
              <a:avLst/>
              <a:gdLst>
                <a:gd name="T0" fmla="*/ 32 w 33"/>
                <a:gd name="T1" fmla="*/ 11 h 22"/>
                <a:gd name="T2" fmla="*/ 16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486" name="îSľîḑé"/>
            <p:cNvSpPr/>
            <p:nvPr userDrawn="1"/>
          </p:nvSpPr>
          <p:spPr bwMode="auto">
            <a:xfrm>
              <a:off x="6332555" y="2810191"/>
              <a:ext cx="120350" cy="80233"/>
            </a:xfrm>
            <a:custGeom>
              <a:avLst/>
              <a:gdLst>
                <a:gd name="T0" fmla="*/ 32 w 33"/>
                <a:gd name="T1" fmla="*/ 11 h 22"/>
                <a:gd name="T2" fmla="*/ 16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487" name="îṧľïḍè"/>
            <p:cNvSpPr/>
            <p:nvPr userDrawn="1"/>
          </p:nvSpPr>
          <p:spPr bwMode="auto">
            <a:xfrm>
              <a:off x="6474506" y="2810191"/>
              <a:ext cx="120350" cy="80233"/>
            </a:xfrm>
            <a:custGeom>
              <a:avLst/>
              <a:gdLst>
                <a:gd name="T0" fmla="*/ 33 w 33"/>
                <a:gd name="T1" fmla="*/ 11 h 22"/>
                <a:gd name="T2" fmla="*/ 16 w 33"/>
                <a:gd name="T3" fmla="*/ 0 h 22"/>
                <a:gd name="T4" fmla="*/ 1 w 33"/>
                <a:gd name="T5" fmla="*/ 11 h 22"/>
                <a:gd name="T6" fmla="*/ 18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2" y="5"/>
                    <a:pt x="24" y="0"/>
                    <a:pt x="16" y="0"/>
                  </a:cubicBezTo>
                  <a:cubicBezTo>
                    <a:pt x="7" y="0"/>
                    <a:pt x="0" y="5"/>
                    <a:pt x="1" y="11"/>
                  </a:cubicBezTo>
                  <a:cubicBezTo>
                    <a:pt x="1" y="17"/>
                    <a:pt x="9" y="22"/>
                    <a:pt x="18" y="22"/>
                  </a:cubicBezTo>
                  <a:cubicBezTo>
                    <a:pt x="27" y="22"/>
                    <a:pt x="33" y="17"/>
                    <a:pt x="33" y="11"/>
                  </a:cubicBezTo>
                  <a:close/>
                </a:path>
              </a:pathLst>
            </a:custGeom>
            <a:grpFill/>
            <a:ln>
              <a:noFill/>
            </a:ln>
          </p:spPr>
          <p:txBody>
            <a:bodyPr anchor="ctr"/>
            <a:lstStyle/>
            <a:p>
              <a:pPr algn="ctr"/>
              <a:endParaRPr>
                <a:solidFill>
                  <a:schemeClr val="accent1">
                    <a:lumMod val="50000"/>
                  </a:schemeClr>
                </a:solidFill>
              </a:endParaRPr>
            </a:p>
          </p:txBody>
        </p:sp>
        <p:sp>
          <p:nvSpPr>
            <p:cNvPr id="488" name="ïṩľïde"/>
            <p:cNvSpPr/>
            <p:nvPr userDrawn="1"/>
          </p:nvSpPr>
          <p:spPr bwMode="auto">
            <a:xfrm>
              <a:off x="4886814" y="2907397"/>
              <a:ext cx="123436" cy="84863"/>
            </a:xfrm>
            <a:custGeom>
              <a:avLst/>
              <a:gdLst>
                <a:gd name="T0" fmla="*/ 34 w 34"/>
                <a:gd name="T1" fmla="*/ 11 h 23"/>
                <a:gd name="T2" fmla="*/ 19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9" y="0"/>
                  </a:cubicBezTo>
                  <a:cubicBezTo>
                    <a:pt x="10" y="0"/>
                    <a:pt x="2" y="5"/>
                    <a:pt x="1" y="11"/>
                  </a:cubicBezTo>
                  <a:cubicBezTo>
                    <a:pt x="0" y="18"/>
                    <a:pt x="7" y="23"/>
                    <a:pt x="16" y="23"/>
                  </a:cubicBezTo>
                  <a:cubicBezTo>
                    <a:pt x="25"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489" name="ïşlíḓê"/>
            <p:cNvSpPr/>
            <p:nvPr userDrawn="1"/>
          </p:nvSpPr>
          <p:spPr bwMode="auto">
            <a:xfrm>
              <a:off x="5033394" y="2907397"/>
              <a:ext cx="123436" cy="84863"/>
            </a:xfrm>
            <a:custGeom>
              <a:avLst/>
              <a:gdLst>
                <a:gd name="T0" fmla="*/ 33 w 34"/>
                <a:gd name="T1" fmla="*/ 11 h 23"/>
                <a:gd name="T2" fmla="*/ 18 w 34"/>
                <a:gd name="T3" fmla="*/ 0 h 23"/>
                <a:gd name="T4" fmla="*/ 1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2" y="5"/>
                    <a:pt x="1"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0" name="ïṩľîdê"/>
            <p:cNvSpPr/>
            <p:nvPr userDrawn="1"/>
          </p:nvSpPr>
          <p:spPr bwMode="auto">
            <a:xfrm>
              <a:off x="5178431" y="2907397"/>
              <a:ext cx="124979" cy="84863"/>
            </a:xfrm>
            <a:custGeom>
              <a:avLst/>
              <a:gdLst>
                <a:gd name="T0" fmla="*/ 33 w 34"/>
                <a:gd name="T1" fmla="*/ 11 h 23"/>
                <a:gd name="T2" fmla="*/ 18 w 34"/>
                <a:gd name="T3" fmla="*/ 0 h 23"/>
                <a:gd name="T4" fmla="*/ 1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1"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1" name="iṡḻïḍê"/>
            <p:cNvSpPr/>
            <p:nvPr userDrawn="1"/>
          </p:nvSpPr>
          <p:spPr bwMode="auto">
            <a:xfrm>
              <a:off x="5325011" y="2907397"/>
              <a:ext cx="120350" cy="84863"/>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1" y="5"/>
                    <a:pt x="0" y="11"/>
                  </a:cubicBezTo>
                  <a:cubicBezTo>
                    <a:pt x="0" y="18"/>
                    <a:pt x="7" y="23"/>
                    <a:pt x="16" y="23"/>
                  </a:cubicBezTo>
                  <a:cubicBezTo>
                    <a:pt x="25" y="23"/>
                    <a:pt x="32" y="18"/>
                    <a:pt x="33" y="11"/>
                  </a:cubicBezTo>
                  <a:close/>
                </a:path>
              </a:pathLst>
            </a:custGeom>
            <a:grpFill/>
            <a:ln>
              <a:noFill/>
            </a:ln>
          </p:spPr>
          <p:txBody>
            <a:bodyPr anchor="ctr"/>
            <a:lstStyle/>
            <a:p>
              <a:pPr algn="ctr"/>
              <a:endParaRPr>
                <a:solidFill>
                  <a:schemeClr val="accent1">
                    <a:lumMod val="50000"/>
                  </a:schemeClr>
                </a:solidFill>
              </a:endParaRPr>
            </a:p>
          </p:txBody>
        </p:sp>
        <p:sp>
          <p:nvSpPr>
            <p:cNvPr id="492" name="išḻíḍe"/>
            <p:cNvSpPr/>
            <p:nvPr userDrawn="1"/>
          </p:nvSpPr>
          <p:spPr bwMode="auto">
            <a:xfrm>
              <a:off x="5470048" y="2907397"/>
              <a:ext cx="120350" cy="84863"/>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0" y="5"/>
                    <a:pt x="0" y="11"/>
                  </a:cubicBezTo>
                  <a:cubicBezTo>
                    <a:pt x="0" y="18"/>
                    <a:pt x="7" y="23"/>
                    <a:pt x="16" y="23"/>
                  </a:cubicBezTo>
                  <a:cubicBezTo>
                    <a:pt x="25" y="23"/>
                    <a:pt x="32" y="18"/>
                    <a:pt x="33" y="11"/>
                  </a:cubicBezTo>
                  <a:close/>
                </a:path>
              </a:pathLst>
            </a:custGeom>
            <a:grpFill/>
            <a:ln>
              <a:noFill/>
            </a:ln>
          </p:spPr>
          <p:txBody>
            <a:bodyPr anchor="ctr"/>
            <a:lstStyle/>
            <a:p>
              <a:pPr algn="ctr"/>
              <a:endParaRPr>
                <a:solidFill>
                  <a:schemeClr val="accent1">
                    <a:lumMod val="50000"/>
                  </a:schemeClr>
                </a:solidFill>
              </a:endParaRPr>
            </a:p>
          </p:txBody>
        </p:sp>
        <p:sp>
          <p:nvSpPr>
            <p:cNvPr id="493" name="iṥḻíḋê"/>
            <p:cNvSpPr/>
            <p:nvPr userDrawn="1"/>
          </p:nvSpPr>
          <p:spPr bwMode="auto">
            <a:xfrm>
              <a:off x="5616628" y="2907397"/>
              <a:ext cx="117264" cy="84863"/>
            </a:xfrm>
            <a:prstGeom prst="ellipse">
              <a:avLst/>
            </a:prstGeom>
            <a:grpFill/>
            <a:ln>
              <a:noFill/>
            </a:ln>
          </p:spPr>
          <p:txBody>
            <a:bodyPr anchor="ctr"/>
            <a:lstStyle/>
            <a:p>
              <a:pPr algn="ctr"/>
              <a:endParaRPr>
                <a:solidFill>
                  <a:schemeClr val="accent1">
                    <a:lumMod val="50000"/>
                  </a:schemeClr>
                </a:solidFill>
              </a:endParaRPr>
            </a:p>
          </p:txBody>
        </p:sp>
        <p:sp>
          <p:nvSpPr>
            <p:cNvPr id="494" name="îṥļîḑê"/>
            <p:cNvSpPr/>
            <p:nvPr userDrawn="1"/>
          </p:nvSpPr>
          <p:spPr bwMode="auto">
            <a:xfrm>
              <a:off x="5758579" y="2907397"/>
              <a:ext cx="120350" cy="84863"/>
            </a:xfrm>
            <a:custGeom>
              <a:avLst/>
              <a:gdLst>
                <a:gd name="T0" fmla="*/ 33 w 33"/>
                <a:gd name="T1" fmla="*/ 11 h 23"/>
                <a:gd name="T2" fmla="*/ 17 w 33"/>
                <a:gd name="T3" fmla="*/ 0 h 23"/>
                <a:gd name="T4" fmla="*/ 1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1" y="5"/>
                    <a:pt x="1"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5" name="ïṩlîḓe"/>
            <p:cNvSpPr/>
            <p:nvPr userDrawn="1"/>
          </p:nvSpPr>
          <p:spPr bwMode="auto">
            <a:xfrm>
              <a:off x="5905159" y="2907397"/>
              <a:ext cx="120350" cy="84863"/>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6" name="işļíḑe"/>
            <p:cNvSpPr/>
            <p:nvPr userDrawn="1"/>
          </p:nvSpPr>
          <p:spPr bwMode="auto">
            <a:xfrm>
              <a:off x="6050195" y="2907397"/>
              <a:ext cx="120350" cy="84863"/>
            </a:xfrm>
            <a:custGeom>
              <a:avLst/>
              <a:gdLst>
                <a:gd name="T0" fmla="*/ 32 w 33"/>
                <a:gd name="T1" fmla="*/ 11 h 23"/>
                <a:gd name="T2" fmla="*/ 16 w 33"/>
                <a:gd name="T3" fmla="*/ 0 h 23"/>
                <a:gd name="T4" fmla="*/ 0 w 33"/>
                <a:gd name="T5" fmla="*/ 11 h 23"/>
                <a:gd name="T6" fmla="*/ 17 w 33"/>
                <a:gd name="T7" fmla="*/ 23 h 23"/>
                <a:gd name="T8" fmla="*/ 32 w 33"/>
                <a:gd name="T9" fmla="*/ 11 h 23"/>
              </a:gdLst>
              <a:ahLst/>
              <a:cxnLst>
                <a:cxn ang="0">
                  <a:pos x="T0" y="T1"/>
                </a:cxn>
                <a:cxn ang="0">
                  <a:pos x="T2" y="T3"/>
                </a:cxn>
                <a:cxn ang="0">
                  <a:pos x="T4" y="T5"/>
                </a:cxn>
                <a:cxn ang="0">
                  <a:pos x="T6" y="T7"/>
                </a:cxn>
                <a:cxn ang="0">
                  <a:pos x="T8" y="T9"/>
                </a:cxn>
              </a:cxnLst>
              <a:rect l="0" t="0" r="r" b="b"/>
              <a:pathLst>
                <a:path w="33" h="23">
                  <a:moveTo>
                    <a:pt x="32" y="11"/>
                  </a:moveTo>
                  <a:cubicBezTo>
                    <a:pt x="32" y="5"/>
                    <a:pt x="25" y="0"/>
                    <a:pt x="16" y="0"/>
                  </a:cubicBezTo>
                  <a:cubicBezTo>
                    <a:pt x="7" y="0"/>
                    <a:pt x="0" y="5"/>
                    <a:pt x="0" y="11"/>
                  </a:cubicBezTo>
                  <a:cubicBezTo>
                    <a:pt x="0" y="18"/>
                    <a:pt x="8" y="23"/>
                    <a:pt x="17" y="23"/>
                  </a:cubicBezTo>
                  <a:cubicBezTo>
                    <a:pt x="26" y="23"/>
                    <a:pt x="33" y="18"/>
                    <a:pt x="32" y="11"/>
                  </a:cubicBezTo>
                  <a:close/>
                </a:path>
              </a:pathLst>
            </a:custGeom>
            <a:grpFill/>
            <a:ln>
              <a:noFill/>
            </a:ln>
          </p:spPr>
          <p:txBody>
            <a:bodyPr anchor="ctr"/>
            <a:lstStyle/>
            <a:p>
              <a:pPr algn="ctr"/>
              <a:endParaRPr>
                <a:solidFill>
                  <a:schemeClr val="accent1">
                    <a:lumMod val="50000"/>
                  </a:schemeClr>
                </a:solidFill>
              </a:endParaRPr>
            </a:p>
          </p:txBody>
        </p:sp>
        <p:sp>
          <p:nvSpPr>
            <p:cNvPr id="497" name="íş1îḓe"/>
            <p:cNvSpPr/>
            <p:nvPr userDrawn="1"/>
          </p:nvSpPr>
          <p:spPr bwMode="auto">
            <a:xfrm>
              <a:off x="6193690" y="2907397"/>
              <a:ext cx="120350" cy="84863"/>
            </a:xfrm>
            <a:custGeom>
              <a:avLst/>
              <a:gdLst>
                <a:gd name="T0" fmla="*/ 33 w 33"/>
                <a:gd name="T1" fmla="*/ 11 h 23"/>
                <a:gd name="T2" fmla="*/ 16 w 33"/>
                <a:gd name="T3" fmla="*/ 0 h 23"/>
                <a:gd name="T4" fmla="*/ 1 w 33"/>
                <a:gd name="T5" fmla="*/ 11 h 23"/>
                <a:gd name="T6" fmla="*/ 18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5" y="0"/>
                    <a:pt x="16" y="0"/>
                  </a:cubicBezTo>
                  <a:cubicBezTo>
                    <a:pt x="7" y="0"/>
                    <a:pt x="0" y="5"/>
                    <a:pt x="1" y="11"/>
                  </a:cubicBezTo>
                  <a:cubicBezTo>
                    <a:pt x="1" y="18"/>
                    <a:pt x="9" y="23"/>
                    <a:pt x="18" y="23"/>
                  </a:cubicBezTo>
                  <a:cubicBezTo>
                    <a:pt x="27"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8" name="íṩļide"/>
            <p:cNvSpPr/>
            <p:nvPr userDrawn="1"/>
          </p:nvSpPr>
          <p:spPr bwMode="auto">
            <a:xfrm>
              <a:off x="6338727" y="2907397"/>
              <a:ext cx="120350" cy="84863"/>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1"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9" name="ïṩlîďé"/>
            <p:cNvSpPr/>
            <p:nvPr userDrawn="1"/>
          </p:nvSpPr>
          <p:spPr bwMode="auto">
            <a:xfrm>
              <a:off x="6485306" y="2907397"/>
              <a:ext cx="120350" cy="84863"/>
            </a:xfrm>
            <a:custGeom>
              <a:avLst/>
              <a:gdLst>
                <a:gd name="T0" fmla="*/ 33 w 33"/>
                <a:gd name="T1" fmla="*/ 11 h 23"/>
                <a:gd name="T2" fmla="*/ 15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4" y="0"/>
                    <a:pt x="15" y="0"/>
                  </a:cubicBezTo>
                  <a:cubicBezTo>
                    <a:pt x="6" y="0"/>
                    <a:pt x="0" y="5"/>
                    <a:pt x="0" y="11"/>
                  </a:cubicBezTo>
                  <a:cubicBezTo>
                    <a:pt x="1"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0" name="íṥḻiḋê"/>
            <p:cNvSpPr/>
            <p:nvPr userDrawn="1"/>
          </p:nvSpPr>
          <p:spPr bwMode="auto">
            <a:xfrm>
              <a:off x="4876014" y="3010774"/>
              <a:ext cx="123436" cy="83319"/>
            </a:xfrm>
            <a:custGeom>
              <a:avLst/>
              <a:gdLst>
                <a:gd name="T0" fmla="*/ 34 w 34"/>
                <a:gd name="T1" fmla="*/ 11 h 23"/>
                <a:gd name="T2" fmla="*/ 18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8" y="0"/>
                  </a:cubicBezTo>
                  <a:cubicBezTo>
                    <a:pt x="9" y="0"/>
                    <a:pt x="1" y="5"/>
                    <a:pt x="1" y="11"/>
                  </a:cubicBezTo>
                  <a:cubicBezTo>
                    <a:pt x="0" y="18"/>
                    <a:pt x="7" y="23"/>
                    <a:pt x="16" y="23"/>
                  </a:cubicBezTo>
                  <a:cubicBezTo>
                    <a:pt x="25"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501" name="îṣ1ïḋè"/>
            <p:cNvSpPr/>
            <p:nvPr userDrawn="1"/>
          </p:nvSpPr>
          <p:spPr bwMode="auto">
            <a:xfrm>
              <a:off x="5022593" y="3010774"/>
              <a:ext cx="123436" cy="83319"/>
            </a:xfrm>
            <a:custGeom>
              <a:avLst/>
              <a:gdLst>
                <a:gd name="T0" fmla="*/ 34 w 34"/>
                <a:gd name="T1" fmla="*/ 11 h 23"/>
                <a:gd name="T2" fmla="*/ 19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9" y="0"/>
                  </a:cubicBezTo>
                  <a:cubicBezTo>
                    <a:pt x="9" y="0"/>
                    <a:pt x="2" y="5"/>
                    <a:pt x="1" y="11"/>
                  </a:cubicBezTo>
                  <a:cubicBezTo>
                    <a:pt x="0" y="18"/>
                    <a:pt x="7" y="23"/>
                    <a:pt x="16" y="23"/>
                  </a:cubicBezTo>
                  <a:cubicBezTo>
                    <a:pt x="25"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502" name="íŝḻïdè"/>
            <p:cNvSpPr/>
            <p:nvPr userDrawn="1"/>
          </p:nvSpPr>
          <p:spPr bwMode="auto">
            <a:xfrm>
              <a:off x="5170716" y="3010774"/>
              <a:ext cx="124979" cy="83319"/>
            </a:xfrm>
            <a:custGeom>
              <a:avLst/>
              <a:gdLst>
                <a:gd name="T0" fmla="*/ 33 w 34"/>
                <a:gd name="T1" fmla="*/ 11 h 23"/>
                <a:gd name="T2" fmla="*/ 18 w 34"/>
                <a:gd name="T3" fmla="*/ 0 h 23"/>
                <a:gd name="T4" fmla="*/ 0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0"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3" name="ïSḷíḍe"/>
            <p:cNvSpPr/>
            <p:nvPr userDrawn="1"/>
          </p:nvSpPr>
          <p:spPr bwMode="auto">
            <a:xfrm>
              <a:off x="5317296" y="3010774"/>
              <a:ext cx="123436" cy="83319"/>
            </a:xfrm>
            <a:custGeom>
              <a:avLst/>
              <a:gdLst>
                <a:gd name="T0" fmla="*/ 33 w 34"/>
                <a:gd name="T1" fmla="*/ 11 h 23"/>
                <a:gd name="T2" fmla="*/ 18 w 34"/>
                <a:gd name="T3" fmla="*/ 0 h 23"/>
                <a:gd name="T4" fmla="*/ 0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0"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4" name="íŝľïḑè"/>
            <p:cNvSpPr/>
            <p:nvPr userDrawn="1"/>
          </p:nvSpPr>
          <p:spPr bwMode="auto">
            <a:xfrm>
              <a:off x="5463876" y="3010774"/>
              <a:ext cx="123436" cy="83319"/>
            </a:xfrm>
            <a:custGeom>
              <a:avLst/>
              <a:gdLst>
                <a:gd name="T0" fmla="*/ 34 w 34"/>
                <a:gd name="T1" fmla="*/ 11 h 23"/>
                <a:gd name="T2" fmla="*/ 18 w 34"/>
                <a:gd name="T3" fmla="*/ 0 h 23"/>
                <a:gd name="T4" fmla="*/ 1 w 34"/>
                <a:gd name="T5" fmla="*/ 11 h 23"/>
                <a:gd name="T6" fmla="*/ 17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7" y="0"/>
                    <a:pt x="18" y="0"/>
                  </a:cubicBezTo>
                  <a:cubicBezTo>
                    <a:pt x="9" y="0"/>
                    <a:pt x="1" y="5"/>
                    <a:pt x="1" y="11"/>
                  </a:cubicBezTo>
                  <a:cubicBezTo>
                    <a:pt x="0" y="18"/>
                    <a:pt x="8" y="23"/>
                    <a:pt x="17" y="23"/>
                  </a:cubicBezTo>
                  <a:cubicBezTo>
                    <a:pt x="26"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505" name="ïṥ1iḋe"/>
            <p:cNvSpPr/>
            <p:nvPr userDrawn="1"/>
          </p:nvSpPr>
          <p:spPr bwMode="auto">
            <a:xfrm>
              <a:off x="5613542" y="3010774"/>
              <a:ext cx="120350" cy="83319"/>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0" y="5"/>
                    <a:pt x="0"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6" name="iśḷiďe"/>
            <p:cNvSpPr/>
            <p:nvPr userDrawn="1"/>
          </p:nvSpPr>
          <p:spPr bwMode="auto">
            <a:xfrm>
              <a:off x="5758579" y="3010774"/>
              <a:ext cx="120350" cy="83319"/>
            </a:xfrm>
            <a:prstGeom prst="ellipse">
              <a:avLst/>
            </a:prstGeom>
            <a:grpFill/>
            <a:ln>
              <a:noFill/>
            </a:ln>
          </p:spPr>
          <p:txBody>
            <a:bodyPr anchor="ctr"/>
            <a:lstStyle/>
            <a:p>
              <a:pPr algn="ctr"/>
              <a:endParaRPr>
                <a:solidFill>
                  <a:schemeClr val="accent1">
                    <a:lumMod val="50000"/>
                  </a:schemeClr>
                </a:solidFill>
              </a:endParaRPr>
            </a:p>
          </p:txBody>
        </p:sp>
        <p:sp>
          <p:nvSpPr>
            <p:cNvPr id="507" name="iṩliḑè"/>
            <p:cNvSpPr/>
            <p:nvPr userDrawn="1"/>
          </p:nvSpPr>
          <p:spPr bwMode="auto">
            <a:xfrm>
              <a:off x="5905159" y="3010774"/>
              <a:ext cx="123436" cy="83319"/>
            </a:xfrm>
            <a:custGeom>
              <a:avLst/>
              <a:gdLst>
                <a:gd name="T0" fmla="*/ 33 w 34"/>
                <a:gd name="T1" fmla="*/ 11 h 23"/>
                <a:gd name="T2" fmla="*/ 17 w 34"/>
                <a:gd name="T3" fmla="*/ 0 h 23"/>
                <a:gd name="T4" fmla="*/ 1 w 34"/>
                <a:gd name="T5" fmla="*/ 11 h 23"/>
                <a:gd name="T6" fmla="*/ 17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6" y="0"/>
                    <a:pt x="17" y="0"/>
                  </a:cubicBezTo>
                  <a:cubicBezTo>
                    <a:pt x="8" y="0"/>
                    <a:pt x="0" y="5"/>
                    <a:pt x="1" y="11"/>
                  </a:cubicBezTo>
                  <a:cubicBezTo>
                    <a:pt x="1" y="18"/>
                    <a:pt x="8" y="23"/>
                    <a:pt x="17" y="23"/>
                  </a:cubicBezTo>
                  <a:cubicBezTo>
                    <a:pt x="26"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508" name="iSľïḑê"/>
            <p:cNvSpPr/>
            <p:nvPr userDrawn="1"/>
          </p:nvSpPr>
          <p:spPr bwMode="auto">
            <a:xfrm>
              <a:off x="6054825" y="3010774"/>
              <a:ext cx="120350" cy="83319"/>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9" name="îşlïḑè"/>
            <p:cNvSpPr/>
            <p:nvPr userDrawn="1"/>
          </p:nvSpPr>
          <p:spPr bwMode="auto">
            <a:xfrm>
              <a:off x="6199862" y="3010774"/>
              <a:ext cx="120350" cy="83319"/>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10" name="îŝ1îdé"/>
            <p:cNvSpPr/>
            <p:nvPr userDrawn="1"/>
          </p:nvSpPr>
          <p:spPr bwMode="auto">
            <a:xfrm>
              <a:off x="6346441" y="3010774"/>
              <a:ext cx="123436" cy="83319"/>
            </a:xfrm>
            <a:custGeom>
              <a:avLst/>
              <a:gdLst>
                <a:gd name="T0" fmla="*/ 33 w 34"/>
                <a:gd name="T1" fmla="*/ 11 h 23"/>
                <a:gd name="T2" fmla="*/ 16 w 34"/>
                <a:gd name="T3" fmla="*/ 0 h 23"/>
                <a:gd name="T4" fmla="*/ 0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5" y="0"/>
                    <a:pt x="16" y="0"/>
                  </a:cubicBezTo>
                  <a:cubicBezTo>
                    <a:pt x="7" y="0"/>
                    <a:pt x="0" y="5"/>
                    <a:pt x="0" y="11"/>
                  </a:cubicBezTo>
                  <a:cubicBezTo>
                    <a:pt x="1"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511" name="íṡļïḑê"/>
            <p:cNvSpPr/>
            <p:nvPr userDrawn="1"/>
          </p:nvSpPr>
          <p:spPr bwMode="auto">
            <a:xfrm>
              <a:off x="6493022" y="3010774"/>
              <a:ext cx="123436" cy="83319"/>
            </a:xfrm>
            <a:custGeom>
              <a:avLst/>
              <a:gdLst>
                <a:gd name="T0" fmla="*/ 33 w 34"/>
                <a:gd name="T1" fmla="*/ 11 h 23"/>
                <a:gd name="T2" fmla="*/ 16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5" y="0"/>
                    <a:pt x="16" y="0"/>
                  </a:cubicBezTo>
                  <a:cubicBezTo>
                    <a:pt x="7" y="0"/>
                    <a:pt x="0" y="5"/>
                    <a:pt x="1" y="11"/>
                  </a:cubicBezTo>
                  <a:cubicBezTo>
                    <a:pt x="1"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512" name="íšlîḋê"/>
            <p:cNvSpPr/>
            <p:nvPr userDrawn="1"/>
          </p:nvSpPr>
          <p:spPr bwMode="auto">
            <a:xfrm>
              <a:off x="4860584" y="3112609"/>
              <a:ext cx="128065" cy="87948"/>
            </a:xfrm>
            <a:custGeom>
              <a:avLst/>
              <a:gdLst>
                <a:gd name="T0" fmla="*/ 34 w 35"/>
                <a:gd name="T1" fmla="*/ 12 h 24"/>
                <a:gd name="T2" fmla="*/ 19 w 35"/>
                <a:gd name="T3" fmla="*/ 0 h 24"/>
                <a:gd name="T4" fmla="*/ 1 w 35"/>
                <a:gd name="T5" fmla="*/ 12 h 24"/>
                <a:gd name="T6" fmla="*/ 16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6"/>
                    <a:pt x="28" y="0"/>
                    <a:pt x="19" y="0"/>
                  </a:cubicBezTo>
                  <a:cubicBezTo>
                    <a:pt x="10" y="0"/>
                    <a:pt x="2"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3" name="ï$1iḓé"/>
            <p:cNvSpPr/>
            <p:nvPr userDrawn="1"/>
          </p:nvSpPr>
          <p:spPr bwMode="auto">
            <a:xfrm>
              <a:off x="5010250" y="3112609"/>
              <a:ext cx="128065" cy="87948"/>
            </a:xfrm>
            <a:custGeom>
              <a:avLst/>
              <a:gdLst>
                <a:gd name="T0" fmla="*/ 34 w 35"/>
                <a:gd name="T1" fmla="*/ 12 h 24"/>
                <a:gd name="T2" fmla="*/ 19 w 35"/>
                <a:gd name="T3" fmla="*/ 0 h 24"/>
                <a:gd name="T4" fmla="*/ 1 w 35"/>
                <a:gd name="T5" fmla="*/ 12 h 24"/>
                <a:gd name="T6" fmla="*/ 16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6"/>
                    <a:pt x="28" y="0"/>
                    <a:pt x="19" y="0"/>
                  </a:cubicBezTo>
                  <a:cubicBezTo>
                    <a:pt x="10" y="0"/>
                    <a:pt x="2"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4" name="ïṧḻiḍe"/>
            <p:cNvSpPr/>
            <p:nvPr userDrawn="1"/>
          </p:nvSpPr>
          <p:spPr bwMode="auto">
            <a:xfrm>
              <a:off x="5159916" y="3112609"/>
              <a:ext cx="124979" cy="87948"/>
            </a:xfrm>
            <a:custGeom>
              <a:avLst/>
              <a:gdLst>
                <a:gd name="T0" fmla="*/ 34 w 34"/>
                <a:gd name="T1" fmla="*/ 12 h 24"/>
                <a:gd name="T2" fmla="*/ 18 w 34"/>
                <a:gd name="T3" fmla="*/ 0 h 24"/>
                <a:gd name="T4" fmla="*/ 1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8" y="0"/>
                  </a:cubicBezTo>
                  <a:cubicBezTo>
                    <a:pt x="9" y="0"/>
                    <a:pt x="1"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5" name="ïṩļíḍe"/>
            <p:cNvSpPr/>
            <p:nvPr userDrawn="1"/>
          </p:nvSpPr>
          <p:spPr bwMode="auto">
            <a:xfrm>
              <a:off x="5309581" y="3112609"/>
              <a:ext cx="124979" cy="87948"/>
            </a:xfrm>
            <a:custGeom>
              <a:avLst/>
              <a:gdLst>
                <a:gd name="T0" fmla="*/ 34 w 34"/>
                <a:gd name="T1" fmla="*/ 12 h 24"/>
                <a:gd name="T2" fmla="*/ 18 w 34"/>
                <a:gd name="T3" fmla="*/ 0 h 24"/>
                <a:gd name="T4" fmla="*/ 1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8" y="0"/>
                  </a:cubicBezTo>
                  <a:cubicBezTo>
                    <a:pt x="9" y="0"/>
                    <a:pt x="1"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6" name="iṡľîḓè"/>
            <p:cNvSpPr/>
            <p:nvPr userDrawn="1"/>
          </p:nvSpPr>
          <p:spPr bwMode="auto">
            <a:xfrm>
              <a:off x="5459247" y="3112609"/>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7" y="0"/>
                  </a:cubicBezTo>
                  <a:cubicBezTo>
                    <a:pt x="8" y="0"/>
                    <a:pt x="1" y="6"/>
                    <a:pt x="0" y="12"/>
                  </a:cubicBezTo>
                  <a:cubicBezTo>
                    <a:pt x="0" y="19"/>
                    <a:pt x="7" y="24"/>
                    <a:pt x="17" y="24"/>
                  </a:cubicBezTo>
                  <a:cubicBezTo>
                    <a:pt x="26" y="24"/>
                    <a:pt x="33" y="19"/>
                    <a:pt x="34" y="12"/>
                  </a:cubicBezTo>
                  <a:close/>
                </a:path>
              </a:pathLst>
            </a:custGeom>
            <a:grpFill/>
            <a:ln>
              <a:noFill/>
            </a:ln>
          </p:spPr>
          <p:txBody>
            <a:bodyPr anchor="ctr"/>
            <a:lstStyle/>
            <a:p>
              <a:pPr algn="ctr"/>
              <a:endParaRPr>
                <a:solidFill>
                  <a:schemeClr val="accent1">
                    <a:lumMod val="50000"/>
                  </a:schemeClr>
                </a:solidFill>
              </a:endParaRPr>
            </a:p>
          </p:txBody>
        </p:sp>
        <p:sp>
          <p:nvSpPr>
            <p:cNvPr id="517" name="ï$ľîḑê"/>
            <p:cNvSpPr/>
            <p:nvPr userDrawn="1"/>
          </p:nvSpPr>
          <p:spPr bwMode="auto">
            <a:xfrm>
              <a:off x="5608913" y="3112609"/>
              <a:ext cx="124979" cy="87948"/>
            </a:xfrm>
            <a:custGeom>
              <a:avLst/>
              <a:gdLst>
                <a:gd name="T0" fmla="*/ 33 w 34"/>
                <a:gd name="T1" fmla="*/ 12 h 24"/>
                <a:gd name="T2" fmla="*/ 17 w 34"/>
                <a:gd name="T3" fmla="*/ 0 h 24"/>
                <a:gd name="T4" fmla="*/ 0 w 34"/>
                <a:gd name="T5" fmla="*/ 12 h 24"/>
                <a:gd name="T6" fmla="*/ 17 w 34"/>
                <a:gd name="T7" fmla="*/ 24 h 24"/>
                <a:gd name="T8" fmla="*/ 33 w 34"/>
                <a:gd name="T9" fmla="*/ 12 h 24"/>
              </a:gdLst>
              <a:ahLst/>
              <a:cxnLst>
                <a:cxn ang="0">
                  <a:pos x="T0" y="T1"/>
                </a:cxn>
                <a:cxn ang="0">
                  <a:pos x="T2" y="T3"/>
                </a:cxn>
                <a:cxn ang="0">
                  <a:pos x="T4" y="T5"/>
                </a:cxn>
                <a:cxn ang="0">
                  <a:pos x="T6" y="T7"/>
                </a:cxn>
                <a:cxn ang="0">
                  <a:pos x="T8" y="T9"/>
                </a:cxn>
              </a:cxnLst>
              <a:rect l="0" t="0" r="r" b="b"/>
              <a:pathLst>
                <a:path w="34" h="24">
                  <a:moveTo>
                    <a:pt x="33" y="12"/>
                  </a:moveTo>
                  <a:cubicBezTo>
                    <a:pt x="34" y="6"/>
                    <a:pt x="26" y="0"/>
                    <a:pt x="17" y="0"/>
                  </a:cubicBezTo>
                  <a:cubicBezTo>
                    <a:pt x="8"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a:solidFill>
                  <a:schemeClr val="accent1">
                    <a:lumMod val="50000"/>
                  </a:schemeClr>
                </a:solidFill>
              </a:endParaRPr>
            </a:p>
          </p:txBody>
        </p:sp>
        <p:sp>
          <p:nvSpPr>
            <p:cNvPr id="518" name="îşḷíďè"/>
            <p:cNvSpPr/>
            <p:nvPr userDrawn="1"/>
          </p:nvSpPr>
          <p:spPr bwMode="auto">
            <a:xfrm>
              <a:off x="5758579" y="3112609"/>
              <a:ext cx="120350" cy="87948"/>
            </a:xfrm>
            <a:custGeom>
              <a:avLst/>
              <a:gdLst>
                <a:gd name="T0" fmla="*/ 33 w 33"/>
                <a:gd name="T1" fmla="*/ 12 h 24"/>
                <a:gd name="T2" fmla="*/ 17 w 33"/>
                <a:gd name="T3" fmla="*/ 0 h 24"/>
                <a:gd name="T4" fmla="*/ 0 w 33"/>
                <a:gd name="T5" fmla="*/ 12 h 24"/>
                <a:gd name="T6" fmla="*/ 17 w 33"/>
                <a:gd name="T7" fmla="*/ 24 h 24"/>
                <a:gd name="T8" fmla="*/ 33 w 33"/>
                <a:gd name="T9" fmla="*/ 12 h 24"/>
              </a:gdLst>
              <a:ahLst/>
              <a:cxnLst>
                <a:cxn ang="0">
                  <a:pos x="T0" y="T1"/>
                </a:cxn>
                <a:cxn ang="0">
                  <a:pos x="T2" y="T3"/>
                </a:cxn>
                <a:cxn ang="0">
                  <a:pos x="T4" y="T5"/>
                </a:cxn>
                <a:cxn ang="0">
                  <a:pos x="T6" y="T7"/>
                </a:cxn>
                <a:cxn ang="0">
                  <a:pos x="T8" y="T9"/>
                </a:cxn>
              </a:cxnLst>
              <a:rect l="0" t="0" r="r" b="b"/>
              <a:pathLst>
                <a:path w="33" h="24">
                  <a:moveTo>
                    <a:pt x="33" y="12"/>
                  </a:moveTo>
                  <a:cubicBezTo>
                    <a:pt x="33" y="6"/>
                    <a:pt x="26" y="0"/>
                    <a:pt x="17" y="0"/>
                  </a:cubicBezTo>
                  <a:cubicBezTo>
                    <a:pt x="8"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a:solidFill>
                  <a:schemeClr val="accent1">
                    <a:lumMod val="50000"/>
                  </a:schemeClr>
                </a:solidFill>
              </a:endParaRPr>
            </a:p>
          </p:txBody>
        </p:sp>
        <p:sp>
          <p:nvSpPr>
            <p:cNvPr id="519" name="íṥḻîḓe"/>
            <p:cNvSpPr/>
            <p:nvPr userDrawn="1"/>
          </p:nvSpPr>
          <p:spPr bwMode="auto">
            <a:xfrm>
              <a:off x="5908244" y="3112609"/>
              <a:ext cx="120350" cy="87948"/>
            </a:xfrm>
            <a:custGeom>
              <a:avLst/>
              <a:gdLst>
                <a:gd name="T0" fmla="*/ 33 w 33"/>
                <a:gd name="T1" fmla="*/ 12 h 24"/>
                <a:gd name="T2" fmla="*/ 16 w 33"/>
                <a:gd name="T3" fmla="*/ 0 h 24"/>
                <a:gd name="T4" fmla="*/ 0 w 33"/>
                <a:gd name="T5" fmla="*/ 12 h 24"/>
                <a:gd name="T6" fmla="*/ 17 w 33"/>
                <a:gd name="T7" fmla="*/ 24 h 24"/>
                <a:gd name="T8" fmla="*/ 33 w 33"/>
                <a:gd name="T9" fmla="*/ 12 h 24"/>
              </a:gdLst>
              <a:ahLst/>
              <a:cxnLst>
                <a:cxn ang="0">
                  <a:pos x="T0" y="T1"/>
                </a:cxn>
                <a:cxn ang="0">
                  <a:pos x="T2" y="T3"/>
                </a:cxn>
                <a:cxn ang="0">
                  <a:pos x="T4" y="T5"/>
                </a:cxn>
                <a:cxn ang="0">
                  <a:pos x="T6" y="T7"/>
                </a:cxn>
                <a:cxn ang="0">
                  <a:pos x="T8" y="T9"/>
                </a:cxn>
              </a:cxnLst>
              <a:rect l="0" t="0" r="r" b="b"/>
              <a:pathLst>
                <a:path w="33" h="24">
                  <a:moveTo>
                    <a:pt x="33" y="12"/>
                  </a:moveTo>
                  <a:cubicBezTo>
                    <a:pt x="33" y="6"/>
                    <a:pt x="25" y="0"/>
                    <a:pt x="16" y="0"/>
                  </a:cubicBezTo>
                  <a:cubicBezTo>
                    <a:pt x="7"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a:solidFill>
                  <a:schemeClr val="accent1">
                    <a:lumMod val="50000"/>
                  </a:schemeClr>
                </a:solidFill>
              </a:endParaRPr>
            </a:p>
          </p:txBody>
        </p:sp>
        <p:sp>
          <p:nvSpPr>
            <p:cNvPr id="520" name="îśḻíḋe"/>
            <p:cNvSpPr/>
            <p:nvPr userDrawn="1"/>
          </p:nvSpPr>
          <p:spPr bwMode="auto">
            <a:xfrm>
              <a:off x="6054825" y="3112609"/>
              <a:ext cx="123436" cy="87948"/>
            </a:xfrm>
            <a:custGeom>
              <a:avLst/>
              <a:gdLst>
                <a:gd name="T0" fmla="*/ 34 w 34"/>
                <a:gd name="T1" fmla="*/ 12 h 24"/>
                <a:gd name="T2" fmla="*/ 17 w 34"/>
                <a:gd name="T3" fmla="*/ 0 h 24"/>
                <a:gd name="T4" fmla="*/ 1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6" y="0"/>
                    <a:pt x="17" y="0"/>
                  </a:cubicBezTo>
                  <a:cubicBezTo>
                    <a:pt x="8" y="0"/>
                    <a:pt x="0" y="6"/>
                    <a:pt x="1" y="12"/>
                  </a:cubicBezTo>
                  <a:cubicBezTo>
                    <a:pt x="1" y="19"/>
                    <a:pt x="9"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1" name="i$ľïḓê"/>
            <p:cNvSpPr/>
            <p:nvPr userDrawn="1"/>
          </p:nvSpPr>
          <p:spPr bwMode="auto">
            <a:xfrm>
              <a:off x="6204490" y="3112609"/>
              <a:ext cx="123436"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6"/>
                    <a:pt x="26" y="0"/>
                    <a:pt x="16" y="0"/>
                  </a:cubicBezTo>
                  <a:cubicBezTo>
                    <a:pt x="7" y="0"/>
                    <a:pt x="0" y="6"/>
                    <a:pt x="0" y="12"/>
                  </a:cubicBezTo>
                  <a:cubicBezTo>
                    <a:pt x="1" y="19"/>
                    <a:pt x="9"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2" name="íṡľïḋé"/>
            <p:cNvSpPr/>
            <p:nvPr userDrawn="1"/>
          </p:nvSpPr>
          <p:spPr bwMode="auto">
            <a:xfrm>
              <a:off x="6354156" y="3112609"/>
              <a:ext cx="123436"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6"/>
                    <a:pt x="25" y="0"/>
                    <a:pt x="16" y="0"/>
                  </a:cubicBezTo>
                  <a:cubicBezTo>
                    <a:pt x="7" y="0"/>
                    <a:pt x="0" y="6"/>
                    <a:pt x="0" y="12"/>
                  </a:cubicBezTo>
                  <a:cubicBezTo>
                    <a:pt x="1" y="19"/>
                    <a:pt x="9"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3" name="iṩliḍè"/>
            <p:cNvSpPr/>
            <p:nvPr userDrawn="1"/>
          </p:nvSpPr>
          <p:spPr bwMode="auto">
            <a:xfrm>
              <a:off x="6503822" y="3112609"/>
              <a:ext cx="123436" cy="87948"/>
            </a:xfrm>
            <a:custGeom>
              <a:avLst/>
              <a:gdLst>
                <a:gd name="T0" fmla="*/ 33 w 34"/>
                <a:gd name="T1" fmla="*/ 12 h 24"/>
                <a:gd name="T2" fmla="*/ 16 w 34"/>
                <a:gd name="T3" fmla="*/ 0 h 24"/>
                <a:gd name="T4" fmla="*/ 0 w 34"/>
                <a:gd name="T5" fmla="*/ 12 h 24"/>
                <a:gd name="T6" fmla="*/ 18 w 34"/>
                <a:gd name="T7" fmla="*/ 24 h 24"/>
                <a:gd name="T8" fmla="*/ 33 w 34"/>
                <a:gd name="T9" fmla="*/ 12 h 24"/>
              </a:gdLst>
              <a:ahLst/>
              <a:cxnLst>
                <a:cxn ang="0">
                  <a:pos x="T0" y="T1"/>
                </a:cxn>
                <a:cxn ang="0">
                  <a:pos x="T2" y="T3"/>
                </a:cxn>
                <a:cxn ang="0">
                  <a:pos x="T4" y="T5"/>
                </a:cxn>
                <a:cxn ang="0">
                  <a:pos x="T6" y="T7"/>
                </a:cxn>
                <a:cxn ang="0">
                  <a:pos x="T8" y="T9"/>
                </a:cxn>
              </a:cxnLst>
              <a:rect l="0" t="0" r="r" b="b"/>
              <a:pathLst>
                <a:path w="34" h="24">
                  <a:moveTo>
                    <a:pt x="33" y="12"/>
                  </a:moveTo>
                  <a:cubicBezTo>
                    <a:pt x="33" y="6"/>
                    <a:pt x="25" y="0"/>
                    <a:pt x="16" y="0"/>
                  </a:cubicBezTo>
                  <a:cubicBezTo>
                    <a:pt x="6" y="0"/>
                    <a:pt x="0" y="6"/>
                    <a:pt x="0" y="12"/>
                  </a:cubicBezTo>
                  <a:cubicBezTo>
                    <a:pt x="1" y="19"/>
                    <a:pt x="9" y="24"/>
                    <a:pt x="18" y="24"/>
                  </a:cubicBezTo>
                  <a:cubicBezTo>
                    <a:pt x="27" y="24"/>
                    <a:pt x="34" y="19"/>
                    <a:pt x="33" y="12"/>
                  </a:cubicBezTo>
                  <a:close/>
                </a:path>
              </a:pathLst>
            </a:custGeom>
            <a:grpFill/>
            <a:ln>
              <a:noFill/>
            </a:ln>
          </p:spPr>
          <p:txBody>
            <a:bodyPr anchor="ctr"/>
            <a:lstStyle/>
            <a:p>
              <a:pPr algn="ctr"/>
              <a:endParaRPr>
                <a:solidFill>
                  <a:schemeClr val="accent1">
                    <a:lumMod val="50000"/>
                  </a:schemeClr>
                </a:solidFill>
              </a:endParaRPr>
            </a:p>
          </p:txBody>
        </p:sp>
        <p:sp>
          <p:nvSpPr>
            <p:cNvPr id="524" name="îṥļiďê"/>
            <p:cNvSpPr/>
            <p:nvPr userDrawn="1"/>
          </p:nvSpPr>
          <p:spPr bwMode="auto">
            <a:xfrm>
              <a:off x="6648859" y="3112609"/>
              <a:ext cx="128065"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6" y="0"/>
                  </a:cubicBezTo>
                  <a:cubicBezTo>
                    <a:pt x="7"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25" name="íṥļíďé"/>
            <p:cNvSpPr/>
            <p:nvPr userDrawn="1"/>
          </p:nvSpPr>
          <p:spPr bwMode="auto">
            <a:xfrm>
              <a:off x="4846697" y="3222158"/>
              <a:ext cx="131151" cy="87948"/>
            </a:xfrm>
            <a:custGeom>
              <a:avLst/>
              <a:gdLst>
                <a:gd name="T0" fmla="*/ 35 w 36"/>
                <a:gd name="T1" fmla="*/ 12 h 24"/>
                <a:gd name="T2" fmla="*/ 20 w 36"/>
                <a:gd name="T3" fmla="*/ 0 h 24"/>
                <a:gd name="T4" fmla="*/ 1 w 36"/>
                <a:gd name="T5" fmla="*/ 12 h 24"/>
                <a:gd name="T6" fmla="*/ 17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6" y="5"/>
                    <a:pt x="29" y="0"/>
                    <a:pt x="20" y="0"/>
                  </a:cubicBezTo>
                  <a:cubicBezTo>
                    <a:pt x="10" y="0"/>
                    <a:pt x="2" y="5"/>
                    <a:pt x="1" y="12"/>
                  </a:cubicBezTo>
                  <a:cubicBezTo>
                    <a:pt x="0" y="19"/>
                    <a:pt x="7" y="24"/>
                    <a:pt x="17" y="24"/>
                  </a:cubicBezTo>
                  <a:cubicBezTo>
                    <a:pt x="26" y="24"/>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26" name="íṩ1iḋè"/>
            <p:cNvSpPr/>
            <p:nvPr userDrawn="1"/>
          </p:nvSpPr>
          <p:spPr bwMode="auto">
            <a:xfrm>
              <a:off x="4999449" y="3222158"/>
              <a:ext cx="128065" cy="87948"/>
            </a:xfrm>
            <a:custGeom>
              <a:avLst/>
              <a:gdLst>
                <a:gd name="T0" fmla="*/ 35 w 35"/>
                <a:gd name="T1" fmla="*/ 12 h 24"/>
                <a:gd name="T2" fmla="*/ 19 w 35"/>
                <a:gd name="T3" fmla="*/ 0 h 24"/>
                <a:gd name="T4" fmla="*/ 1 w 35"/>
                <a:gd name="T5" fmla="*/ 12 h 24"/>
                <a:gd name="T6" fmla="*/ 16 w 35"/>
                <a:gd name="T7" fmla="*/ 24 h 24"/>
                <a:gd name="T8" fmla="*/ 35 w 35"/>
                <a:gd name="T9" fmla="*/ 12 h 24"/>
              </a:gdLst>
              <a:ahLst/>
              <a:cxnLst>
                <a:cxn ang="0">
                  <a:pos x="T0" y="T1"/>
                </a:cxn>
                <a:cxn ang="0">
                  <a:pos x="T2" y="T3"/>
                </a:cxn>
                <a:cxn ang="0">
                  <a:pos x="T4" y="T5"/>
                </a:cxn>
                <a:cxn ang="0">
                  <a:pos x="T6" y="T7"/>
                </a:cxn>
                <a:cxn ang="0">
                  <a:pos x="T8" y="T9"/>
                </a:cxn>
              </a:cxnLst>
              <a:rect l="0" t="0" r="r" b="b"/>
              <a:pathLst>
                <a:path w="35" h="24">
                  <a:moveTo>
                    <a:pt x="35" y="12"/>
                  </a:moveTo>
                  <a:cubicBezTo>
                    <a:pt x="35" y="5"/>
                    <a:pt x="28" y="0"/>
                    <a:pt x="19" y="0"/>
                  </a:cubicBezTo>
                  <a:cubicBezTo>
                    <a:pt x="10" y="0"/>
                    <a:pt x="1" y="5"/>
                    <a:pt x="1" y="12"/>
                  </a:cubicBezTo>
                  <a:cubicBezTo>
                    <a:pt x="0" y="19"/>
                    <a:pt x="7" y="24"/>
                    <a:pt x="16" y="24"/>
                  </a:cubicBezTo>
                  <a:cubicBezTo>
                    <a:pt x="26" y="24"/>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27" name="íŝlïďè"/>
            <p:cNvSpPr/>
            <p:nvPr userDrawn="1"/>
          </p:nvSpPr>
          <p:spPr bwMode="auto">
            <a:xfrm>
              <a:off x="5153744" y="3222158"/>
              <a:ext cx="123436" cy="87948"/>
            </a:xfrm>
            <a:custGeom>
              <a:avLst/>
              <a:gdLst>
                <a:gd name="T0" fmla="*/ 34 w 34"/>
                <a:gd name="T1" fmla="*/ 12 h 24"/>
                <a:gd name="T2" fmla="*/ 18 w 34"/>
                <a:gd name="T3" fmla="*/ 0 h 24"/>
                <a:gd name="T4" fmla="*/ 0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8" y="0"/>
                  </a:cubicBezTo>
                  <a:cubicBezTo>
                    <a:pt x="9" y="0"/>
                    <a:pt x="1" y="5"/>
                    <a:pt x="0" y="12"/>
                  </a:cubicBezTo>
                  <a:cubicBezTo>
                    <a:pt x="0" y="19"/>
                    <a:pt x="7" y="24"/>
                    <a:pt x="16" y="24"/>
                  </a:cubicBezTo>
                  <a:cubicBezTo>
                    <a:pt x="25" y="24"/>
                    <a:pt x="33" y="19"/>
                    <a:pt x="34" y="12"/>
                  </a:cubicBezTo>
                  <a:close/>
                </a:path>
              </a:pathLst>
            </a:custGeom>
            <a:grpFill/>
            <a:ln>
              <a:noFill/>
            </a:ln>
          </p:spPr>
          <p:txBody>
            <a:bodyPr anchor="ctr"/>
            <a:lstStyle/>
            <a:p>
              <a:pPr algn="ctr"/>
              <a:endParaRPr>
                <a:solidFill>
                  <a:schemeClr val="accent1">
                    <a:lumMod val="50000"/>
                  </a:schemeClr>
                </a:solidFill>
              </a:endParaRPr>
            </a:p>
          </p:txBody>
        </p:sp>
        <p:sp>
          <p:nvSpPr>
            <p:cNvPr id="528" name="ïŝlíḍè"/>
            <p:cNvSpPr/>
            <p:nvPr userDrawn="1"/>
          </p:nvSpPr>
          <p:spPr bwMode="auto">
            <a:xfrm>
              <a:off x="5303409" y="3222158"/>
              <a:ext cx="126522" cy="87948"/>
            </a:xfrm>
            <a:custGeom>
              <a:avLst/>
              <a:gdLst>
                <a:gd name="T0" fmla="*/ 34 w 35"/>
                <a:gd name="T1" fmla="*/ 12 h 24"/>
                <a:gd name="T2" fmla="*/ 18 w 35"/>
                <a:gd name="T3" fmla="*/ 0 h 24"/>
                <a:gd name="T4" fmla="*/ 1 w 35"/>
                <a:gd name="T5" fmla="*/ 12 h 24"/>
                <a:gd name="T6" fmla="*/ 17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5"/>
                    <a:pt x="27" y="0"/>
                    <a:pt x="18" y="0"/>
                  </a:cubicBezTo>
                  <a:cubicBezTo>
                    <a:pt x="9" y="0"/>
                    <a:pt x="1" y="5"/>
                    <a:pt x="1" y="12"/>
                  </a:cubicBezTo>
                  <a:cubicBezTo>
                    <a:pt x="0" y="19"/>
                    <a:pt x="7" y="24"/>
                    <a:pt x="17"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9" name="ïṩḻîḓé"/>
            <p:cNvSpPr/>
            <p:nvPr userDrawn="1"/>
          </p:nvSpPr>
          <p:spPr bwMode="auto">
            <a:xfrm>
              <a:off x="5456162" y="3222158"/>
              <a:ext cx="123436" cy="87948"/>
            </a:xfrm>
            <a:custGeom>
              <a:avLst/>
              <a:gdLst>
                <a:gd name="T0" fmla="*/ 34 w 34"/>
                <a:gd name="T1" fmla="*/ 12 h 24"/>
                <a:gd name="T2" fmla="*/ 17 w 34"/>
                <a:gd name="T3" fmla="*/ 0 h 24"/>
                <a:gd name="T4" fmla="*/ 0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7" y="0"/>
                  </a:cubicBezTo>
                  <a:cubicBezTo>
                    <a:pt x="8" y="0"/>
                    <a:pt x="0" y="5"/>
                    <a:pt x="0" y="12"/>
                  </a:cubicBezTo>
                  <a:cubicBezTo>
                    <a:pt x="0" y="19"/>
                    <a:pt x="7" y="24"/>
                    <a:pt x="16" y="24"/>
                  </a:cubicBezTo>
                  <a:cubicBezTo>
                    <a:pt x="26" y="24"/>
                    <a:pt x="33" y="19"/>
                    <a:pt x="34" y="12"/>
                  </a:cubicBezTo>
                  <a:close/>
                </a:path>
              </a:pathLst>
            </a:custGeom>
            <a:grpFill/>
            <a:ln>
              <a:noFill/>
            </a:ln>
          </p:spPr>
          <p:txBody>
            <a:bodyPr anchor="ctr"/>
            <a:lstStyle/>
            <a:p>
              <a:pPr algn="ctr"/>
              <a:endParaRPr>
                <a:solidFill>
                  <a:schemeClr val="accent1">
                    <a:lumMod val="50000"/>
                  </a:schemeClr>
                </a:solidFill>
              </a:endParaRPr>
            </a:p>
          </p:txBody>
        </p:sp>
        <p:sp>
          <p:nvSpPr>
            <p:cNvPr id="530" name="îşlíḑe"/>
            <p:cNvSpPr/>
            <p:nvPr userDrawn="1"/>
          </p:nvSpPr>
          <p:spPr bwMode="auto">
            <a:xfrm>
              <a:off x="5605827" y="3222158"/>
              <a:ext cx="123436"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7" y="0"/>
                  </a:cubicBezTo>
                  <a:cubicBezTo>
                    <a:pt x="8" y="0"/>
                    <a:pt x="1" y="5"/>
                    <a:pt x="0" y="12"/>
                  </a:cubicBezTo>
                  <a:cubicBezTo>
                    <a:pt x="0" y="19"/>
                    <a:pt x="8" y="24"/>
                    <a:pt x="17"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1" name="isļïḍê"/>
            <p:cNvSpPr/>
            <p:nvPr userDrawn="1"/>
          </p:nvSpPr>
          <p:spPr bwMode="auto">
            <a:xfrm>
              <a:off x="5758579" y="3222158"/>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5"/>
                    <a:pt x="26" y="0"/>
                    <a:pt x="17" y="0"/>
                  </a:cubicBezTo>
                  <a:cubicBezTo>
                    <a:pt x="7" y="0"/>
                    <a:pt x="0" y="5"/>
                    <a:pt x="0" y="12"/>
                  </a:cubicBezTo>
                  <a:cubicBezTo>
                    <a:pt x="0" y="19"/>
                    <a:pt x="7" y="24"/>
                    <a:pt x="17"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2" name="íş1ïḓé"/>
            <p:cNvSpPr/>
            <p:nvPr userDrawn="1"/>
          </p:nvSpPr>
          <p:spPr bwMode="auto">
            <a:xfrm>
              <a:off x="5908244" y="3222158"/>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6" y="0"/>
                    <a:pt x="17" y="0"/>
                  </a:cubicBezTo>
                  <a:cubicBezTo>
                    <a:pt x="8" y="0"/>
                    <a:pt x="0" y="5"/>
                    <a:pt x="0" y="12"/>
                  </a:cubicBezTo>
                  <a:cubicBezTo>
                    <a:pt x="0" y="19"/>
                    <a:pt x="8" y="24"/>
                    <a:pt x="17"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3" name="iṥļiḋe"/>
            <p:cNvSpPr/>
            <p:nvPr userDrawn="1"/>
          </p:nvSpPr>
          <p:spPr bwMode="auto">
            <a:xfrm>
              <a:off x="6057911" y="3222158"/>
              <a:ext cx="128065" cy="87948"/>
            </a:xfrm>
            <a:custGeom>
              <a:avLst/>
              <a:gdLst>
                <a:gd name="T0" fmla="*/ 34 w 35"/>
                <a:gd name="T1" fmla="*/ 12 h 24"/>
                <a:gd name="T2" fmla="*/ 17 w 35"/>
                <a:gd name="T3" fmla="*/ 0 h 24"/>
                <a:gd name="T4" fmla="*/ 1 w 35"/>
                <a:gd name="T5" fmla="*/ 12 h 24"/>
                <a:gd name="T6" fmla="*/ 18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4" y="5"/>
                    <a:pt x="26" y="0"/>
                    <a:pt x="17" y="0"/>
                  </a:cubicBezTo>
                  <a:cubicBezTo>
                    <a:pt x="8" y="0"/>
                    <a:pt x="0" y="5"/>
                    <a:pt x="1" y="12"/>
                  </a:cubicBezTo>
                  <a:cubicBezTo>
                    <a:pt x="1" y="19"/>
                    <a:pt x="9" y="24"/>
                    <a:pt x="18" y="24"/>
                  </a:cubicBezTo>
                  <a:cubicBezTo>
                    <a:pt x="27"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34" name="îşlíḍè"/>
            <p:cNvSpPr/>
            <p:nvPr userDrawn="1"/>
          </p:nvSpPr>
          <p:spPr bwMode="auto">
            <a:xfrm>
              <a:off x="6210662" y="3222158"/>
              <a:ext cx="124979"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5"/>
                    <a:pt x="25" y="0"/>
                    <a:pt x="16" y="0"/>
                  </a:cubicBezTo>
                  <a:cubicBezTo>
                    <a:pt x="7" y="0"/>
                    <a:pt x="0" y="5"/>
                    <a:pt x="0" y="12"/>
                  </a:cubicBezTo>
                  <a:cubicBezTo>
                    <a:pt x="0" y="19"/>
                    <a:pt x="8"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5" name="îšḷíḑè"/>
            <p:cNvSpPr/>
            <p:nvPr userDrawn="1"/>
          </p:nvSpPr>
          <p:spPr bwMode="auto">
            <a:xfrm>
              <a:off x="6360328" y="3222158"/>
              <a:ext cx="128065" cy="87948"/>
            </a:xfrm>
            <a:custGeom>
              <a:avLst/>
              <a:gdLst>
                <a:gd name="T0" fmla="*/ 34 w 35"/>
                <a:gd name="T1" fmla="*/ 12 h 24"/>
                <a:gd name="T2" fmla="*/ 16 w 35"/>
                <a:gd name="T3" fmla="*/ 0 h 24"/>
                <a:gd name="T4" fmla="*/ 0 w 35"/>
                <a:gd name="T5" fmla="*/ 12 h 24"/>
                <a:gd name="T6" fmla="*/ 18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4" y="5"/>
                    <a:pt x="26" y="0"/>
                    <a:pt x="16" y="0"/>
                  </a:cubicBezTo>
                  <a:cubicBezTo>
                    <a:pt x="7" y="0"/>
                    <a:pt x="0" y="5"/>
                    <a:pt x="0" y="12"/>
                  </a:cubicBezTo>
                  <a:cubicBezTo>
                    <a:pt x="1" y="19"/>
                    <a:pt x="9" y="24"/>
                    <a:pt x="18"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36" name="iS1iḓé"/>
            <p:cNvSpPr/>
            <p:nvPr userDrawn="1"/>
          </p:nvSpPr>
          <p:spPr bwMode="auto">
            <a:xfrm>
              <a:off x="6509994" y="3222158"/>
              <a:ext cx="128065" cy="87948"/>
            </a:xfrm>
            <a:custGeom>
              <a:avLst/>
              <a:gdLst>
                <a:gd name="T0" fmla="*/ 35 w 35"/>
                <a:gd name="T1" fmla="*/ 12 h 24"/>
                <a:gd name="T2" fmla="*/ 16 w 35"/>
                <a:gd name="T3" fmla="*/ 0 h 24"/>
                <a:gd name="T4" fmla="*/ 1 w 35"/>
                <a:gd name="T5" fmla="*/ 12 h 24"/>
                <a:gd name="T6" fmla="*/ 19 w 35"/>
                <a:gd name="T7" fmla="*/ 24 h 24"/>
                <a:gd name="T8" fmla="*/ 35 w 35"/>
                <a:gd name="T9" fmla="*/ 12 h 24"/>
              </a:gdLst>
              <a:ahLst/>
              <a:cxnLst>
                <a:cxn ang="0">
                  <a:pos x="T0" y="T1"/>
                </a:cxn>
                <a:cxn ang="0">
                  <a:pos x="T2" y="T3"/>
                </a:cxn>
                <a:cxn ang="0">
                  <a:pos x="T4" y="T5"/>
                </a:cxn>
                <a:cxn ang="0">
                  <a:pos x="T6" y="T7"/>
                </a:cxn>
                <a:cxn ang="0">
                  <a:pos x="T8" y="T9"/>
                </a:cxn>
              </a:cxnLst>
              <a:rect l="0" t="0" r="r" b="b"/>
              <a:pathLst>
                <a:path w="35" h="24">
                  <a:moveTo>
                    <a:pt x="35" y="12"/>
                  </a:moveTo>
                  <a:cubicBezTo>
                    <a:pt x="34" y="5"/>
                    <a:pt x="26" y="0"/>
                    <a:pt x="16" y="0"/>
                  </a:cubicBezTo>
                  <a:cubicBezTo>
                    <a:pt x="7" y="0"/>
                    <a:pt x="0" y="5"/>
                    <a:pt x="1" y="12"/>
                  </a:cubicBezTo>
                  <a:cubicBezTo>
                    <a:pt x="1" y="19"/>
                    <a:pt x="9" y="24"/>
                    <a:pt x="19" y="24"/>
                  </a:cubicBezTo>
                  <a:cubicBezTo>
                    <a:pt x="28" y="24"/>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37" name="ïSlíďè"/>
            <p:cNvSpPr/>
            <p:nvPr userDrawn="1"/>
          </p:nvSpPr>
          <p:spPr bwMode="auto">
            <a:xfrm>
              <a:off x="6659660" y="3222158"/>
              <a:ext cx="131151" cy="87948"/>
            </a:xfrm>
            <a:custGeom>
              <a:avLst/>
              <a:gdLst>
                <a:gd name="T0" fmla="*/ 35 w 36"/>
                <a:gd name="T1" fmla="*/ 12 h 24"/>
                <a:gd name="T2" fmla="*/ 17 w 36"/>
                <a:gd name="T3" fmla="*/ 0 h 24"/>
                <a:gd name="T4" fmla="*/ 1 w 36"/>
                <a:gd name="T5" fmla="*/ 12 h 24"/>
                <a:gd name="T6" fmla="*/ 19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4" y="5"/>
                    <a:pt x="26" y="0"/>
                    <a:pt x="17" y="0"/>
                  </a:cubicBezTo>
                  <a:cubicBezTo>
                    <a:pt x="7" y="0"/>
                    <a:pt x="0" y="5"/>
                    <a:pt x="1" y="12"/>
                  </a:cubicBezTo>
                  <a:cubicBezTo>
                    <a:pt x="2" y="19"/>
                    <a:pt x="10" y="24"/>
                    <a:pt x="19" y="24"/>
                  </a:cubicBezTo>
                  <a:cubicBezTo>
                    <a:pt x="29" y="24"/>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538" name="išļiḍe"/>
            <p:cNvSpPr/>
            <p:nvPr userDrawn="1"/>
          </p:nvSpPr>
          <p:spPr bwMode="auto">
            <a:xfrm>
              <a:off x="6813955" y="3222158"/>
              <a:ext cx="126522"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5"/>
                    <a:pt x="25" y="0"/>
                    <a:pt x="16" y="0"/>
                  </a:cubicBezTo>
                  <a:cubicBezTo>
                    <a:pt x="7" y="0"/>
                    <a:pt x="0" y="5"/>
                    <a:pt x="1" y="12"/>
                  </a:cubicBezTo>
                  <a:cubicBezTo>
                    <a:pt x="1"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39" name="iṥḷiḑé"/>
            <p:cNvSpPr/>
            <p:nvPr userDrawn="1"/>
          </p:nvSpPr>
          <p:spPr bwMode="auto">
            <a:xfrm>
              <a:off x="4988648" y="3331707"/>
              <a:ext cx="128065" cy="91034"/>
            </a:xfrm>
            <a:custGeom>
              <a:avLst/>
              <a:gdLst>
                <a:gd name="T0" fmla="*/ 35 w 35"/>
                <a:gd name="T1" fmla="*/ 12 h 25"/>
                <a:gd name="T2" fmla="*/ 19 w 35"/>
                <a:gd name="T3" fmla="*/ 0 h 25"/>
                <a:gd name="T4" fmla="*/ 0 w 35"/>
                <a:gd name="T5" fmla="*/ 12 h 25"/>
                <a:gd name="T6" fmla="*/ 16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9" y="0"/>
                  </a:cubicBezTo>
                  <a:cubicBezTo>
                    <a:pt x="9" y="0"/>
                    <a:pt x="1" y="5"/>
                    <a:pt x="0" y="12"/>
                  </a:cubicBezTo>
                  <a:cubicBezTo>
                    <a:pt x="0" y="19"/>
                    <a:pt x="7" y="25"/>
                    <a:pt x="16" y="25"/>
                  </a:cubicBezTo>
                  <a:cubicBezTo>
                    <a:pt x="26" y="25"/>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40" name="ïšḷiḋé"/>
            <p:cNvSpPr/>
            <p:nvPr userDrawn="1"/>
          </p:nvSpPr>
          <p:spPr bwMode="auto">
            <a:xfrm>
              <a:off x="5142943" y="3331707"/>
              <a:ext cx="126522" cy="91034"/>
            </a:xfrm>
            <a:custGeom>
              <a:avLst/>
              <a:gdLst>
                <a:gd name="T0" fmla="*/ 35 w 35"/>
                <a:gd name="T1" fmla="*/ 12 h 25"/>
                <a:gd name="T2" fmla="*/ 19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9" y="0"/>
                  </a:cubicBezTo>
                  <a:cubicBezTo>
                    <a:pt x="9" y="0"/>
                    <a:pt x="1" y="5"/>
                    <a:pt x="0" y="12"/>
                  </a:cubicBezTo>
                  <a:cubicBezTo>
                    <a:pt x="0" y="19"/>
                    <a:pt x="7" y="25"/>
                    <a:pt x="17" y="25"/>
                  </a:cubicBezTo>
                  <a:cubicBezTo>
                    <a:pt x="26" y="25"/>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41" name="isľïďê"/>
            <p:cNvSpPr/>
            <p:nvPr userDrawn="1"/>
          </p:nvSpPr>
          <p:spPr bwMode="auto">
            <a:xfrm>
              <a:off x="5295695" y="3331707"/>
              <a:ext cx="128065"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8" y="0"/>
                  </a:cubicBezTo>
                  <a:cubicBezTo>
                    <a:pt x="9" y="0"/>
                    <a:pt x="1" y="5"/>
                    <a:pt x="0" y="12"/>
                  </a:cubicBezTo>
                  <a:cubicBezTo>
                    <a:pt x="0" y="19"/>
                    <a:pt x="7" y="25"/>
                    <a:pt x="17" y="25"/>
                  </a:cubicBezTo>
                  <a:cubicBezTo>
                    <a:pt x="26" y="25"/>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42" name="îşḷïde"/>
            <p:cNvSpPr/>
            <p:nvPr userDrawn="1"/>
          </p:nvSpPr>
          <p:spPr bwMode="auto">
            <a:xfrm>
              <a:off x="5448446" y="3331707"/>
              <a:ext cx="128065"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8" y="0"/>
                  </a:cubicBezTo>
                  <a:cubicBezTo>
                    <a:pt x="9" y="0"/>
                    <a:pt x="1" y="5"/>
                    <a:pt x="0" y="12"/>
                  </a:cubicBezTo>
                  <a:cubicBezTo>
                    <a:pt x="0" y="19"/>
                    <a:pt x="8" y="25"/>
                    <a:pt x="17"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3" name="ïś1îdè"/>
            <p:cNvSpPr/>
            <p:nvPr userDrawn="1"/>
          </p:nvSpPr>
          <p:spPr bwMode="auto">
            <a:xfrm>
              <a:off x="5602741" y="3331707"/>
              <a:ext cx="126522"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8" y="0"/>
                  </a:cubicBezTo>
                  <a:cubicBezTo>
                    <a:pt x="8" y="0"/>
                    <a:pt x="1" y="5"/>
                    <a:pt x="0" y="12"/>
                  </a:cubicBezTo>
                  <a:cubicBezTo>
                    <a:pt x="0" y="19"/>
                    <a:pt x="8" y="25"/>
                    <a:pt x="17"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4" name="ïṩľíḍe"/>
            <p:cNvSpPr/>
            <p:nvPr userDrawn="1"/>
          </p:nvSpPr>
          <p:spPr bwMode="auto">
            <a:xfrm>
              <a:off x="5755493" y="3331707"/>
              <a:ext cx="128065" cy="91034"/>
            </a:xfrm>
            <a:custGeom>
              <a:avLst/>
              <a:gdLst>
                <a:gd name="T0" fmla="*/ 35 w 35"/>
                <a:gd name="T1" fmla="*/ 12 h 25"/>
                <a:gd name="T2" fmla="*/ 18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8" y="0"/>
                  </a:cubicBezTo>
                  <a:cubicBezTo>
                    <a:pt x="8" y="0"/>
                    <a:pt x="1" y="5"/>
                    <a:pt x="0" y="12"/>
                  </a:cubicBezTo>
                  <a:cubicBezTo>
                    <a:pt x="0" y="19"/>
                    <a:pt x="8" y="25"/>
                    <a:pt x="18"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5" name="îšľíḋê"/>
            <p:cNvSpPr/>
            <p:nvPr userDrawn="1"/>
          </p:nvSpPr>
          <p:spPr bwMode="auto">
            <a:xfrm>
              <a:off x="5908244" y="3331707"/>
              <a:ext cx="128065"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7" y="0"/>
                  </a:cubicBezTo>
                  <a:cubicBezTo>
                    <a:pt x="8" y="0"/>
                    <a:pt x="0" y="5"/>
                    <a:pt x="0" y="12"/>
                  </a:cubicBezTo>
                  <a:cubicBezTo>
                    <a:pt x="1" y="19"/>
                    <a:pt x="8" y="25"/>
                    <a:pt x="18"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6" name="ïšḷîḋê"/>
            <p:cNvSpPr/>
            <p:nvPr userDrawn="1"/>
          </p:nvSpPr>
          <p:spPr bwMode="auto">
            <a:xfrm>
              <a:off x="6062539" y="3331707"/>
              <a:ext cx="126522"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7" y="0"/>
                    <a:pt x="17" y="0"/>
                  </a:cubicBezTo>
                  <a:cubicBezTo>
                    <a:pt x="8" y="0"/>
                    <a:pt x="0" y="5"/>
                    <a:pt x="0" y="12"/>
                  </a:cubicBezTo>
                  <a:cubicBezTo>
                    <a:pt x="1" y="19"/>
                    <a:pt x="9" y="25"/>
                    <a:pt x="18"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7" name="iṩḻïḑè"/>
            <p:cNvSpPr/>
            <p:nvPr userDrawn="1"/>
          </p:nvSpPr>
          <p:spPr bwMode="auto">
            <a:xfrm>
              <a:off x="6215291" y="3331707"/>
              <a:ext cx="128065"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7" y="0"/>
                  </a:cubicBezTo>
                  <a:cubicBezTo>
                    <a:pt x="7" y="0"/>
                    <a:pt x="0" y="5"/>
                    <a:pt x="0" y="12"/>
                  </a:cubicBezTo>
                  <a:cubicBezTo>
                    <a:pt x="1" y="19"/>
                    <a:pt x="9" y="25"/>
                    <a:pt x="18"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8" name="ísľîḋè"/>
            <p:cNvSpPr/>
            <p:nvPr userDrawn="1"/>
          </p:nvSpPr>
          <p:spPr bwMode="auto">
            <a:xfrm>
              <a:off x="6368042" y="3331707"/>
              <a:ext cx="128065" cy="91034"/>
            </a:xfrm>
            <a:custGeom>
              <a:avLst/>
              <a:gdLst>
                <a:gd name="T0" fmla="*/ 35 w 35"/>
                <a:gd name="T1" fmla="*/ 12 h 25"/>
                <a:gd name="T2" fmla="*/ 17 w 35"/>
                <a:gd name="T3" fmla="*/ 0 h 25"/>
                <a:gd name="T4" fmla="*/ 0 w 35"/>
                <a:gd name="T5" fmla="*/ 12 h 25"/>
                <a:gd name="T6" fmla="*/ 19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7" y="0"/>
                  </a:cubicBezTo>
                  <a:cubicBezTo>
                    <a:pt x="7" y="0"/>
                    <a:pt x="0" y="5"/>
                    <a:pt x="0" y="12"/>
                  </a:cubicBezTo>
                  <a:cubicBezTo>
                    <a:pt x="1" y="19"/>
                    <a:pt x="9" y="25"/>
                    <a:pt x="19"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9" name="î$ḷíḋê"/>
            <p:cNvSpPr/>
            <p:nvPr userDrawn="1"/>
          </p:nvSpPr>
          <p:spPr bwMode="auto">
            <a:xfrm>
              <a:off x="6520795" y="3331707"/>
              <a:ext cx="128065" cy="91034"/>
            </a:xfrm>
            <a:custGeom>
              <a:avLst/>
              <a:gdLst>
                <a:gd name="T0" fmla="*/ 35 w 35"/>
                <a:gd name="T1" fmla="*/ 12 h 25"/>
                <a:gd name="T2" fmla="*/ 16 w 35"/>
                <a:gd name="T3" fmla="*/ 0 h 25"/>
                <a:gd name="T4" fmla="*/ 0 w 35"/>
                <a:gd name="T5" fmla="*/ 12 h 25"/>
                <a:gd name="T6" fmla="*/ 19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6" y="0"/>
                  </a:cubicBezTo>
                  <a:cubicBezTo>
                    <a:pt x="7" y="0"/>
                    <a:pt x="0" y="5"/>
                    <a:pt x="0" y="12"/>
                  </a:cubicBezTo>
                  <a:cubicBezTo>
                    <a:pt x="1" y="19"/>
                    <a:pt x="9" y="25"/>
                    <a:pt x="19"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50" name="iŝḷíḋe"/>
            <p:cNvSpPr/>
            <p:nvPr userDrawn="1"/>
          </p:nvSpPr>
          <p:spPr bwMode="auto">
            <a:xfrm>
              <a:off x="6675089" y="3331707"/>
              <a:ext cx="131151" cy="91034"/>
            </a:xfrm>
            <a:custGeom>
              <a:avLst/>
              <a:gdLst>
                <a:gd name="T0" fmla="*/ 35 w 36"/>
                <a:gd name="T1" fmla="*/ 12 h 25"/>
                <a:gd name="T2" fmla="*/ 16 w 36"/>
                <a:gd name="T3" fmla="*/ 0 h 25"/>
                <a:gd name="T4" fmla="*/ 0 w 36"/>
                <a:gd name="T5" fmla="*/ 12 h 25"/>
                <a:gd name="T6" fmla="*/ 19 w 36"/>
                <a:gd name="T7" fmla="*/ 25 h 25"/>
                <a:gd name="T8" fmla="*/ 35 w 36"/>
                <a:gd name="T9" fmla="*/ 12 h 25"/>
              </a:gdLst>
              <a:ahLst/>
              <a:cxnLst>
                <a:cxn ang="0">
                  <a:pos x="T0" y="T1"/>
                </a:cxn>
                <a:cxn ang="0">
                  <a:pos x="T2" y="T3"/>
                </a:cxn>
                <a:cxn ang="0">
                  <a:pos x="T4" y="T5"/>
                </a:cxn>
                <a:cxn ang="0">
                  <a:pos x="T6" y="T7"/>
                </a:cxn>
                <a:cxn ang="0">
                  <a:pos x="T8" y="T9"/>
                </a:cxn>
              </a:cxnLst>
              <a:rect l="0" t="0" r="r" b="b"/>
              <a:pathLst>
                <a:path w="36" h="25">
                  <a:moveTo>
                    <a:pt x="35" y="12"/>
                  </a:moveTo>
                  <a:cubicBezTo>
                    <a:pt x="34" y="5"/>
                    <a:pt x="26" y="0"/>
                    <a:pt x="16" y="0"/>
                  </a:cubicBezTo>
                  <a:cubicBezTo>
                    <a:pt x="7" y="0"/>
                    <a:pt x="0" y="5"/>
                    <a:pt x="0" y="12"/>
                  </a:cubicBezTo>
                  <a:cubicBezTo>
                    <a:pt x="1" y="19"/>
                    <a:pt x="10" y="25"/>
                    <a:pt x="19" y="25"/>
                  </a:cubicBezTo>
                  <a:cubicBezTo>
                    <a:pt x="29" y="25"/>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551" name="í$ḷïďè"/>
            <p:cNvSpPr/>
            <p:nvPr userDrawn="1"/>
          </p:nvSpPr>
          <p:spPr bwMode="auto">
            <a:xfrm>
              <a:off x="6827841" y="3331707"/>
              <a:ext cx="131151" cy="91034"/>
            </a:xfrm>
            <a:custGeom>
              <a:avLst/>
              <a:gdLst>
                <a:gd name="T0" fmla="*/ 35 w 36"/>
                <a:gd name="T1" fmla="*/ 12 h 25"/>
                <a:gd name="T2" fmla="*/ 16 w 36"/>
                <a:gd name="T3" fmla="*/ 0 h 25"/>
                <a:gd name="T4" fmla="*/ 0 w 36"/>
                <a:gd name="T5" fmla="*/ 12 h 25"/>
                <a:gd name="T6" fmla="*/ 19 w 36"/>
                <a:gd name="T7" fmla="*/ 25 h 25"/>
                <a:gd name="T8" fmla="*/ 35 w 36"/>
                <a:gd name="T9" fmla="*/ 12 h 25"/>
              </a:gdLst>
              <a:ahLst/>
              <a:cxnLst>
                <a:cxn ang="0">
                  <a:pos x="T0" y="T1"/>
                </a:cxn>
                <a:cxn ang="0">
                  <a:pos x="T2" y="T3"/>
                </a:cxn>
                <a:cxn ang="0">
                  <a:pos x="T4" y="T5"/>
                </a:cxn>
                <a:cxn ang="0">
                  <a:pos x="T6" y="T7"/>
                </a:cxn>
                <a:cxn ang="0">
                  <a:pos x="T8" y="T9"/>
                </a:cxn>
              </a:cxnLst>
              <a:rect l="0" t="0" r="r" b="b"/>
              <a:pathLst>
                <a:path w="36" h="25">
                  <a:moveTo>
                    <a:pt x="35" y="12"/>
                  </a:moveTo>
                  <a:cubicBezTo>
                    <a:pt x="34" y="5"/>
                    <a:pt x="25" y="0"/>
                    <a:pt x="16" y="0"/>
                  </a:cubicBezTo>
                  <a:cubicBezTo>
                    <a:pt x="6" y="0"/>
                    <a:pt x="0" y="5"/>
                    <a:pt x="0" y="12"/>
                  </a:cubicBezTo>
                  <a:cubicBezTo>
                    <a:pt x="1" y="19"/>
                    <a:pt x="10" y="25"/>
                    <a:pt x="19" y="25"/>
                  </a:cubicBezTo>
                  <a:cubicBezTo>
                    <a:pt x="29" y="25"/>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552" name="í$ḻíḓé"/>
            <p:cNvSpPr/>
            <p:nvPr userDrawn="1"/>
          </p:nvSpPr>
          <p:spPr bwMode="auto">
            <a:xfrm>
              <a:off x="6977507" y="3331707"/>
              <a:ext cx="135779" cy="91034"/>
            </a:xfrm>
            <a:custGeom>
              <a:avLst/>
              <a:gdLst>
                <a:gd name="T0" fmla="*/ 36 w 37"/>
                <a:gd name="T1" fmla="*/ 12 h 25"/>
                <a:gd name="T2" fmla="*/ 17 w 37"/>
                <a:gd name="T3" fmla="*/ 0 h 25"/>
                <a:gd name="T4" fmla="*/ 1 w 37"/>
                <a:gd name="T5" fmla="*/ 12 h 25"/>
                <a:gd name="T6" fmla="*/ 21 w 37"/>
                <a:gd name="T7" fmla="*/ 25 h 25"/>
                <a:gd name="T8" fmla="*/ 36 w 37"/>
                <a:gd name="T9" fmla="*/ 12 h 25"/>
              </a:gdLst>
              <a:ahLst/>
              <a:cxnLst>
                <a:cxn ang="0">
                  <a:pos x="T0" y="T1"/>
                </a:cxn>
                <a:cxn ang="0">
                  <a:pos x="T2" y="T3"/>
                </a:cxn>
                <a:cxn ang="0">
                  <a:pos x="T4" y="T5"/>
                </a:cxn>
                <a:cxn ang="0">
                  <a:pos x="T6" y="T7"/>
                </a:cxn>
                <a:cxn ang="0">
                  <a:pos x="T8" y="T9"/>
                </a:cxn>
              </a:cxnLst>
              <a:rect l="0" t="0" r="r" b="b"/>
              <a:pathLst>
                <a:path w="37" h="25">
                  <a:moveTo>
                    <a:pt x="36" y="12"/>
                  </a:moveTo>
                  <a:cubicBezTo>
                    <a:pt x="35" y="5"/>
                    <a:pt x="26" y="0"/>
                    <a:pt x="17" y="0"/>
                  </a:cubicBezTo>
                  <a:cubicBezTo>
                    <a:pt x="7" y="0"/>
                    <a:pt x="0" y="5"/>
                    <a:pt x="1" y="12"/>
                  </a:cubicBezTo>
                  <a:cubicBezTo>
                    <a:pt x="2" y="19"/>
                    <a:pt x="11" y="25"/>
                    <a:pt x="21" y="25"/>
                  </a:cubicBezTo>
                  <a:cubicBezTo>
                    <a:pt x="30" y="25"/>
                    <a:pt x="37" y="19"/>
                    <a:pt x="36" y="12"/>
                  </a:cubicBezTo>
                  <a:close/>
                </a:path>
              </a:pathLst>
            </a:custGeom>
            <a:grpFill/>
            <a:ln>
              <a:noFill/>
            </a:ln>
          </p:spPr>
          <p:txBody>
            <a:bodyPr anchor="ctr"/>
            <a:lstStyle/>
            <a:p>
              <a:pPr algn="ctr"/>
              <a:endParaRPr>
                <a:solidFill>
                  <a:schemeClr val="accent1">
                    <a:lumMod val="50000"/>
                  </a:schemeClr>
                </a:solidFill>
              </a:endParaRPr>
            </a:p>
          </p:txBody>
        </p:sp>
        <p:sp>
          <p:nvSpPr>
            <p:cNvPr id="553" name="îşḻidè"/>
            <p:cNvSpPr/>
            <p:nvPr userDrawn="1"/>
          </p:nvSpPr>
          <p:spPr bwMode="auto">
            <a:xfrm>
              <a:off x="5755493" y="3445885"/>
              <a:ext cx="128065" cy="94120"/>
            </a:xfrm>
            <a:prstGeom prst="ellipse">
              <a:avLst/>
            </a:prstGeom>
            <a:grpFill/>
            <a:ln>
              <a:noFill/>
            </a:ln>
          </p:spPr>
          <p:txBody>
            <a:bodyPr anchor="ctr"/>
            <a:lstStyle/>
            <a:p>
              <a:pPr algn="ctr"/>
              <a:endParaRPr>
                <a:solidFill>
                  <a:schemeClr val="accent1">
                    <a:lumMod val="50000"/>
                  </a:schemeClr>
                </a:solidFill>
              </a:endParaRPr>
            </a:p>
          </p:txBody>
        </p:sp>
        <p:sp>
          <p:nvSpPr>
            <p:cNvPr id="554" name="îşļiďê"/>
            <p:cNvSpPr/>
            <p:nvPr userDrawn="1"/>
          </p:nvSpPr>
          <p:spPr bwMode="auto">
            <a:xfrm>
              <a:off x="5912874" y="3445885"/>
              <a:ext cx="126522" cy="94120"/>
            </a:xfrm>
            <a:custGeom>
              <a:avLst/>
              <a:gdLst>
                <a:gd name="T0" fmla="*/ 35 w 35"/>
                <a:gd name="T1" fmla="*/ 12 h 26"/>
                <a:gd name="T2" fmla="*/ 17 w 35"/>
                <a:gd name="T3" fmla="*/ 0 h 26"/>
                <a:gd name="T4" fmla="*/ 0 w 35"/>
                <a:gd name="T5" fmla="*/ 12 h 26"/>
                <a:gd name="T6" fmla="*/ 17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4" y="5"/>
                    <a:pt x="26" y="0"/>
                    <a:pt x="17" y="0"/>
                  </a:cubicBezTo>
                  <a:cubicBezTo>
                    <a:pt x="7" y="0"/>
                    <a:pt x="0" y="5"/>
                    <a:pt x="0" y="12"/>
                  </a:cubicBezTo>
                  <a:cubicBezTo>
                    <a:pt x="0" y="20"/>
                    <a:pt x="8" y="26"/>
                    <a:pt x="17" y="26"/>
                  </a:cubicBezTo>
                  <a:cubicBezTo>
                    <a:pt x="27" y="26"/>
                    <a:pt x="35" y="20"/>
                    <a:pt x="35" y="12"/>
                  </a:cubicBezTo>
                  <a:close/>
                </a:path>
              </a:pathLst>
            </a:custGeom>
            <a:grpFill/>
            <a:ln>
              <a:noFill/>
            </a:ln>
          </p:spPr>
          <p:txBody>
            <a:bodyPr anchor="ctr"/>
            <a:lstStyle/>
            <a:p>
              <a:pPr algn="ctr"/>
              <a:endParaRPr>
                <a:solidFill>
                  <a:schemeClr val="accent1">
                    <a:lumMod val="50000"/>
                  </a:schemeClr>
                </a:solidFill>
              </a:endParaRPr>
            </a:p>
          </p:txBody>
        </p:sp>
        <p:sp>
          <p:nvSpPr>
            <p:cNvPr id="555" name="iŝļïḑé"/>
            <p:cNvSpPr/>
            <p:nvPr userDrawn="1"/>
          </p:nvSpPr>
          <p:spPr bwMode="auto">
            <a:xfrm>
              <a:off x="6065625" y="3445885"/>
              <a:ext cx="128065" cy="94120"/>
            </a:xfrm>
            <a:custGeom>
              <a:avLst/>
              <a:gdLst>
                <a:gd name="T0" fmla="*/ 35 w 35"/>
                <a:gd name="T1" fmla="*/ 12 h 26"/>
                <a:gd name="T2" fmla="*/ 17 w 35"/>
                <a:gd name="T3" fmla="*/ 0 h 26"/>
                <a:gd name="T4" fmla="*/ 0 w 35"/>
                <a:gd name="T5" fmla="*/ 12 h 26"/>
                <a:gd name="T6" fmla="*/ 18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5" y="5"/>
                    <a:pt x="27" y="0"/>
                    <a:pt x="17" y="0"/>
                  </a:cubicBezTo>
                  <a:cubicBezTo>
                    <a:pt x="8" y="0"/>
                    <a:pt x="0" y="5"/>
                    <a:pt x="0" y="12"/>
                  </a:cubicBezTo>
                  <a:cubicBezTo>
                    <a:pt x="1" y="20"/>
                    <a:pt x="9" y="26"/>
                    <a:pt x="18" y="26"/>
                  </a:cubicBezTo>
                  <a:cubicBezTo>
                    <a:pt x="28" y="26"/>
                    <a:pt x="35" y="20"/>
                    <a:pt x="35" y="12"/>
                  </a:cubicBezTo>
                  <a:close/>
                </a:path>
              </a:pathLst>
            </a:custGeom>
            <a:grpFill/>
            <a:ln>
              <a:noFill/>
            </a:ln>
          </p:spPr>
          <p:txBody>
            <a:bodyPr anchor="ctr"/>
            <a:lstStyle/>
            <a:p>
              <a:pPr algn="ctr"/>
              <a:endParaRPr>
                <a:solidFill>
                  <a:schemeClr val="accent1">
                    <a:lumMod val="50000"/>
                  </a:schemeClr>
                </a:solidFill>
              </a:endParaRPr>
            </a:p>
          </p:txBody>
        </p:sp>
        <p:sp>
          <p:nvSpPr>
            <p:cNvPr id="556" name="iŝlïḍè"/>
            <p:cNvSpPr/>
            <p:nvPr userDrawn="1"/>
          </p:nvSpPr>
          <p:spPr bwMode="auto">
            <a:xfrm>
              <a:off x="6223006" y="3445885"/>
              <a:ext cx="126522" cy="94120"/>
            </a:xfrm>
            <a:custGeom>
              <a:avLst/>
              <a:gdLst>
                <a:gd name="T0" fmla="*/ 35 w 35"/>
                <a:gd name="T1" fmla="*/ 12 h 26"/>
                <a:gd name="T2" fmla="*/ 17 w 35"/>
                <a:gd name="T3" fmla="*/ 0 h 26"/>
                <a:gd name="T4" fmla="*/ 0 w 35"/>
                <a:gd name="T5" fmla="*/ 12 h 26"/>
                <a:gd name="T6" fmla="*/ 18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4" y="5"/>
                    <a:pt x="26" y="0"/>
                    <a:pt x="17" y="0"/>
                  </a:cubicBezTo>
                  <a:cubicBezTo>
                    <a:pt x="7" y="0"/>
                    <a:pt x="0" y="5"/>
                    <a:pt x="0" y="12"/>
                  </a:cubicBezTo>
                  <a:cubicBezTo>
                    <a:pt x="0" y="20"/>
                    <a:pt x="8" y="26"/>
                    <a:pt x="18" y="26"/>
                  </a:cubicBezTo>
                  <a:cubicBezTo>
                    <a:pt x="28" y="26"/>
                    <a:pt x="35" y="20"/>
                    <a:pt x="35" y="12"/>
                  </a:cubicBezTo>
                  <a:close/>
                </a:path>
              </a:pathLst>
            </a:custGeom>
            <a:grpFill/>
            <a:ln>
              <a:noFill/>
            </a:ln>
          </p:spPr>
          <p:txBody>
            <a:bodyPr anchor="ctr"/>
            <a:lstStyle/>
            <a:p>
              <a:pPr algn="ctr"/>
              <a:endParaRPr>
                <a:solidFill>
                  <a:schemeClr val="accent1">
                    <a:lumMod val="50000"/>
                  </a:schemeClr>
                </a:solidFill>
              </a:endParaRPr>
            </a:p>
          </p:txBody>
        </p:sp>
        <p:sp>
          <p:nvSpPr>
            <p:cNvPr id="557" name="îṥ1ide"/>
            <p:cNvSpPr/>
            <p:nvPr userDrawn="1"/>
          </p:nvSpPr>
          <p:spPr bwMode="auto">
            <a:xfrm>
              <a:off x="6375758" y="3445885"/>
              <a:ext cx="131151" cy="94120"/>
            </a:xfrm>
            <a:custGeom>
              <a:avLst/>
              <a:gdLst>
                <a:gd name="T0" fmla="*/ 35 w 36"/>
                <a:gd name="T1" fmla="*/ 12 h 26"/>
                <a:gd name="T2" fmla="*/ 17 w 36"/>
                <a:gd name="T3" fmla="*/ 0 h 26"/>
                <a:gd name="T4" fmla="*/ 1 w 36"/>
                <a:gd name="T5" fmla="*/ 12 h 26"/>
                <a:gd name="T6" fmla="*/ 19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5" y="5"/>
                    <a:pt x="27" y="0"/>
                    <a:pt x="17" y="0"/>
                  </a:cubicBezTo>
                  <a:cubicBezTo>
                    <a:pt x="7" y="0"/>
                    <a:pt x="0" y="5"/>
                    <a:pt x="1" y="12"/>
                  </a:cubicBezTo>
                  <a:cubicBezTo>
                    <a:pt x="1" y="20"/>
                    <a:pt x="9" y="26"/>
                    <a:pt x="19" y="26"/>
                  </a:cubicBezTo>
                  <a:cubicBezTo>
                    <a:pt x="29" y="26"/>
                    <a:pt x="36" y="20"/>
                    <a:pt x="35" y="12"/>
                  </a:cubicBezTo>
                  <a:close/>
                </a:path>
              </a:pathLst>
            </a:custGeom>
            <a:grpFill/>
            <a:ln>
              <a:noFill/>
            </a:ln>
          </p:spPr>
          <p:txBody>
            <a:bodyPr anchor="ctr"/>
            <a:lstStyle/>
            <a:p>
              <a:pPr algn="ctr"/>
              <a:endParaRPr>
                <a:solidFill>
                  <a:schemeClr val="accent1">
                    <a:lumMod val="50000"/>
                  </a:schemeClr>
                </a:solidFill>
              </a:endParaRPr>
            </a:p>
          </p:txBody>
        </p:sp>
        <p:sp>
          <p:nvSpPr>
            <p:cNvPr id="558" name="í$ļiḓè"/>
            <p:cNvSpPr/>
            <p:nvPr userDrawn="1"/>
          </p:nvSpPr>
          <p:spPr bwMode="auto">
            <a:xfrm>
              <a:off x="6533138" y="3445885"/>
              <a:ext cx="131151" cy="94120"/>
            </a:xfrm>
            <a:custGeom>
              <a:avLst/>
              <a:gdLst>
                <a:gd name="T0" fmla="*/ 35 w 36"/>
                <a:gd name="T1" fmla="*/ 12 h 26"/>
                <a:gd name="T2" fmla="*/ 16 w 36"/>
                <a:gd name="T3" fmla="*/ 0 h 26"/>
                <a:gd name="T4" fmla="*/ 0 w 36"/>
                <a:gd name="T5" fmla="*/ 12 h 26"/>
                <a:gd name="T6" fmla="*/ 19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4" y="5"/>
                    <a:pt x="26" y="0"/>
                    <a:pt x="16" y="0"/>
                  </a:cubicBezTo>
                  <a:cubicBezTo>
                    <a:pt x="7" y="0"/>
                    <a:pt x="0" y="5"/>
                    <a:pt x="0" y="12"/>
                  </a:cubicBezTo>
                  <a:cubicBezTo>
                    <a:pt x="1" y="20"/>
                    <a:pt x="9" y="26"/>
                    <a:pt x="19" y="26"/>
                  </a:cubicBezTo>
                  <a:cubicBezTo>
                    <a:pt x="29" y="26"/>
                    <a:pt x="36" y="20"/>
                    <a:pt x="35" y="12"/>
                  </a:cubicBezTo>
                  <a:close/>
                </a:path>
              </a:pathLst>
            </a:custGeom>
            <a:grpFill/>
            <a:ln>
              <a:noFill/>
            </a:ln>
          </p:spPr>
          <p:txBody>
            <a:bodyPr anchor="ctr"/>
            <a:lstStyle/>
            <a:p>
              <a:pPr algn="ctr"/>
              <a:endParaRPr>
                <a:solidFill>
                  <a:schemeClr val="accent1">
                    <a:lumMod val="50000"/>
                  </a:schemeClr>
                </a:solidFill>
              </a:endParaRPr>
            </a:p>
          </p:txBody>
        </p:sp>
        <p:sp>
          <p:nvSpPr>
            <p:cNvPr id="559" name="ïSļíḓè"/>
            <p:cNvSpPr/>
            <p:nvPr userDrawn="1"/>
          </p:nvSpPr>
          <p:spPr bwMode="auto">
            <a:xfrm>
              <a:off x="6685889" y="3445885"/>
              <a:ext cx="131151" cy="94120"/>
            </a:xfrm>
            <a:custGeom>
              <a:avLst/>
              <a:gdLst>
                <a:gd name="T0" fmla="*/ 36 w 36"/>
                <a:gd name="T1" fmla="*/ 12 h 26"/>
                <a:gd name="T2" fmla="*/ 17 w 36"/>
                <a:gd name="T3" fmla="*/ 0 h 26"/>
                <a:gd name="T4" fmla="*/ 1 w 36"/>
                <a:gd name="T5" fmla="*/ 12 h 26"/>
                <a:gd name="T6" fmla="*/ 20 w 36"/>
                <a:gd name="T7" fmla="*/ 26 h 26"/>
                <a:gd name="T8" fmla="*/ 36 w 36"/>
                <a:gd name="T9" fmla="*/ 12 h 26"/>
              </a:gdLst>
              <a:ahLst/>
              <a:cxnLst>
                <a:cxn ang="0">
                  <a:pos x="T0" y="T1"/>
                </a:cxn>
                <a:cxn ang="0">
                  <a:pos x="T2" y="T3"/>
                </a:cxn>
                <a:cxn ang="0">
                  <a:pos x="T4" y="T5"/>
                </a:cxn>
                <a:cxn ang="0">
                  <a:pos x="T6" y="T7"/>
                </a:cxn>
                <a:cxn ang="0">
                  <a:pos x="T8" y="T9"/>
                </a:cxn>
              </a:cxnLst>
              <a:rect l="0" t="0" r="r" b="b"/>
              <a:pathLst>
                <a:path w="36" h="26">
                  <a:moveTo>
                    <a:pt x="36" y="12"/>
                  </a:moveTo>
                  <a:cubicBezTo>
                    <a:pt x="35" y="5"/>
                    <a:pt x="26" y="0"/>
                    <a:pt x="17" y="0"/>
                  </a:cubicBezTo>
                  <a:cubicBezTo>
                    <a:pt x="7" y="0"/>
                    <a:pt x="0" y="5"/>
                    <a:pt x="1" y="12"/>
                  </a:cubicBezTo>
                  <a:cubicBezTo>
                    <a:pt x="2" y="20"/>
                    <a:pt x="10" y="26"/>
                    <a:pt x="20" y="26"/>
                  </a:cubicBezTo>
                  <a:cubicBezTo>
                    <a:pt x="29" y="26"/>
                    <a:pt x="36" y="20"/>
                    <a:pt x="36" y="12"/>
                  </a:cubicBezTo>
                  <a:close/>
                </a:path>
              </a:pathLst>
            </a:custGeom>
            <a:grpFill/>
            <a:ln>
              <a:noFill/>
            </a:ln>
          </p:spPr>
          <p:txBody>
            <a:bodyPr anchor="ctr"/>
            <a:lstStyle/>
            <a:p>
              <a:pPr algn="ctr"/>
              <a:endParaRPr>
                <a:solidFill>
                  <a:schemeClr val="accent1">
                    <a:lumMod val="50000"/>
                  </a:schemeClr>
                </a:solidFill>
              </a:endParaRPr>
            </a:p>
          </p:txBody>
        </p:sp>
        <p:sp>
          <p:nvSpPr>
            <p:cNvPr id="560" name="íśľïḓè"/>
            <p:cNvSpPr/>
            <p:nvPr userDrawn="1"/>
          </p:nvSpPr>
          <p:spPr bwMode="auto">
            <a:xfrm>
              <a:off x="6843270" y="3445885"/>
              <a:ext cx="131151" cy="94120"/>
            </a:xfrm>
            <a:custGeom>
              <a:avLst/>
              <a:gdLst>
                <a:gd name="T0" fmla="*/ 35 w 36"/>
                <a:gd name="T1" fmla="*/ 12 h 26"/>
                <a:gd name="T2" fmla="*/ 16 w 36"/>
                <a:gd name="T3" fmla="*/ 0 h 26"/>
                <a:gd name="T4" fmla="*/ 0 w 36"/>
                <a:gd name="T5" fmla="*/ 12 h 26"/>
                <a:gd name="T6" fmla="*/ 20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4" y="5"/>
                    <a:pt x="26" y="0"/>
                    <a:pt x="16" y="0"/>
                  </a:cubicBezTo>
                  <a:cubicBezTo>
                    <a:pt x="7" y="0"/>
                    <a:pt x="0" y="5"/>
                    <a:pt x="0" y="12"/>
                  </a:cubicBezTo>
                  <a:cubicBezTo>
                    <a:pt x="1" y="20"/>
                    <a:pt x="10" y="26"/>
                    <a:pt x="20" y="26"/>
                  </a:cubicBezTo>
                  <a:cubicBezTo>
                    <a:pt x="29" y="26"/>
                    <a:pt x="36" y="20"/>
                    <a:pt x="35" y="12"/>
                  </a:cubicBezTo>
                  <a:close/>
                </a:path>
              </a:pathLst>
            </a:custGeom>
            <a:grpFill/>
            <a:ln>
              <a:noFill/>
            </a:ln>
          </p:spPr>
          <p:txBody>
            <a:bodyPr anchor="ctr"/>
            <a:lstStyle/>
            <a:p>
              <a:pPr algn="ctr"/>
              <a:endParaRPr>
                <a:solidFill>
                  <a:schemeClr val="accent1">
                    <a:lumMod val="50000"/>
                  </a:schemeClr>
                </a:solidFill>
              </a:endParaRPr>
            </a:p>
          </p:txBody>
        </p:sp>
        <p:sp>
          <p:nvSpPr>
            <p:cNvPr id="561" name="îṩļíḋe"/>
            <p:cNvSpPr/>
            <p:nvPr userDrawn="1"/>
          </p:nvSpPr>
          <p:spPr bwMode="auto">
            <a:xfrm>
              <a:off x="5755493" y="3558521"/>
              <a:ext cx="128065" cy="98749"/>
            </a:xfrm>
            <a:custGeom>
              <a:avLst/>
              <a:gdLst>
                <a:gd name="T0" fmla="*/ 35 w 35"/>
                <a:gd name="T1" fmla="*/ 14 h 27"/>
                <a:gd name="T2" fmla="*/ 18 w 35"/>
                <a:gd name="T3" fmla="*/ 0 h 27"/>
                <a:gd name="T4" fmla="*/ 0 w 35"/>
                <a:gd name="T5" fmla="*/ 14 h 27"/>
                <a:gd name="T6" fmla="*/ 17 w 35"/>
                <a:gd name="T7" fmla="*/ 27 h 27"/>
                <a:gd name="T8" fmla="*/ 35 w 35"/>
                <a:gd name="T9" fmla="*/ 14 h 27"/>
              </a:gdLst>
              <a:ahLst/>
              <a:cxnLst>
                <a:cxn ang="0">
                  <a:pos x="T0" y="T1"/>
                </a:cxn>
                <a:cxn ang="0">
                  <a:pos x="T2" y="T3"/>
                </a:cxn>
                <a:cxn ang="0">
                  <a:pos x="T4" y="T5"/>
                </a:cxn>
                <a:cxn ang="0">
                  <a:pos x="T6" y="T7"/>
                </a:cxn>
                <a:cxn ang="0">
                  <a:pos x="T8" y="T9"/>
                </a:cxn>
              </a:cxnLst>
              <a:rect l="0" t="0" r="r" b="b"/>
              <a:pathLst>
                <a:path w="35" h="27">
                  <a:moveTo>
                    <a:pt x="35" y="14"/>
                  </a:moveTo>
                  <a:cubicBezTo>
                    <a:pt x="35" y="6"/>
                    <a:pt x="27" y="0"/>
                    <a:pt x="18" y="0"/>
                  </a:cubicBezTo>
                  <a:cubicBezTo>
                    <a:pt x="8" y="0"/>
                    <a:pt x="0" y="6"/>
                    <a:pt x="0" y="14"/>
                  </a:cubicBezTo>
                  <a:cubicBezTo>
                    <a:pt x="0" y="21"/>
                    <a:pt x="8" y="27"/>
                    <a:pt x="17" y="27"/>
                  </a:cubicBezTo>
                  <a:cubicBezTo>
                    <a:pt x="27" y="27"/>
                    <a:pt x="35" y="21"/>
                    <a:pt x="35" y="14"/>
                  </a:cubicBezTo>
                  <a:close/>
                </a:path>
              </a:pathLst>
            </a:custGeom>
            <a:grpFill/>
            <a:ln>
              <a:noFill/>
            </a:ln>
          </p:spPr>
          <p:txBody>
            <a:bodyPr anchor="ctr"/>
            <a:lstStyle/>
            <a:p>
              <a:pPr algn="ctr"/>
              <a:endParaRPr>
                <a:solidFill>
                  <a:schemeClr val="accent1">
                    <a:lumMod val="50000"/>
                  </a:schemeClr>
                </a:solidFill>
              </a:endParaRPr>
            </a:p>
          </p:txBody>
        </p:sp>
        <p:sp>
          <p:nvSpPr>
            <p:cNvPr id="562" name="íṥļîḍè"/>
            <p:cNvSpPr/>
            <p:nvPr userDrawn="1"/>
          </p:nvSpPr>
          <p:spPr bwMode="auto">
            <a:xfrm>
              <a:off x="5912874" y="3558521"/>
              <a:ext cx="131151" cy="98749"/>
            </a:xfrm>
            <a:custGeom>
              <a:avLst/>
              <a:gdLst>
                <a:gd name="T0" fmla="*/ 35 w 36"/>
                <a:gd name="T1" fmla="*/ 14 h 27"/>
                <a:gd name="T2" fmla="*/ 18 w 36"/>
                <a:gd name="T3" fmla="*/ 0 h 27"/>
                <a:gd name="T4" fmla="*/ 0 w 36"/>
                <a:gd name="T5" fmla="*/ 14 h 27"/>
                <a:gd name="T6" fmla="*/ 18 w 36"/>
                <a:gd name="T7" fmla="*/ 27 h 27"/>
                <a:gd name="T8" fmla="*/ 35 w 36"/>
                <a:gd name="T9" fmla="*/ 14 h 27"/>
              </a:gdLst>
              <a:ahLst/>
              <a:cxnLst>
                <a:cxn ang="0">
                  <a:pos x="T0" y="T1"/>
                </a:cxn>
                <a:cxn ang="0">
                  <a:pos x="T2" y="T3"/>
                </a:cxn>
                <a:cxn ang="0">
                  <a:pos x="T4" y="T5"/>
                </a:cxn>
                <a:cxn ang="0">
                  <a:pos x="T6" y="T7"/>
                </a:cxn>
                <a:cxn ang="0">
                  <a:pos x="T8" y="T9"/>
                </a:cxn>
              </a:cxnLst>
              <a:rect l="0" t="0" r="r" b="b"/>
              <a:pathLst>
                <a:path w="36" h="27">
                  <a:moveTo>
                    <a:pt x="35" y="14"/>
                  </a:moveTo>
                  <a:cubicBezTo>
                    <a:pt x="35" y="6"/>
                    <a:pt x="27" y="0"/>
                    <a:pt x="18" y="0"/>
                  </a:cubicBezTo>
                  <a:cubicBezTo>
                    <a:pt x="8" y="0"/>
                    <a:pt x="0" y="6"/>
                    <a:pt x="0" y="14"/>
                  </a:cubicBezTo>
                  <a:cubicBezTo>
                    <a:pt x="0" y="21"/>
                    <a:pt x="8" y="27"/>
                    <a:pt x="18" y="27"/>
                  </a:cubicBezTo>
                  <a:cubicBezTo>
                    <a:pt x="28" y="27"/>
                    <a:pt x="36" y="21"/>
                    <a:pt x="35" y="14"/>
                  </a:cubicBezTo>
                  <a:close/>
                </a:path>
              </a:pathLst>
            </a:custGeom>
            <a:grpFill/>
            <a:ln>
              <a:noFill/>
            </a:ln>
          </p:spPr>
          <p:txBody>
            <a:bodyPr anchor="ctr"/>
            <a:lstStyle/>
            <a:p>
              <a:pPr algn="ctr"/>
              <a:endParaRPr>
                <a:solidFill>
                  <a:schemeClr val="accent1">
                    <a:lumMod val="50000"/>
                  </a:schemeClr>
                </a:solidFill>
              </a:endParaRPr>
            </a:p>
          </p:txBody>
        </p:sp>
        <p:sp>
          <p:nvSpPr>
            <p:cNvPr id="563" name="iṣḷîḓé"/>
            <p:cNvSpPr/>
            <p:nvPr userDrawn="1"/>
          </p:nvSpPr>
          <p:spPr bwMode="auto">
            <a:xfrm>
              <a:off x="6068711" y="3558521"/>
              <a:ext cx="131151" cy="98749"/>
            </a:xfrm>
            <a:custGeom>
              <a:avLst/>
              <a:gdLst>
                <a:gd name="T0" fmla="*/ 36 w 36"/>
                <a:gd name="T1" fmla="*/ 14 h 27"/>
                <a:gd name="T2" fmla="*/ 17 w 36"/>
                <a:gd name="T3" fmla="*/ 0 h 27"/>
                <a:gd name="T4" fmla="*/ 0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7" y="0"/>
                    <a:pt x="17" y="0"/>
                  </a:cubicBezTo>
                  <a:cubicBezTo>
                    <a:pt x="8" y="0"/>
                    <a:pt x="0" y="6"/>
                    <a:pt x="0" y="14"/>
                  </a:cubicBezTo>
                  <a:cubicBezTo>
                    <a:pt x="1" y="21"/>
                    <a:pt x="9" y="27"/>
                    <a:pt x="19" y="27"/>
                  </a:cubicBezTo>
                  <a:cubicBezTo>
                    <a:pt x="28" y="27"/>
                    <a:pt x="36" y="21"/>
                    <a:pt x="36" y="14"/>
                  </a:cubicBezTo>
                  <a:close/>
                </a:path>
              </a:pathLst>
            </a:custGeom>
            <a:grpFill/>
            <a:ln>
              <a:noFill/>
            </a:ln>
          </p:spPr>
          <p:txBody>
            <a:bodyPr anchor="ctr"/>
            <a:lstStyle/>
            <a:p>
              <a:pPr algn="ctr"/>
              <a:endParaRPr>
                <a:solidFill>
                  <a:schemeClr val="accent1">
                    <a:lumMod val="50000"/>
                  </a:schemeClr>
                </a:solidFill>
              </a:endParaRPr>
            </a:p>
          </p:txBody>
        </p:sp>
        <p:sp>
          <p:nvSpPr>
            <p:cNvPr id="564" name="íşḻídé"/>
            <p:cNvSpPr/>
            <p:nvPr userDrawn="1"/>
          </p:nvSpPr>
          <p:spPr bwMode="auto">
            <a:xfrm>
              <a:off x="6226091" y="3558521"/>
              <a:ext cx="131151" cy="98749"/>
            </a:xfrm>
            <a:custGeom>
              <a:avLst/>
              <a:gdLst>
                <a:gd name="T0" fmla="*/ 36 w 36"/>
                <a:gd name="T1" fmla="*/ 14 h 27"/>
                <a:gd name="T2" fmla="*/ 17 w 36"/>
                <a:gd name="T3" fmla="*/ 0 h 27"/>
                <a:gd name="T4" fmla="*/ 1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7" y="0"/>
                    <a:pt x="17" y="0"/>
                  </a:cubicBezTo>
                  <a:cubicBezTo>
                    <a:pt x="8" y="0"/>
                    <a:pt x="0" y="6"/>
                    <a:pt x="1" y="14"/>
                  </a:cubicBezTo>
                  <a:cubicBezTo>
                    <a:pt x="1" y="21"/>
                    <a:pt x="9" y="27"/>
                    <a:pt x="19" y="27"/>
                  </a:cubicBezTo>
                  <a:cubicBezTo>
                    <a:pt x="29" y="27"/>
                    <a:pt x="36" y="21"/>
                    <a:pt x="36" y="14"/>
                  </a:cubicBezTo>
                  <a:close/>
                </a:path>
              </a:pathLst>
            </a:custGeom>
            <a:grpFill/>
            <a:ln>
              <a:noFill/>
            </a:ln>
          </p:spPr>
          <p:txBody>
            <a:bodyPr anchor="ctr"/>
            <a:lstStyle/>
            <a:p>
              <a:pPr algn="ctr"/>
              <a:endParaRPr>
                <a:solidFill>
                  <a:schemeClr val="accent1">
                    <a:lumMod val="50000"/>
                  </a:schemeClr>
                </a:solidFill>
              </a:endParaRPr>
            </a:p>
          </p:txBody>
        </p:sp>
        <p:sp>
          <p:nvSpPr>
            <p:cNvPr id="565" name="iṣḻïḑe"/>
            <p:cNvSpPr/>
            <p:nvPr userDrawn="1"/>
          </p:nvSpPr>
          <p:spPr bwMode="auto">
            <a:xfrm>
              <a:off x="6383472" y="3558521"/>
              <a:ext cx="134237" cy="98749"/>
            </a:xfrm>
            <a:custGeom>
              <a:avLst/>
              <a:gdLst>
                <a:gd name="T0" fmla="*/ 36 w 37"/>
                <a:gd name="T1" fmla="*/ 14 h 27"/>
                <a:gd name="T2" fmla="*/ 17 w 37"/>
                <a:gd name="T3" fmla="*/ 0 h 27"/>
                <a:gd name="T4" fmla="*/ 1 w 37"/>
                <a:gd name="T5" fmla="*/ 14 h 27"/>
                <a:gd name="T6" fmla="*/ 20 w 37"/>
                <a:gd name="T7" fmla="*/ 27 h 27"/>
                <a:gd name="T8" fmla="*/ 36 w 37"/>
                <a:gd name="T9" fmla="*/ 14 h 27"/>
              </a:gdLst>
              <a:ahLst/>
              <a:cxnLst>
                <a:cxn ang="0">
                  <a:pos x="T0" y="T1"/>
                </a:cxn>
                <a:cxn ang="0">
                  <a:pos x="T2" y="T3"/>
                </a:cxn>
                <a:cxn ang="0">
                  <a:pos x="T4" y="T5"/>
                </a:cxn>
                <a:cxn ang="0">
                  <a:pos x="T6" y="T7"/>
                </a:cxn>
                <a:cxn ang="0">
                  <a:pos x="T8" y="T9"/>
                </a:cxn>
              </a:cxnLst>
              <a:rect l="0" t="0" r="r" b="b"/>
              <a:pathLst>
                <a:path w="37" h="27">
                  <a:moveTo>
                    <a:pt x="36" y="14"/>
                  </a:moveTo>
                  <a:cubicBezTo>
                    <a:pt x="35" y="6"/>
                    <a:pt x="27" y="0"/>
                    <a:pt x="17" y="0"/>
                  </a:cubicBezTo>
                  <a:cubicBezTo>
                    <a:pt x="8" y="0"/>
                    <a:pt x="0" y="6"/>
                    <a:pt x="1" y="14"/>
                  </a:cubicBezTo>
                  <a:cubicBezTo>
                    <a:pt x="1" y="21"/>
                    <a:pt x="10" y="27"/>
                    <a:pt x="20" y="27"/>
                  </a:cubicBezTo>
                  <a:cubicBezTo>
                    <a:pt x="29" y="27"/>
                    <a:pt x="37" y="21"/>
                    <a:pt x="36" y="14"/>
                  </a:cubicBezTo>
                  <a:close/>
                </a:path>
              </a:pathLst>
            </a:custGeom>
            <a:grpFill/>
            <a:ln>
              <a:noFill/>
            </a:ln>
          </p:spPr>
          <p:txBody>
            <a:bodyPr anchor="ctr"/>
            <a:lstStyle/>
            <a:p>
              <a:pPr algn="ctr"/>
              <a:endParaRPr>
                <a:solidFill>
                  <a:schemeClr val="accent1">
                    <a:lumMod val="50000"/>
                  </a:schemeClr>
                </a:solidFill>
              </a:endParaRPr>
            </a:p>
          </p:txBody>
        </p:sp>
        <p:sp>
          <p:nvSpPr>
            <p:cNvPr id="566" name="iṧḷïḍé"/>
            <p:cNvSpPr/>
            <p:nvPr userDrawn="1"/>
          </p:nvSpPr>
          <p:spPr bwMode="auto">
            <a:xfrm>
              <a:off x="6539310" y="3558521"/>
              <a:ext cx="135779" cy="98749"/>
            </a:xfrm>
            <a:custGeom>
              <a:avLst/>
              <a:gdLst>
                <a:gd name="T0" fmla="*/ 36 w 37"/>
                <a:gd name="T1" fmla="*/ 14 h 27"/>
                <a:gd name="T2" fmla="*/ 17 w 37"/>
                <a:gd name="T3" fmla="*/ 0 h 27"/>
                <a:gd name="T4" fmla="*/ 1 w 37"/>
                <a:gd name="T5" fmla="*/ 14 h 27"/>
                <a:gd name="T6" fmla="*/ 20 w 37"/>
                <a:gd name="T7" fmla="*/ 27 h 27"/>
                <a:gd name="T8" fmla="*/ 36 w 37"/>
                <a:gd name="T9" fmla="*/ 14 h 27"/>
              </a:gdLst>
              <a:ahLst/>
              <a:cxnLst>
                <a:cxn ang="0">
                  <a:pos x="T0" y="T1"/>
                </a:cxn>
                <a:cxn ang="0">
                  <a:pos x="T2" y="T3"/>
                </a:cxn>
                <a:cxn ang="0">
                  <a:pos x="T4" y="T5"/>
                </a:cxn>
                <a:cxn ang="0">
                  <a:pos x="T6" y="T7"/>
                </a:cxn>
                <a:cxn ang="0">
                  <a:pos x="T8" y="T9"/>
                </a:cxn>
              </a:cxnLst>
              <a:rect l="0" t="0" r="r" b="b"/>
              <a:pathLst>
                <a:path w="37" h="27">
                  <a:moveTo>
                    <a:pt x="36" y="14"/>
                  </a:moveTo>
                  <a:cubicBezTo>
                    <a:pt x="36" y="6"/>
                    <a:pt x="27" y="0"/>
                    <a:pt x="17" y="0"/>
                  </a:cubicBezTo>
                  <a:cubicBezTo>
                    <a:pt x="8" y="0"/>
                    <a:pt x="0" y="6"/>
                    <a:pt x="1" y="14"/>
                  </a:cubicBezTo>
                  <a:cubicBezTo>
                    <a:pt x="2" y="21"/>
                    <a:pt x="10" y="27"/>
                    <a:pt x="20" y="27"/>
                  </a:cubicBezTo>
                  <a:cubicBezTo>
                    <a:pt x="30" y="27"/>
                    <a:pt x="37" y="21"/>
                    <a:pt x="36" y="14"/>
                  </a:cubicBezTo>
                  <a:close/>
                </a:path>
              </a:pathLst>
            </a:custGeom>
            <a:grpFill/>
            <a:ln>
              <a:noFill/>
            </a:ln>
          </p:spPr>
          <p:txBody>
            <a:bodyPr anchor="ctr"/>
            <a:lstStyle/>
            <a:p>
              <a:pPr algn="ctr"/>
              <a:endParaRPr>
                <a:solidFill>
                  <a:schemeClr val="accent1">
                    <a:lumMod val="50000"/>
                  </a:schemeClr>
                </a:solidFill>
              </a:endParaRPr>
            </a:p>
          </p:txBody>
        </p:sp>
        <p:sp>
          <p:nvSpPr>
            <p:cNvPr id="567" name="íSḻîḓe"/>
            <p:cNvSpPr/>
            <p:nvPr userDrawn="1"/>
          </p:nvSpPr>
          <p:spPr bwMode="auto">
            <a:xfrm>
              <a:off x="6699776" y="3558521"/>
              <a:ext cx="132693" cy="98749"/>
            </a:xfrm>
            <a:custGeom>
              <a:avLst/>
              <a:gdLst>
                <a:gd name="T0" fmla="*/ 36 w 36"/>
                <a:gd name="T1" fmla="*/ 14 h 27"/>
                <a:gd name="T2" fmla="*/ 16 w 36"/>
                <a:gd name="T3" fmla="*/ 0 h 27"/>
                <a:gd name="T4" fmla="*/ 0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6" y="0"/>
                    <a:pt x="16" y="0"/>
                  </a:cubicBezTo>
                  <a:cubicBezTo>
                    <a:pt x="7" y="0"/>
                    <a:pt x="0" y="6"/>
                    <a:pt x="0" y="14"/>
                  </a:cubicBezTo>
                  <a:cubicBezTo>
                    <a:pt x="1" y="21"/>
                    <a:pt x="10" y="27"/>
                    <a:pt x="19" y="27"/>
                  </a:cubicBezTo>
                  <a:cubicBezTo>
                    <a:pt x="29" y="27"/>
                    <a:pt x="36" y="21"/>
                    <a:pt x="36" y="14"/>
                  </a:cubicBezTo>
                  <a:close/>
                </a:path>
              </a:pathLst>
            </a:custGeom>
            <a:grpFill/>
            <a:ln>
              <a:noFill/>
            </a:ln>
          </p:spPr>
          <p:txBody>
            <a:bodyPr anchor="ctr"/>
            <a:lstStyle/>
            <a:p>
              <a:pPr algn="ctr"/>
              <a:endParaRPr>
                <a:solidFill>
                  <a:schemeClr val="accent1">
                    <a:lumMod val="50000"/>
                  </a:schemeClr>
                </a:solidFill>
              </a:endParaRPr>
            </a:p>
          </p:txBody>
        </p:sp>
        <p:sp>
          <p:nvSpPr>
            <p:cNvPr id="568" name="ï$ļiḋe"/>
            <p:cNvSpPr/>
            <p:nvPr userDrawn="1"/>
          </p:nvSpPr>
          <p:spPr bwMode="auto">
            <a:xfrm>
              <a:off x="5750864" y="3678870"/>
              <a:ext cx="132693" cy="103378"/>
            </a:xfrm>
            <a:custGeom>
              <a:avLst/>
              <a:gdLst>
                <a:gd name="T0" fmla="*/ 36 w 36"/>
                <a:gd name="T1" fmla="*/ 14 h 28"/>
                <a:gd name="T2" fmla="*/ 18 w 36"/>
                <a:gd name="T3" fmla="*/ 0 h 28"/>
                <a:gd name="T4" fmla="*/ 1 w 36"/>
                <a:gd name="T5" fmla="*/ 14 h 28"/>
                <a:gd name="T6" fmla="*/ 18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9" y="0"/>
                    <a:pt x="1" y="6"/>
                    <a:pt x="1" y="14"/>
                  </a:cubicBezTo>
                  <a:cubicBezTo>
                    <a:pt x="0" y="22"/>
                    <a:pt x="8" y="28"/>
                    <a:pt x="18" y="28"/>
                  </a:cubicBezTo>
                  <a:cubicBezTo>
                    <a:pt x="28" y="28"/>
                    <a:pt x="36" y="22"/>
                    <a:pt x="36" y="14"/>
                  </a:cubicBezTo>
                  <a:close/>
                </a:path>
              </a:pathLst>
            </a:custGeom>
            <a:grpFill/>
            <a:ln>
              <a:noFill/>
            </a:ln>
          </p:spPr>
          <p:txBody>
            <a:bodyPr anchor="ctr"/>
            <a:lstStyle/>
            <a:p>
              <a:pPr algn="ctr"/>
              <a:endParaRPr>
                <a:solidFill>
                  <a:schemeClr val="accent1">
                    <a:lumMod val="50000"/>
                  </a:schemeClr>
                </a:solidFill>
              </a:endParaRPr>
            </a:p>
          </p:txBody>
        </p:sp>
        <p:sp>
          <p:nvSpPr>
            <p:cNvPr id="569" name="íŝļîḍê"/>
            <p:cNvSpPr/>
            <p:nvPr userDrawn="1"/>
          </p:nvSpPr>
          <p:spPr bwMode="auto">
            <a:xfrm>
              <a:off x="5912874" y="3678870"/>
              <a:ext cx="131151" cy="103378"/>
            </a:xfrm>
            <a:custGeom>
              <a:avLst/>
              <a:gdLst>
                <a:gd name="T0" fmla="*/ 36 w 36"/>
                <a:gd name="T1" fmla="*/ 14 h 28"/>
                <a:gd name="T2" fmla="*/ 18 w 36"/>
                <a:gd name="T3" fmla="*/ 0 h 28"/>
                <a:gd name="T4" fmla="*/ 0 w 36"/>
                <a:gd name="T5" fmla="*/ 14 h 28"/>
                <a:gd name="T6" fmla="*/ 19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8" y="0"/>
                    <a:pt x="0" y="6"/>
                    <a:pt x="0" y="14"/>
                  </a:cubicBezTo>
                  <a:cubicBezTo>
                    <a:pt x="1" y="22"/>
                    <a:pt x="9" y="28"/>
                    <a:pt x="19" y="28"/>
                  </a:cubicBezTo>
                  <a:cubicBezTo>
                    <a:pt x="29" y="28"/>
                    <a:pt x="36" y="22"/>
                    <a:pt x="36" y="14"/>
                  </a:cubicBezTo>
                  <a:close/>
                </a:path>
              </a:pathLst>
            </a:custGeom>
            <a:grpFill/>
            <a:ln>
              <a:noFill/>
            </a:ln>
          </p:spPr>
          <p:txBody>
            <a:bodyPr anchor="ctr"/>
            <a:lstStyle/>
            <a:p>
              <a:pPr algn="ctr"/>
              <a:endParaRPr>
                <a:solidFill>
                  <a:schemeClr val="accent1">
                    <a:lumMod val="50000"/>
                  </a:schemeClr>
                </a:solidFill>
              </a:endParaRPr>
            </a:p>
          </p:txBody>
        </p:sp>
        <p:sp>
          <p:nvSpPr>
            <p:cNvPr id="570" name="íṡliḋé"/>
            <p:cNvSpPr/>
            <p:nvPr userDrawn="1"/>
          </p:nvSpPr>
          <p:spPr bwMode="auto">
            <a:xfrm>
              <a:off x="6073340" y="3678870"/>
              <a:ext cx="131151" cy="103378"/>
            </a:xfrm>
            <a:custGeom>
              <a:avLst/>
              <a:gdLst>
                <a:gd name="T0" fmla="*/ 36 w 36"/>
                <a:gd name="T1" fmla="*/ 14 h 28"/>
                <a:gd name="T2" fmla="*/ 18 w 36"/>
                <a:gd name="T3" fmla="*/ 0 h 28"/>
                <a:gd name="T4" fmla="*/ 0 w 36"/>
                <a:gd name="T5" fmla="*/ 14 h 28"/>
                <a:gd name="T6" fmla="*/ 19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8" y="0"/>
                    <a:pt x="0" y="6"/>
                    <a:pt x="0" y="14"/>
                  </a:cubicBezTo>
                  <a:cubicBezTo>
                    <a:pt x="1" y="22"/>
                    <a:pt x="9" y="28"/>
                    <a:pt x="19" y="28"/>
                  </a:cubicBezTo>
                  <a:cubicBezTo>
                    <a:pt x="29" y="28"/>
                    <a:pt x="36" y="22"/>
                    <a:pt x="36" y="14"/>
                  </a:cubicBezTo>
                  <a:close/>
                </a:path>
              </a:pathLst>
            </a:custGeom>
            <a:grpFill/>
            <a:ln>
              <a:noFill/>
            </a:ln>
          </p:spPr>
          <p:txBody>
            <a:bodyPr anchor="ctr"/>
            <a:lstStyle/>
            <a:p>
              <a:pPr algn="ctr"/>
              <a:endParaRPr>
                <a:solidFill>
                  <a:schemeClr val="accent1">
                    <a:lumMod val="50000"/>
                  </a:schemeClr>
                </a:solidFill>
              </a:endParaRPr>
            </a:p>
          </p:txBody>
        </p:sp>
        <p:sp>
          <p:nvSpPr>
            <p:cNvPr id="571" name="iṥḻíḑé"/>
            <p:cNvSpPr/>
            <p:nvPr userDrawn="1"/>
          </p:nvSpPr>
          <p:spPr bwMode="auto">
            <a:xfrm>
              <a:off x="6233807" y="3678870"/>
              <a:ext cx="134237" cy="103378"/>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6" y="6"/>
                    <a:pt x="27" y="0"/>
                    <a:pt x="17" y="0"/>
                  </a:cubicBezTo>
                  <a:cubicBezTo>
                    <a:pt x="8" y="0"/>
                    <a:pt x="0" y="6"/>
                    <a:pt x="0" y="14"/>
                  </a:cubicBezTo>
                  <a:cubicBezTo>
                    <a:pt x="1" y="22"/>
                    <a:pt x="9" y="28"/>
                    <a:pt x="19" y="28"/>
                  </a:cubicBezTo>
                  <a:cubicBezTo>
                    <a:pt x="29" y="28"/>
                    <a:pt x="37" y="22"/>
                    <a:pt x="36" y="14"/>
                  </a:cubicBezTo>
                  <a:close/>
                </a:path>
              </a:pathLst>
            </a:custGeom>
            <a:grpFill/>
            <a:ln>
              <a:noFill/>
            </a:ln>
          </p:spPr>
          <p:txBody>
            <a:bodyPr anchor="ctr"/>
            <a:lstStyle/>
            <a:p>
              <a:pPr algn="ctr"/>
              <a:endParaRPr>
                <a:solidFill>
                  <a:schemeClr val="accent1">
                    <a:lumMod val="50000"/>
                  </a:schemeClr>
                </a:solidFill>
              </a:endParaRPr>
            </a:p>
          </p:txBody>
        </p:sp>
        <p:sp>
          <p:nvSpPr>
            <p:cNvPr id="572" name="îś1iḋé"/>
            <p:cNvSpPr/>
            <p:nvPr userDrawn="1"/>
          </p:nvSpPr>
          <p:spPr bwMode="auto">
            <a:xfrm>
              <a:off x="6394273" y="3678870"/>
              <a:ext cx="134237" cy="103378"/>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5" y="6"/>
                    <a:pt x="27" y="0"/>
                    <a:pt x="17" y="0"/>
                  </a:cubicBezTo>
                  <a:cubicBezTo>
                    <a:pt x="7" y="0"/>
                    <a:pt x="0" y="6"/>
                    <a:pt x="0" y="14"/>
                  </a:cubicBezTo>
                  <a:cubicBezTo>
                    <a:pt x="1" y="22"/>
                    <a:pt x="9" y="28"/>
                    <a:pt x="19" y="28"/>
                  </a:cubicBezTo>
                  <a:cubicBezTo>
                    <a:pt x="29" y="28"/>
                    <a:pt x="37" y="22"/>
                    <a:pt x="36" y="14"/>
                  </a:cubicBezTo>
                  <a:close/>
                </a:path>
              </a:pathLst>
            </a:custGeom>
            <a:grpFill/>
            <a:ln>
              <a:noFill/>
            </a:ln>
          </p:spPr>
          <p:txBody>
            <a:bodyPr anchor="ctr"/>
            <a:lstStyle/>
            <a:p>
              <a:pPr algn="ctr"/>
              <a:endParaRPr>
                <a:solidFill>
                  <a:schemeClr val="accent1">
                    <a:lumMod val="50000"/>
                  </a:schemeClr>
                </a:solidFill>
              </a:endParaRPr>
            </a:p>
          </p:txBody>
        </p:sp>
        <p:sp>
          <p:nvSpPr>
            <p:cNvPr id="573" name="îšlïḍê"/>
            <p:cNvSpPr/>
            <p:nvPr userDrawn="1"/>
          </p:nvSpPr>
          <p:spPr bwMode="auto">
            <a:xfrm>
              <a:off x="6550110" y="3678870"/>
              <a:ext cx="138865" cy="103378"/>
            </a:xfrm>
            <a:custGeom>
              <a:avLst/>
              <a:gdLst>
                <a:gd name="T0" fmla="*/ 37 w 38"/>
                <a:gd name="T1" fmla="*/ 14 h 28"/>
                <a:gd name="T2" fmla="*/ 18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8" y="0"/>
                  </a:cubicBezTo>
                  <a:cubicBezTo>
                    <a:pt x="8" y="0"/>
                    <a:pt x="0" y="6"/>
                    <a:pt x="1" y="14"/>
                  </a:cubicBezTo>
                  <a:cubicBezTo>
                    <a:pt x="2" y="22"/>
                    <a:pt x="10" y="28"/>
                    <a:pt x="20" y="28"/>
                  </a:cubicBezTo>
                  <a:cubicBezTo>
                    <a:pt x="30"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74" name="išľïḍê"/>
            <p:cNvSpPr/>
            <p:nvPr userDrawn="1"/>
          </p:nvSpPr>
          <p:spPr bwMode="auto">
            <a:xfrm>
              <a:off x="6710577" y="3678870"/>
              <a:ext cx="138865" cy="103378"/>
            </a:xfrm>
            <a:custGeom>
              <a:avLst/>
              <a:gdLst>
                <a:gd name="T0" fmla="*/ 37 w 38"/>
                <a:gd name="T1" fmla="*/ 14 h 28"/>
                <a:gd name="T2" fmla="*/ 17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7" y="0"/>
                  </a:cubicBezTo>
                  <a:cubicBezTo>
                    <a:pt x="7" y="0"/>
                    <a:pt x="0" y="6"/>
                    <a:pt x="1" y="14"/>
                  </a:cubicBezTo>
                  <a:cubicBezTo>
                    <a:pt x="2" y="22"/>
                    <a:pt x="10" y="28"/>
                    <a:pt x="20" y="28"/>
                  </a:cubicBezTo>
                  <a:cubicBezTo>
                    <a:pt x="30"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75" name="îśľïḑe"/>
            <p:cNvSpPr/>
            <p:nvPr userDrawn="1"/>
          </p:nvSpPr>
          <p:spPr bwMode="auto">
            <a:xfrm>
              <a:off x="5915960" y="3803849"/>
              <a:ext cx="131151" cy="101834"/>
            </a:xfrm>
            <a:prstGeom prst="ellipse">
              <a:avLst/>
            </a:prstGeom>
            <a:grpFill/>
            <a:ln>
              <a:noFill/>
            </a:ln>
          </p:spPr>
          <p:txBody>
            <a:bodyPr anchor="ctr"/>
            <a:lstStyle/>
            <a:p>
              <a:pPr algn="ctr"/>
              <a:endParaRPr>
                <a:solidFill>
                  <a:schemeClr val="accent1">
                    <a:lumMod val="50000"/>
                  </a:schemeClr>
                </a:solidFill>
              </a:endParaRPr>
            </a:p>
          </p:txBody>
        </p:sp>
        <p:sp>
          <p:nvSpPr>
            <p:cNvPr id="576" name="íṡḷíḍe"/>
            <p:cNvSpPr/>
            <p:nvPr userDrawn="1"/>
          </p:nvSpPr>
          <p:spPr bwMode="auto">
            <a:xfrm>
              <a:off x="6076426" y="3803849"/>
              <a:ext cx="134237" cy="101834"/>
            </a:xfrm>
            <a:custGeom>
              <a:avLst/>
              <a:gdLst>
                <a:gd name="T0" fmla="*/ 37 w 37"/>
                <a:gd name="T1" fmla="*/ 14 h 28"/>
                <a:gd name="T2" fmla="*/ 18 w 37"/>
                <a:gd name="T3" fmla="*/ 0 h 28"/>
                <a:gd name="T4" fmla="*/ 0 w 37"/>
                <a:gd name="T5" fmla="*/ 14 h 28"/>
                <a:gd name="T6" fmla="*/ 19 w 37"/>
                <a:gd name="T7" fmla="*/ 28 h 28"/>
                <a:gd name="T8" fmla="*/ 37 w 37"/>
                <a:gd name="T9" fmla="*/ 14 h 28"/>
              </a:gdLst>
              <a:ahLst/>
              <a:cxnLst>
                <a:cxn ang="0">
                  <a:pos x="T0" y="T1"/>
                </a:cxn>
                <a:cxn ang="0">
                  <a:pos x="T2" y="T3"/>
                </a:cxn>
                <a:cxn ang="0">
                  <a:pos x="T4" y="T5"/>
                </a:cxn>
                <a:cxn ang="0">
                  <a:pos x="T6" y="T7"/>
                </a:cxn>
                <a:cxn ang="0">
                  <a:pos x="T8" y="T9"/>
                </a:cxn>
              </a:cxnLst>
              <a:rect l="0" t="0" r="r" b="b"/>
              <a:pathLst>
                <a:path w="37" h="28">
                  <a:moveTo>
                    <a:pt x="37" y="14"/>
                  </a:moveTo>
                  <a:cubicBezTo>
                    <a:pt x="36" y="6"/>
                    <a:pt x="28" y="0"/>
                    <a:pt x="18" y="0"/>
                  </a:cubicBezTo>
                  <a:cubicBezTo>
                    <a:pt x="8" y="0"/>
                    <a:pt x="0" y="6"/>
                    <a:pt x="0" y="14"/>
                  </a:cubicBezTo>
                  <a:cubicBezTo>
                    <a:pt x="1" y="22"/>
                    <a:pt x="9" y="28"/>
                    <a:pt x="19" y="28"/>
                  </a:cubicBezTo>
                  <a:cubicBezTo>
                    <a:pt x="29" y="28"/>
                    <a:pt x="37" y="22"/>
                    <a:pt x="37" y="14"/>
                  </a:cubicBezTo>
                  <a:close/>
                </a:path>
              </a:pathLst>
            </a:custGeom>
            <a:grpFill/>
            <a:ln>
              <a:noFill/>
            </a:ln>
          </p:spPr>
          <p:txBody>
            <a:bodyPr anchor="ctr"/>
            <a:lstStyle/>
            <a:p>
              <a:pPr algn="ctr"/>
              <a:endParaRPr>
                <a:solidFill>
                  <a:schemeClr val="accent1">
                    <a:lumMod val="50000"/>
                  </a:schemeClr>
                </a:solidFill>
              </a:endParaRPr>
            </a:p>
          </p:txBody>
        </p:sp>
        <p:sp>
          <p:nvSpPr>
            <p:cNvPr id="577" name="iṩļïḍê"/>
            <p:cNvSpPr/>
            <p:nvPr userDrawn="1"/>
          </p:nvSpPr>
          <p:spPr bwMode="auto">
            <a:xfrm>
              <a:off x="6239978" y="3803849"/>
              <a:ext cx="135779" cy="101834"/>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6" y="6"/>
                    <a:pt x="27" y="0"/>
                    <a:pt x="17" y="0"/>
                  </a:cubicBezTo>
                  <a:cubicBezTo>
                    <a:pt x="7" y="0"/>
                    <a:pt x="0" y="6"/>
                    <a:pt x="0" y="14"/>
                  </a:cubicBezTo>
                  <a:cubicBezTo>
                    <a:pt x="0" y="22"/>
                    <a:pt x="9" y="28"/>
                    <a:pt x="19" y="28"/>
                  </a:cubicBezTo>
                  <a:cubicBezTo>
                    <a:pt x="29" y="28"/>
                    <a:pt x="37" y="22"/>
                    <a:pt x="36" y="14"/>
                  </a:cubicBezTo>
                  <a:close/>
                </a:path>
              </a:pathLst>
            </a:custGeom>
            <a:grpFill/>
            <a:ln>
              <a:noFill/>
            </a:ln>
          </p:spPr>
          <p:txBody>
            <a:bodyPr anchor="ctr"/>
            <a:lstStyle/>
            <a:p>
              <a:pPr algn="ctr"/>
              <a:endParaRPr>
                <a:solidFill>
                  <a:schemeClr val="accent1">
                    <a:lumMod val="50000"/>
                  </a:schemeClr>
                </a:solidFill>
              </a:endParaRPr>
            </a:p>
          </p:txBody>
        </p:sp>
        <p:sp>
          <p:nvSpPr>
            <p:cNvPr id="578" name="ïṡľïdè"/>
            <p:cNvSpPr/>
            <p:nvPr userDrawn="1"/>
          </p:nvSpPr>
          <p:spPr bwMode="auto">
            <a:xfrm>
              <a:off x="6400445" y="3803849"/>
              <a:ext cx="138865" cy="101834"/>
            </a:xfrm>
            <a:custGeom>
              <a:avLst/>
              <a:gdLst>
                <a:gd name="T0" fmla="*/ 37 w 38"/>
                <a:gd name="T1" fmla="*/ 14 h 28"/>
                <a:gd name="T2" fmla="*/ 18 w 38"/>
                <a:gd name="T3" fmla="*/ 0 h 28"/>
                <a:gd name="T4" fmla="*/ 0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8" y="0"/>
                    <a:pt x="18" y="0"/>
                  </a:cubicBezTo>
                  <a:cubicBezTo>
                    <a:pt x="8" y="0"/>
                    <a:pt x="0" y="6"/>
                    <a:pt x="0" y="14"/>
                  </a:cubicBezTo>
                  <a:cubicBezTo>
                    <a:pt x="1" y="22"/>
                    <a:pt x="10" y="28"/>
                    <a:pt x="20" y="28"/>
                  </a:cubicBezTo>
                  <a:cubicBezTo>
                    <a:pt x="30"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79" name="íṥḻídè"/>
            <p:cNvSpPr/>
            <p:nvPr userDrawn="1"/>
          </p:nvSpPr>
          <p:spPr bwMode="auto">
            <a:xfrm>
              <a:off x="6560911" y="3803849"/>
              <a:ext cx="138865" cy="101834"/>
            </a:xfrm>
            <a:custGeom>
              <a:avLst/>
              <a:gdLst>
                <a:gd name="T0" fmla="*/ 37 w 38"/>
                <a:gd name="T1" fmla="*/ 14 h 28"/>
                <a:gd name="T2" fmla="*/ 18 w 38"/>
                <a:gd name="T3" fmla="*/ 0 h 28"/>
                <a:gd name="T4" fmla="*/ 1 w 38"/>
                <a:gd name="T5" fmla="*/ 14 h 28"/>
                <a:gd name="T6" fmla="*/ 21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7" y="6"/>
                    <a:pt x="28" y="0"/>
                    <a:pt x="18" y="0"/>
                  </a:cubicBezTo>
                  <a:cubicBezTo>
                    <a:pt x="8" y="0"/>
                    <a:pt x="0" y="6"/>
                    <a:pt x="1" y="14"/>
                  </a:cubicBezTo>
                  <a:cubicBezTo>
                    <a:pt x="2" y="22"/>
                    <a:pt x="10" y="28"/>
                    <a:pt x="21" y="28"/>
                  </a:cubicBezTo>
                  <a:cubicBezTo>
                    <a:pt x="31"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0" name="is1iďè"/>
            <p:cNvSpPr/>
            <p:nvPr userDrawn="1"/>
          </p:nvSpPr>
          <p:spPr bwMode="auto">
            <a:xfrm>
              <a:off x="6726006" y="3803849"/>
              <a:ext cx="138865" cy="101834"/>
            </a:xfrm>
            <a:custGeom>
              <a:avLst/>
              <a:gdLst>
                <a:gd name="T0" fmla="*/ 37 w 38"/>
                <a:gd name="T1" fmla="*/ 14 h 28"/>
                <a:gd name="T2" fmla="*/ 17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7" y="0"/>
                  </a:cubicBezTo>
                  <a:cubicBezTo>
                    <a:pt x="7" y="0"/>
                    <a:pt x="0" y="6"/>
                    <a:pt x="1" y="14"/>
                  </a:cubicBezTo>
                  <a:cubicBezTo>
                    <a:pt x="1" y="22"/>
                    <a:pt x="10" y="28"/>
                    <a:pt x="20" y="28"/>
                  </a:cubicBezTo>
                  <a:cubicBezTo>
                    <a:pt x="31"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1" name="íŝḷiḑê"/>
            <p:cNvSpPr/>
            <p:nvPr userDrawn="1"/>
          </p:nvSpPr>
          <p:spPr bwMode="auto">
            <a:xfrm>
              <a:off x="5915960" y="3931914"/>
              <a:ext cx="134237" cy="104920"/>
            </a:xfrm>
            <a:custGeom>
              <a:avLst/>
              <a:gdLst>
                <a:gd name="T0" fmla="*/ 37 w 37"/>
                <a:gd name="T1" fmla="*/ 14 h 29"/>
                <a:gd name="T2" fmla="*/ 18 w 37"/>
                <a:gd name="T3" fmla="*/ 0 h 29"/>
                <a:gd name="T4" fmla="*/ 0 w 37"/>
                <a:gd name="T5" fmla="*/ 14 h 29"/>
                <a:gd name="T6" fmla="*/ 19 w 37"/>
                <a:gd name="T7" fmla="*/ 29 h 29"/>
                <a:gd name="T8" fmla="*/ 37 w 37"/>
                <a:gd name="T9" fmla="*/ 14 h 29"/>
              </a:gdLst>
              <a:ahLst/>
              <a:cxnLst>
                <a:cxn ang="0">
                  <a:pos x="T0" y="T1"/>
                </a:cxn>
                <a:cxn ang="0">
                  <a:pos x="T2" y="T3"/>
                </a:cxn>
                <a:cxn ang="0">
                  <a:pos x="T4" y="T5"/>
                </a:cxn>
                <a:cxn ang="0">
                  <a:pos x="T6" y="T7"/>
                </a:cxn>
                <a:cxn ang="0">
                  <a:pos x="T8" y="T9"/>
                </a:cxn>
              </a:cxnLst>
              <a:rect l="0" t="0" r="r" b="b"/>
              <a:pathLst>
                <a:path w="37" h="29">
                  <a:moveTo>
                    <a:pt x="37" y="14"/>
                  </a:moveTo>
                  <a:cubicBezTo>
                    <a:pt x="37" y="6"/>
                    <a:pt x="29" y="0"/>
                    <a:pt x="18" y="0"/>
                  </a:cubicBezTo>
                  <a:cubicBezTo>
                    <a:pt x="8" y="0"/>
                    <a:pt x="0" y="6"/>
                    <a:pt x="0" y="14"/>
                  </a:cubicBezTo>
                  <a:cubicBezTo>
                    <a:pt x="0" y="22"/>
                    <a:pt x="9" y="29"/>
                    <a:pt x="19" y="29"/>
                  </a:cubicBezTo>
                  <a:cubicBezTo>
                    <a:pt x="29" y="29"/>
                    <a:pt x="37" y="22"/>
                    <a:pt x="37" y="14"/>
                  </a:cubicBezTo>
                  <a:close/>
                </a:path>
              </a:pathLst>
            </a:custGeom>
            <a:grpFill/>
            <a:ln>
              <a:noFill/>
            </a:ln>
          </p:spPr>
          <p:txBody>
            <a:bodyPr anchor="ctr"/>
            <a:lstStyle/>
            <a:p>
              <a:pPr algn="ctr"/>
              <a:endParaRPr>
                <a:solidFill>
                  <a:schemeClr val="accent1">
                    <a:lumMod val="50000"/>
                  </a:schemeClr>
                </a:solidFill>
              </a:endParaRPr>
            </a:p>
          </p:txBody>
        </p:sp>
        <p:sp>
          <p:nvSpPr>
            <p:cNvPr id="582" name="ïṡľiḑe"/>
            <p:cNvSpPr/>
            <p:nvPr userDrawn="1"/>
          </p:nvSpPr>
          <p:spPr bwMode="auto">
            <a:xfrm>
              <a:off x="6079512" y="3931914"/>
              <a:ext cx="138865" cy="104920"/>
            </a:xfrm>
            <a:custGeom>
              <a:avLst/>
              <a:gdLst>
                <a:gd name="T0" fmla="*/ 37 w 38"/>
                <a:gd name="T1" fmla="*/ 14 h 29"/>
                <a:gd name="T2" fmla="*/ 18 w 38"/>
                <a:gd name="T3" fmla="*/ 0 h 29"/>
                <a:gd name="T4" fmla="*/ 0 w 38"/>
                <a:gd name="T5" fmla="*/ 14 h 29"/>
                <a:gd name="T6" fmla="*/ 19 w 38"/>
                <a:gd name="T7" fmla="*/ 29 h 29"/>
                <a:gd name="T8" fmla="*/ 37 w 38"/>
                <a:gd name="T9" fmla="*/ 14 h 29"/>
              </a:gdLst>
              <a:ahLst/>
              <a:cxnLst>
                <a:cxn ang="0">
                  <a:pos x="T0" y="T1"/>
                </a:cxn>
                <a:cxn ang="0">
                  <a:pos x="T2" y="T3"/>
                </a:cxn>
                <a:cxn ang="0">
                  <a:pos x="T4" y="T5"/>
                </a:cxn>
                <a:cxn ang="0">
                  <a:pos x="T6" y="T7"/>
                </a:cxn>
                <a:cxn ang="0">
                  <a:pos x="T8" y="T9"/>
                </a:cxn>
              </a:cxnLst>
              <a:rect l="0" t="0" r="r" b="b"/>
              <a:pathLst>
                <a:path w="38" h="29">
                  <a:moveTo>
                    <a:pt x="37" y="14"/>
                  </a:moveTo>
                  <a:cubicBezTo>
                    <a:pt x="37" y="6"/>
                    <a:pt x="28" y="0"/>
                    <a:pt x="18" y="0"/>
                  </a:cubicBezTo>
                  <a:cubicBezTo>
                    <a:pt x="8" y="0"/>
                    <a:pt x="0" y="6"/>
                    <a:pt x="0" y="14"/>
                  </a:cubicBezTo>
                  <a:cubicBezTo>
                    <a:pt x="1" y="22"/>
                    <a:pt x="9" y="29"/>
                    <a:pt x="19" y="29"/>
                  </a:cubicBezTo>
                  <a:cubicBezTo>
                    <a:pt x="30" y="29"/>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3" name="í$ľíďe"/>
            <p:cNvSpPr/>
            <p:nvPr userDrawn="1"/>
          </p:nvSpPr>
          <p:spPr bwMode="auto">
            <a:xfrm>
              <a:off x="6244607" y="3931914"/>
              <a:ext cx="138865" cy="104920"/>
            </a:xfrm>
            <a:custGeom>
              <a:avLst/>
              <a:gdLst>
                <a:gd name="T0" fmla="*/ 38 w 38"/>
                <a:gd name="T1" fmla="*/ 14 h 29"/>
                <a:gd name="T2" fmla="*/ 18 w 38"/>
                <a:gd name="T3" fmla="*/ 0 h 29"/>
                <a:gd name="T4" fmla="*/ 1 w 38"/>
                <a:gd name="T5" fmla="*/ 14 h 29"/>
                <a:gd name="T6" fmla="*/ 20 w 38"/>
                <a:gd name="T7" fmla="*/ 29 h 29"/>
                <a:gd name="T8" fmla="*/ 38 w 38"/>
                <a:gd name="T9" fmla="*/ 14 h 29"/>
              </a:gdLst>
              <a:ahLst/>
              <a:cxnLst>
                <a:cxn ang="0">
                  <a:pos x="T0" y="T1"/>
                </a:cxn>
                <a:cxn ang="0">
                  <a:pos x="T2" y="T3"/>
                </a:cxn>
                <a:cxn ang="0">
                  <a:pos x="T4" y="T5"/>
                </a:cxn>
                <a:cxn ang="0">
                  <a:pos x="T6" y="T7"/>
                </a:cxn>
                <a:cxn ang="0">
                  <a:pos x="T8" y="T9"/>
                </a:cxn>
              </a:cxnLst>
              <a:rect l="0" t="0" r="r" b="b"/>
              <a:pathLst>
                <a:path w="38" h="29">
                  <a:moveTo>
                    <a:pt x="38" y="14"/>
                  </a:moveTo>
                  <a:cubicBezTo>
                    <a:pt x="37" y="6"/>
                    <a:pt x="28" y="0"/>
                    <a:pt x="18" y="0"/>
                  </a:cubicBezTo>
                  <a:cubicBezTo>
                    <a:pt x="8" y="0"/>
                    <a:pt x="0" y="6"/>
                    <a:pt x="1" y="14"/>
                  </a:cubicBezTo>
                  <a:cubicBezTo>
                    <a:pt x="1" y="22"/>
                    <a:pt x="10" y="29"/>
                    <a:pt x="20" y="29"/>
                  </a:cubicBezTo>
                  <a:cubicBezTo>
                    <a:pt x="30" y="29"/>
                    <a:pt x="38" y="22"/>
                    <a:pt x="38" y="14"/>
                  </a:cubicBezTo>
                  <a:close/>
                </a:path>
              </a:pathLst>
            </a:custGeom>
            <a:grpFill/>
            <a:ln>
              <a:noFill/>
            </a:ln>
          </p:spPr>
          <p:txBody>
            <a:bodyPr anchor="ctr"/>
            <a:lstStyle/>
            <a:p>
              <a:pPr algn="ctr"/>
              <a:endParaRPr>
                <a:solidFill>
                  <a:schemeClr val="accent1">
                    <a:lumMod val="50000"/>
                  </a:schemeClr>
                </a:solidFill>
              </a:endParaRPr>
            </a:p>
          </p:txBody>
        </p:sp>
        <p:sp>
          <p:nvSpPr>
            <p:cNvPr id="584" name="íṣlïḑe"/>
            <p:cNvSpPr/>
            <p:nvPr userDrawn="1"/>
          </p:nvSpPr>
          <p:spPr bwMode="auto">
            <a:xfrm>
              <a:off x="6408159" y="3931914"/>
              <a:ext cx="141951" cy="104920"/>
            </a:xfrm>
            <a:custGeom>
              <a:avLst/>
              <a:gdLst>
                <a:gd name="T0" fmla="*/ 38 w 39"/>
                <a:gd name="T1" fmla="*/ 14 h 29"/>
                <a:gd name="T2" fmla="*/ 18 w 39"/>
                <a:gd name="T3" fmla="*/ 0 h 29"/>
                <a:gd name="T4" fmla="*/ 1 w 39"/>
                <a:gd name="T5" fmla="*/ 14 h 29"/>
                <a:gd name="T6" fmla="*/ 21 w 39"/>
                <a:gd name="T7" fmla="*/ 29 h 29"/>
                <a:gd name="T8" fmla="*/ 38 w 39"/>
                <a:gd name="T9" fmla="*/ 14 h 29"/>
              </a:gdLst>
              <a:ahLst/>
              <a:cxnLst>
                <a:cxn ang="0">
                  <a:pos x="T0" y="T1"/>
                </a:cxn>
                <a:cxn ang="0">
                  <a:pos x="T2" y="T3"/>
                </a:cxn>
                <a:cxn ang="0">
                  <a:pos x="T4" y="T5"/>
                </a:cxn>
                <a:cxn ang="0">
                  <a:pos x="T6" y="T7"/>
                </a:cxn>
                <a:cxn ang="0">
                  <a:pos x="T8" y="T9"/>
                </a:cxn>
              </a:cxnLst>
              <a:rect l="0" t="0" r="r" b="b"/>
              <a:pathLst>
                <a:path w="39" h="29">
                  <a:moveTo>
                    <a:pt x="38" y="14"/>
                  </a:moveTo>
                  <a:cubicBezTo>
                    <a:pt x="37" y="6"/>
                    <a:pt x="28" y="0"/>
                    <a:pt x="18" y="0"/>
                  </a:cubicBezTo>
                  <a:cubicBezTo>
                    <a:pt x="8" y="0"/>
                    <a:pt x="0" y="6"/>
                    <a:pt x="1" y="14"/>
                  </a:cubicBezTo>
                  <a:cubicBezTo>
                    <a:pt x="1" y="22"/>
                    <a:pt x="10" y="29"/>
                    <a:pt x="21" y="29"/>
                  </a:cubicBezTo>
                  <a:cubicBezTo>
                    <a:pt x="31" y="29"/>
                    <a:pt x="39" y="22"/>
                    <a:pt x="38" y="14"/>
                  </a:cubicBezTo>
                  <a:close/>
                </a:path>
              </a:pathLst>
            </a:custGeom>
            <a:grpFill/>
            <a:ln>
              <a:noFill/>
            </a:ln>
          </p:spPr>
          <p:txBody>
            <a:bodyPr anchor="ctr"/>
            <a:lstStyle/>
            <a:p>
              <a:pPr algn="ctr"/>
              <a:endParaRPr>
                <a:solidFill>
                  <a:schemeClr val="accent1">
                    <a:lumMod val="50000"/>
                  </a:schemeClr>
                </a:solidFill>
              </a:endParaRPr>
            </a:p>
          </p:txBody>
        </p:sp>
        <p:sp>
          <p:nvSpPr>
            <p:cNvPr id="585" name="iSľidè"/>
            <p:cNvSpPr/>
            <p:nvPr userDrawn="1"/>
          </p:nvSpPr>
          <p:spPr bwMode="auto">
            <a:xfrm>
              <a:off x="6573255" y="3931914"/>
              <a:ext cx="141951" cy="104920"/>
            </a:xfrm>
            <a:custGeom>
              <a:avLst/>
              <a:gdLst>
                <a:gd name="T0" fmla="*/ 38 w 39"/>
                <a:gd name="T1" fmla="*/ 14 h 29"/>
                <a:gd name="T2" fmla="*/ 18 w 39"/>
                <a:gd name="T3" fmla="*/ 0 h 29"/>
                <a:gd name="T4" fmla="*/ 1 w 39"/>
                <a:gd name="T5" fmla="*/ 14 h 29"/>
                <a:gd name="T6" fmla="*/ 21 w 39"/>
                <a:gd name="T7" fmla="*/ 29 h 29"/>
                <a:gd name="T8" fmla="*/ 38 w 39"/>
                <a:gd name="T9" fmla="*/ 14 h 29"/>
              </a:gdLst>
              <a:ahLst/>
              <a:cxnLst>
                <a:cxn ang="0">
                  <a:pos x="T0" y="T1"/>
                </a:cxn>
                <a:cxn ang="0">
                  <a:pos x="T2" y="T3"/>
                </a:cxn>
                <a:cxn ang="0">
                  <a:pos x="T4" y="T5"/>
                </a:cxn>
                <a:cxn ang="0">
                  <a:pos x="T6" y="T7"/>
                </a:cxn>
                <a:cxn ang="0">
                  <a:pos x="T8" y="T9"/>
                </a:cxn>
              </a:cxnLst>
              <a:rect l="0" t="0" r="r" b="b"/>
              <a:pathLst>
                <a:path w="39" h="29">
                  <a:moveTo>
                    <a:pt x="38" y="14"/>
                  </a:moveTo>
                  <a:cubicBezTo>
                    <a:pt x="37" y="6"/>
                    <a:pt x="28" y="0"/>
                    <a:pt x="18" y="0"/>
                  </a:cubicBezTo>
                  <a:cubicBezTo>
                    <a:pt x="8" y="0"/>
                    <a:pt x="0" y="6"/>
                    <a:pt x="1" y="14"/>
                  </a:cubicBezTo>
                  <a:cubicBezTo>
                    <a:pt x="2" y="22"/>
                    <a:pt x="11" y="29"/>
                    <a:pt x="21" y="29"/>
                  </a:cubicBezTo>
                  <a:cubicBezTo>
                    <a:pt x="31" y="29"/>
                    <a:pt x="39" y="22"/>
                    <a:pt x="38" y="14"/>
                  </a:cubicBezTo>
                  <a:close/>
                </a:path>
              </a:pathLst>
            </a:custGeom>
            <a:grpFill/>
            <a:ln>
              <a:noFill/>
            </a:ln>
          </p:spPr>
          <p:txBody>
            <a:bodyPr anchor="ctr"/>
            <a:lstStyle/>
            <a:p>
              <a:pPr algn="ctr"/>
              <a:endParaRPr>
                <a:solidFill>
                  <a:schemeClr val="accent1">
                    <a:lumMod val="50000"/>
                  </a:schemeClr>
                </a:solidFill>
              </a:endParaRPr>
            </a:p>
          </p:txBody>
        </p:sp>
        <p:sp>
          <p:nvSpPr>
            <p:cNvPr id="586" name="iSļíḍé"/>
            <p:cNvSpPr/>
            <p:nvPr userDrawn="1"/>
          </p:nvSpPr>
          <p:spPr bwMode="auto">
            <a:xfrm>
              <a:off x="6739893" y="3931914"/>
              <a:ext cx="138865" cy="104920"/>
            </a:xfrm>
            <a:custGeom>
              <a:avLst/>
              <a:gdLst>
                <a:gd name="T0" fmla="*/ 37 w 38"/>
                <a:gd name="T1" fmla="*/ 14 h 29"/>
                <a:gd name="T2" fmla="*/ 17 w 38"/>
                <a:gd name="T3" fmla="*/ 0 h 29"/>
                <a:gd name="T4" fmla="*/ 0 w 38"/>
                <a:gd name="T5" fmla="*/ 14 h 29"/>
                <a:gd name="T6" fmla="*/ 21 w 38"/>
                <a:gd name="T7" fmla="*/ 29 h 29"/>
                <a:gd name="T8" fmla="*/ 37 w 38"/>
                <a:gd name="T9" fmla="*/ 14 h 29"/>
              </a:gdLst>
              <a:ahLst/>
              <a:cxnLst>
                <a:cxn ang="0">
                  <a:pos x="T0" y="T1"/>
                </a:cxn>
                <a:cxn ang="0">
                  <a:pos x="T2" y="T3"/>
                </a:cxn>
                <a:cxn ang="0">
                  <a:pos x="T4" y="T5"/>
                </a:cxn>
                <a:cxn ang="0">
                  <a:pos x="T6" y="T7"/>
                </a:cxn>
                <a:cxn ang="0">
                  <a:pos x="T8" y="T9"/>
                </a:cxn>
              </a:cxnLst>
              <a:rect l="0" t="0" r="r" b="b"/>
              <a:pathLst>
                <a:path w="38" h="29">
                  <a:moveTo>
                    <a:pt x="37" y="14"/>
                  </a:moveTo>
                  <a:cubicBezTo>
                    <a:pt x="36" y="6"/>
                    <a:pt x="27" y="0"/>
                    <a:pt x="17" y="0"/>
                  </a:cubicBezTo>
                  <a:cubicBezTo>
                    <a:pt x="7" y="0"/>
                    <a:pt x="0" y="6"/>
                    <a:pt x="0" y="14"/>
                  </a:cubicBezTo>
                  <a:cubicBezTo>
                    <a:pt x="1" y="22"/>
                    <a:pt x="10" y="29"/>
                    <a:pt x="21" y="29"/>
                  </a:cubicBezTo>
                  <a:cubicBezTo>
                    <a:pt x="31" y="29"/>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7" name="išḷîďé"/>
            <p:cNvSpPr/>
            <p:nvPr userDrawn="1"/>
          </p:nvSpPr>
          <p:spPr bwMode="auto">
            <a:xfrm>
              <a:off x="5750864" y="4063064"/>
              <a:ext cx="135779" cy="109550"/>
            </a:xfrm>
            <a:prstGeom prst="ellipse">
              <a:avLst/>
            </a:prstGeom>
            <a:grpFill/>
            <a:ln>
              <a:noFill/>
            </a:ln>
          </p:spPr>
          <p:txBody>
            <a:bodyPr anchor="ctr"/>
            <a:lstStyle/>
            <a:p>
              <a:pPr algn="ctr"/>
              <a:endParaRPr>
                <a:solidFill>
                  <a:schemeClr val="accent1">
                    <a:lumMod val="50000"/>
                  </a:schemeClr>
                </a:solidFill>
              </a:endParaRPr>
            </a:p>
          </p:txBody>
        </p:sp>
        <p:sp>
          <p:nvSpPr>
            <p:cNvPr id="588" name="iṡḻïdê"/>
            <p:cNvSpPr/>
            <p:nvPr userDrawn="1"/>
          </p:nvSpPr>
          <p:spPr bwMode="auto">
            <a:xfrm>
              <a:off x="5915960" y="4063064"/>
              <a:ext cx="138865" cy="109550"/>
            </a:xfrm>
            <a:custGeom>
              <a:avLst/>
              <a:gdLst>
                <a:gd name="T0" fmla="*/ 38 w 38"/>
                <a:gd name="T1" fmla="*/ 15 h 30"/>
                <a:gd name="T2" fmla="*/ 19 w 38"/>
                <a:gd name="T3" fmla="*/ 0 h 30"/>
                <a:gd name="T4" fmla="*/ 1 w 38"/>
                <a:gd name="T5" fmla="*/ 15 h 30"/>
                <a:gd name="T6" fmla="*/ 20 w 38"/>
                <a:gd name="T7" fmla="*/ 30 h 30"/>
                <a:gd name="T8" fmla="*/ 38 w 38"/>
                <a:gd name="T9" fmla="*/ 15 h 30"/>
              </a:gdLst>
              <a:ahLst/>
              <a:cxnLst>
                <a:cxn ang="0">
                  <a:pos x="T0" y="T1"/>
                </a:cxn>
                <a:cxn ang="0">
                  <a:pos x="T2" y="T3"/>
                </a:cxn>
                <a:cxn ang="0">
                  <a:pos x="T4" y="T5"/>
                </a:cxn>
                <a:cxn ang="0">
                  <a:pos x="T6" y="T7"/>
                </a:cxn>
                <a:cxn ang="0">
                  <a:pos x="T8" y="T9"/>
                </a:cxn>
              </a:cxnLst>
              <a:rect l="0" t="0" r="r" b="b"/>
              <a:pathLst>
                <a:path w="38" h="30">
                  <a:moveTo>
                    <a:pt x="38" y="15"/>
                  </a:moveTo>
                  <a:cubicBezTo>
                    <a:pt x="38" y="6"/>
                    <a:pt x="29" y="0"/>
                    <a:pt x="19" y="0"/>
                  </a:cubicBezTo>
                  <a:cubicBezTo>
                    <a:pt x="9" y="0"/>
                    <a:pt x="0" y="6"/>
                    <a:pt x="1" y="15"/>
                  </a:cubicBezTo>
                  <a:cubicBezTo>
                    <a:pt x="1" y="23"/>
                    <a:pt x="9" y="30"/>
                    <a:pt x="20" y="30"/>
                  </a:cubicBezTo>
                  <a:cubicBezTo>
                    <a:pt x="30" y="30"/>
                    <a:pt x="38" y="23"/>
                    <a:pt x="38" y="15"/>
                  </a:cubicBezTo>
                  <a:close/>
                </a:path>
              </a:pathLst>
            </a:custGeom>
            <a:grpFill/>
            <a:ln>
              <a:noFill/>
            </a:ln>
          </p:spPr>
          <p:txBody>
            <a:bodyPr anchor="ctr"/>
            <a:lstStyle/>
            <a:p>
              <a:pPr algn="ctr"/>
              <a:endParaRPr>
                <a:solidFill>
                  <a:schemeClr val="accent1">
                    <a:lumMod val="50000"/>
                  </a:schemeClr>
                </a:solidFill>
              </a:endParaRPr>
            </a:p>
          </p:txBody>
        </p:sp>
        <p:sp>
          <p:nvSpPr>
            <p:cNvPr id="589" name="iṧlïḓe"/>
            <p:cNvSpPr/>
            <p:nvPr userDrawn="1"/>
          </p:nvSpPr>
          <p:spPr bwMode="auto">
            <a:xfrm>
              <a:off x="6084140" y="4063064"/>
              <a:ext cx="138865" cy="109550"/>
            </a:xfrm>
            <a:custGeom>
              <a:avLst/>
              <a:gdLst>
                <a:gd name="T0" fmla="*/ 38 w 38"/>
                <a:gd name="T1" fmla="*/ 15 h 30"/>
                <a:gd name="T2" fmla="*/ 19 w 38"/>
                <a:gd name="T3" fmla="*/ 0 h 30"/>
                <a:gd name="T4" fmla="*/ 1 w 38"/>
                <a:gd name="T5" fmla="*/ 15 h 30"/>
                <a:gd name="T6" fmla="*/ 20 w 38"/>
                <a:gd name="T7" fmla="*/ 30 h 30"/>
                <a:gd name="T8" fmla="*/ 38 w 38"/>
                <a:gd name="T9" fmla="*/ 15 h 30"/>
              </a:gdLst>
              <a:ahLst/>
              <a:cxnLst>
                <a:cxn ang="0">
                  <a:pos x="T0" y="T1"/>
                </a:cxn>
                <a:cxn ang="0">
                  <a:pos x="T2" y="T3"/>
                </a:cxn>
                <a:cxn ang="0">
                  <a:pos x="T4" y="T5"/>
                </a:cxn>
                <a:cxn ang="0">
                  <a:pos x="T6" y="T7"/>
                </a:cxn>
                <a:cxn ang="0">
                  <a:pos x="T8" y="T9"/>
                </a:cxn>
              </a:cxnLst>
              <a:rect l="0" t="0" r="r" b="b"/>
              <a:pathLst>
                <a:path w="38" h="30">
                  <a:moveTo>
                    <a:pt x="38" y="15"/>
                  </a:moveTo>
                  <a:cubicBezTo>
                    <a:pt x="38" y="6"/>
                    <a:pt x="29" y="0"/>
                    <a:pt x="19" y="0"/>
                  </a:cubicBezTo>
                  <a:cubicBezTo>
                    <a:pt x="8" y="0"/>
                    <a:pt x="0" y="6"/>
                    <a:pt x="1" y="15"/>
                  </a:cubicBezTo>
                  <a:cubicBezTo>
                    <a:pt x="1" y="23"/>
                    <a:pt x="9" y="30"/>
                    <a:pt x="20" y="30"/>
                  </a:cubicBezTo>
                  <a:cubicBezTo>
                    <a:pt x="30" y="30"/>
                    <a:pt x="38" y="23"/>
                    <a:pt x="38" y="15"/>
                  </a:cubicBezTo>
                  <a:close/>
                </a:path>
              </a:pathLst>
            </a:custGeom>
            <a:grpFill/>
            <a:ln>
              <a:noFill/>
            </a:ln>
          </p:spPr>
          <p:txBody>
            <a:bodyPr anchor="ctr"/>
            <a:lstStyle/>
            <a:p>
              <a:pPr algn="ctr"/>
              <a:endParaRPr>
                <a:solidFill>
                  <a:schemeClr val="accent1">
                    <a:lumMod val="50000"/>
                  </a:schemeClr>
                </a:solidFill>
              </a:endParaRPr>
            </a:p>
          </p:txBody>
        </p:sp>
        <p:sp>
          <p:nvSpPr>
            <p:cNvPr id="590" name="ïṩlîďé"/>
            <p:cNvSpPr/>
            <p:nvPr userDrawn="1"/>
          </p:nvSpPr>
          <p:spPr bwMode="auto">
            <a:xfrm>
              <a:off x="6250779" y="4063064"/>
              <a:ext cx="143495" cy="109550"/>
            </a:xfrm>
            <a:custGeom>
              <a:avLst/>
              <a:gdLst>
                <a:gd name="T0" fmla="*/ 38 w 39"/>
                <a:gd name="T1" fmla="*/ 15 h 30"/>
                <a:gd name="T2" fmla="*/ 18 w 39"/>
                <a:gd name="T3" fmla="*/ 0 h 30"/>
                <a:gd name="T4" fmla="*/ 0 w 39"/>
                <a:gd name="T5" fmla="*/ 15 h 30"/>
                <a:gd name="T6" fmla="*/ 20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9" y="0"/>
                    <a:pt x="18" y="0"/>
                  </a:cubicBezTo>
                  <a:cubicBezTo>
                    <a:pt x="8" y="0"/>
                    <a:pt x="0" y="6"/>
                    <a:pt x="0" y="15"/>
                  </a:cubicBezTo>
                  <a:cubicBezTo>
                    <a:pt x="1" y="23"/>
                    <a:pt x="10" y="30"/>
                    <a:pt x="20" y="30"/>
                  </a:cubicBezTo>
                  <a:cubicBezTo>
                    <a:pt x="31" y="30"/>
                    <a:pt x="39" y="23"/>
                    <a:pt x="38" y="15"/>
                  </a:cubicBezTo>
                  <a:close/>
                </a:path>
              </a:pathLst>
            </a:custGeom>
            <a:grpFill/>
            <a:ln>
              <a:noFill/>
            </a:ln>
          </p:spPr>
          <p:txBody>
            <a:bodyPr anchor="ctr"/>
            <a:lstStyle/>
            <a:p>
              <a:pPr algn="ctr"/>
              <a:endParaRPr>
                <a:solidFill>
                  <a:schemeClr val="accent1">
                    <a:lumMod val="50000"/>
                  </a:schemeClr>
                </a:solidFill>
              </a:endParaRPr>
            </a:p>
          </p:txBody>
        </p:sp>
        <p:sp>
          <p:nvSpPr>
            <p:cNvPr id="591" name="îṧlidé"/>
            <p:cNvSpPr/>
            <p:nvPr userDrawn="1"/>
          </p:nvSpPr>
          <p:spPr bwMode="auto">
            <a:xfrm>
              <a:off x="6418960" y="4063064"/>
              <a:ext cx="141951" cy="109550"/>
            </a:xfrm>
            <a:custGeom>
              <a:avLst/>
              <a:gdLst>
                <a:gd name="T0" fmla="*/ 38 w 39"/>
                <a:gd name="T1" fmla="*/ 15 h 30"/>
                <a:gd name="T2" fmla="*/ 18 w 39"/>
                <a:gd name="T3" fmla="*/ 0 h 30"/>
                <a:gd name="T4" fmla="*/ 0 w 39"/>
                <a:gd name="T5" fmla="*/ 15 h 30"/>
                <a:gd name="T6" fmla="*/ 20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8" y="0"/>
                    <a:pt x="18" y="0"/>
                  </a:cubicBezTo>
                  <a:cubicBezTo>
                    <a:pt x="8" y="0"/>
                    <a:pt x="0" y="6"/>
                    <a:pt x="0" y="15"/>
                  </a:cubicBezTo>
                  <a:cubicBezTo>
                    <a:pt x="1" y="23"/>
                    <a:pt x="10" y="30"/>
                    <a:pt x="20" y="30"/>
                  </a:cubicBezTo>
                  <a:cubicBezTo>
                    <a:pt x="31" y="30"/>
                    <a:pt x="39" y="23"/>
                    <a:pt x="38" y="15"/>
                  </a:cubicBezTo>
                  <a:close/>
                </a:path>
              </a:pathLst>
            </a:custGeom>
            <a:grpFill/>
            <a:ln>
              <a:noFill/>
            </a:ln>
          </p:spPr>
          <p:txBody>
            <a:bodyPr anchor="ctr"/>
            <a:lstStyle/>
            <a:p>
              <a:pPr algn="ctr"/>
              <a:endParaRPr>
                <a:solidFill>
                  <a:schemeClr val="accent1">
                    <a:lumMod val="50000"/>
                  </a:schemeClr>
                </a:solidFill>
              </a:endParaRPr>
            </a:p>
          </p:txBody>
        </p:sp>
        <p:sp>
          <p:nvSpPr>
            <p:cNvPr id="592" name="íšḷîḋe"/>
            <p:cNvSpPr/>
            <p:nvPr userDrawn="1"/>
          </p:nvSpPr>
          <p:spPr bwMode="auto">
            <a:xfrm>
              <a:off x="6587141" y="4063064"/>
              <a:ext cx="141951" cy="109550"/>
            </a:xfrm>
            <a:custGeom>
              <a:avLst/>
              <a:gdLst>
                <a:gd name="T0" fmla="*/ 38 w 39"/>
                <a:gd name="T1" fmla="*/ 15 h 30"/>
                <a:gd name="T2" fmla="*/ 18 w 39"/>
                <a:gd name="T3" fmla="*/ 0 h 30"/>
                <a:gd name="T4" fmla="*/ 0 w 39"/>
                <a:gd name="T5" fmla="*/ 15 h 30"/>
                <a:gd name="T6" fmla="*/ 21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8" y="0"/>
                    <a:pt x="18" y="0"/>
                  </a:cubicBezTo>
                  <a:cubicBezTo>
                    <a:pt x="7" y="0"/>
                    <a:pt x="0" y="6"/>
                    <a:pt x="0" y="15"/>
                  </a:cubicBezTo>
                  <a:cubicBezTo>
                    <a:pt x="1" y="23"/>
                    <a:pt x="10" y="30"/>
                    <a:pt x="21" y="30"/>
                  </a:cubicBezTo>
                  <a:cubicBezTo>
                    <a:pt x="31" y="30"/>
                    <a:pt x="39" y="23"/>
                    <a:pt x="38" y="15"/>
                  </a:cubicBezTo>
                  <a:close/>
                </a:path>
              </a:pathLst>
            </a:custGeom>
            <a:grpFill/>
            <a:ln>
              <a:noFill/>
            </a:ln>
          </p:spPr>
          <p:txBody>
            <a:bodyPr anchor="ctr"/>
            <a:lstStyle/>
            <a:p>
              <a:pPr algn="ctr"/>
              <a:endParaRPr>
                <a:solidFill>
                  <a:schemeClr val="accent1">
                    <a:lumMod val="50000"/>
                  </a:schemeClr>
                </a:solidFill>
              </a:endParaRPr>
            </a:p>
          </p:txBody>
        </p:sp>
        <p:sp>
          <p:nvSpPr>
            <p:cNvPr id="593" name="íṧļîḓe"/>
            <p:cNvSpPr/>
            <p:nvPr userDrawn="1"/>
          </p:nvSpPr>
          <p:spPr bwMode="auto">
            <a:xfrm>
              <a:off x="6750693" y="4063064"/>
              <a:ext cx="146580" cy="109550"/>
            </a:xfrm>
            <a:custGeom>
              <a:avLst/>
              <a:gdLst>
                <a:gd name="T0" fmla="*/ 39 w 40"/>
                <a:gd name="T1" fmla="*/ 15 h 30"/>
                <a:gd name="T2" fmla="*/ 18 w 40"/>
                <a:gd name="T3" fmla="*/ 0 h 30"/>
                <a:gd name="T4" fmla="*/ 1 w 40"/>
                <a:gd name="T5" fmla="*/ 15 h 30"/>
                <a:gd name="T6" fmla="*/ 22 w 40"/>
                <a:gd name="T7" fmla="*/ 30 h 30"/>
                <a:gd name="T8" fmla="*/ 39 w 40"/>
                <a:gd name="T9" fmla="*/ 15 h 30"/>
              </a:gdLst>
              <a:ahLst/>
              <a:cxnLst>
                <a:cxn ang="0">
                  <a:pos x="T0" y="T1"/>
                </a:cxn>
                <a:cxn ang="0">
                  <a:pos x="T2" y="T3"/>
                </a:cxn>
                <a:cxn ang="0">
                  <a:pos x="T4" y="T5"/>
                </a:cxn>
                <a:cxn ang="0">
                  <a:pos x="T6" y="T7"/>
                </a:cxn>
                <a:cxn ang="0">
                  <a:pos x="T8" y="T9"/>
                </a:cxn>
              </a:cxnLst>
              <a:rect l="0" t="0" r="r" b="b"/>
              <a:pathLst>
                <a:path w="40" h="30">
                  <a:moveTo>
                    <a:pt x="39" y="15"/>
                  </a:moveTo>
                  <a:cubicBezTo>
                    <a:pt x="38" y="6"/>
                    <a:pt x="29" y="0"/>
                    <a:pt x="18" y="0"/>
                  </a:cubicBezTo>
                  <a:cubicBezTo>
                    <a:pt x="8" y="0"/>
                    <a:pt x="0" y="6"/>
                    <a:pt x="1" y="15"/>
                  </a:cubicBezTo>
                  <a:cubicBezTo>
                    <a:pt x="2" y="23"/>
                    <a:pt x="11" y="30"/>
                    <a:pt x="22" y="30"/>
                  </a:cubicBezTo>
                  <a:cubicBezTo>
                    <a:pt x="32" y="30"/>
                    <a:pt x="40" y="23"/>
                    <a:pt x="39" y="15"/>
                  </a:cubicBezTo>
                  <a:close/>
                </a:path>
              </a:pathLst>
            </a:custGeom>
            <a:grpFill/>
            <a:ln>
              <a:noFill/>
            </a:ln>
          </p:spPr>
          <p:txBody>
            <a:bodyPr anchor="ctr"/>
            <a:lstStyle/>
            <a:p>
              <a:pPr algn="ctr"/>
              <a:endParaRPr>
                <a:solidFill>
                  <a:schemeClr val="accent1">
                    <a:lumMod val="50000"/>
                  </a:schemeClr>
                </a:solidFill>
              </a:endParaRPr>
            </a:p>
          </p:txBody>
        </p:sp>
        <p:sp>
          <p:nvSpPr>
            <p:cNvPr id="594" name="iṡḻîḋè"/>
            <p:cNvSpPr/>
            <p:nvPr userDrawn="1"/>
          </p:nvSpPr>
          <p:spPr bwMode="auto">
            <a:xfrm>
              <a:off x="5919046" y="4198843"/>
              <a:ext cx="138865" cy="112636"/>
            </a:xfrm>
            <a:custGeom>
              <a:avLst/>
              <a:gdLst>
                <a:gd name="T0" fmla="*/ 38 w 38"/>
                <a:gd name="T1" fmla="*/ 15 h 31"/>
                <a:gd name="T2" fmla="*/ 19 w 38"/>
                <a:gd name="T3" fmla="*/ 0 h 31"/>
                <a:gd name="T4" fmla="*/ 0 w 38"/>
                <a:gd name="T5" fmla="*/ 15 h 31"/>
                <a:gd name="T6" fmla="*/ 19 w 38"/>
                <a:gd name="T7" fmla="*/ 31 h 31"/>
                <a:gd name="T8" fmla="*/ 38 w 38"/>
                <a:gd name="T9" fmla="*/ 15 h 31"/>
              </a:gdLst>
              <a:ahLst/>
              <a:cxnLst>
                <a:cxn ang="0">
                  <a:pos x="T0" y="T1"/>
                </a:cxn>
                <a:cxn ang="0">
                  <a:pos x="T2" y="T3"/>
                </a:cxn>
                <a:cxn ang="0">
                  <a:pos x="T4" y="T5"/>
                </a:cxn>
                <a:cxn ang="0">
                  <a:pos x="T6" y="T7"/>
                </a:cxn>
                <a:cxn ang="0">
                  <a:pos x="T8" y="T9"/>
                </a:cxn>
              </a:cxnLst>
              <a:rect l="0" t="0" r="r" b="b"/>
              <a:pathLst>
                <a:path w="38" h="31">
                  <a:moveTo>
                    <a:pt x="38" y="15"/>
                  </a:moveTo>
                  <a:cubicBezTo>
                    <a:pt x="38" y="7"/>
                    <a:pt x="29" y="0"/>
                    <a:pt x="19" y="0"/>
                  </a:cubicBezTo>
                  <a:cubicBezTo>
                    <a:pt x="8" y="0"/>
                    <a:pt x="0" y="7"/>
                    <a:pt x="0" y="15"/>
                  </a:cubicBezTo>
                  <a:cubicBezTo>
                    <a:pt x="0" y="24"/>
                    <a:pt x="9" y="31"/>
                    <a:pt x="19" y="31"/>
                  </a:cubicBezTo>
                  <a:cubicBezTo>
                    <a:pt x="30" y="31"/>
                    <a:pt x="38" y="24"/>
                    <a:pt x="38" y="15"/>
                  </a:cubicBezTo>
                  <a:close/>
                </a:path>
              </a:pathLst>
            </a:custGeom>
            <a:grpFill/>
            <a:ln>
              <a:noFill/>
            </a:ln>
          </p:spPr>
          <p:txBody>
            <a:bodyPr anchor="ctr"/>
            <a:lstStyle/>
            <a:p>
              <a:pPr algn="ctr"/>
              <a:endParaRPr>
                <a:solidFill>
                  <a:schemeClr val="accent1">
                    <a:lumMod val="50000"/>
                  </a:schemeClr>
                </a:solidFill>
              </a:endParaRPr>
            </a:p>
          </p:txBody>
        </p:sp>
        <p:sp>
          <p:nvSpPr>
            <p:cNvPr id="595" name="i$líḍê"/>
            <p:cNvSpPr/>
            <p:nvPr userDrawn="1"/>
          </p:nvSpPr>
          <p:spPr bwMode="auto">
            <a:xfrm>
              <a:off x="6087226" y="4198843"/>
              <a:ext cx="141951" cy="112636"/>
            </a:xfrm>
            <a:custGeom>
              <a:avLst/>
              <a:gdLst>
                <a:gd name="T0" fmla="*/ 39 w 39"/>
                <a:gd name="T1" fmla="*/ 15 h 31"/>
                <a:gd name="T2" fmla="*/ 19 w 39"/>
                <a:gd name="T3" fmla="*/ 0 h 31"/>
                <a:gd name="T4" fmla="*/ 1 w 39"/>
                <a:gd name="T5" fmla="*/ 15 h 31"/>
                <a:gd name="T6" fmla="*/ 20 w 39"/>
                <a:gd name="T7" fmla="*/ 31 h 31"/>
                <a:gd name="T8" fmla="*/ 39 w 39"/>
                <a:gd name="T9" fmla="*/ 15 h 31"/>
              </a:gdLst>
              <a:ahLst/>
              <a:cxnLst>
                <a:cxn ang="0">
                  <a:pos x="T0" y="T1"/>
                </a:cxn>
                <a:cxn ang="0">
                  <a:pos x="T2" y="T3"/>
                </a:cxn>
                <a:cxn ang="0">
                  <a:pos x="T4" y="T5"/>
                </a:cxn>
                <a:cxn ang="0">
                  <a:pos x="T6" y="T7"/>
                </a:cxn>
                <a:cxn ang="0">
                  <a:pos x="T8" y="T9"/>
                </a:cxn>
              </a:cxnLst>
              <a:rect l="0" t="0" r="r" b="b"/>
              <a:pathLst>
                <a:path w="39" h="31">
                  <a:moveTo>
                    <a:pt x="39" y="15"/>
                  </a:moveTo>
                  <a:cubicBezTo>
                    <a:pt x="38" y="7"/>
                    <a:pt x="30" y="0"/>
                    <a:pt x="19" y="0"/>
                  </a:cubicBezTo>
                  <a:cubicBezTo>
                    <a:pt x="9" y="0"/>
                    <a:pt x="0" y="7"/>
                    <a:pt x="1" y="15"/>
                  </a:cubicBezTo>
                  <a:cubicBezTo>
                    <a:pt x="1" y="24"/>
                    <a:pt x="10" y="31"/>
                    <a:pt x="20" y="31"/>
                  </a:cubicBezTo>
                  <a:cubicBezTo>
                    <a:pt x="31" y="31"/>
                    <a:pt x="39" y="24"/>
                    <a:pt x="39" y="15"/>
                  </a:cubicBezTo>
                  <a:close/>
                </a:path>
              </a:pathLst>
            </a:custGeom>
            <a:grpFill/>
            <a:ln>
              <a:noFill/>
            </a:ln>
          </p:spPr>
          <p:txBody>
            <a:bodyPr anchor="ctr"/>
            <a:lstStyle/>
            <a:p>
              <a:pPr algn="ctr"/>
              <a:endParaRPr>
                <a:solidFill>
                  <a:schemeClr val="accent1">
                    <a:lumMod val="50000"/>
                  </a:schemeClr>
                </a:solidFill>
              </a:endParaRPr>
            </a:p>
          </p:txBody>
        </p:sp>
        <p:sp>
          <p:nvSpPr>
            <p:cNvPr id="596" name="íṥḻide"/>
            <p:cNvSpPr/>
            <p:nvPr userDrawn="1"/>
          </p:nvSpPr>
          <p:spPr bwMode="auto">
            <a:xfrm>
              <a:off x="6258494" y="4198843"/>
              <a:ext cx="141951" cy="112636"/>
            </a:xfrm>
            <a:custGeom>
              <a:avLst/>
              <a:gdLst>
                <a:gd name="T0" fmla="*/ 38 w 39"/>
                <a:gd name="T1" fmla="*/ 15 h 31"/>
                <a:gd name="T2" fmla="*/ 18 w 39"/>
                <a:gd name="T3" fmla="*/ 0 h 31"/>
                <a:gd name="T4" fmla="*/ 0 w 39"/>
                <a:gd name="T5" fmla="*/ 15 h 31"/>
                <a:gd name="T6" fmla="*/ 20 w 39"/>
                <a:gd name="T7" fmla="*/ 31 h 31"/>
                <a:gd name="T8" fmla="*/ 38 w 39"/>
                <a:gd name="T9" fmla="*/ 15 h 31"/>
              </a:gdLst>
              <a:ahLst/>
              <a:cxnLst>
                <a:cxn ang="0">
                  <a:pos x="T0" y="T1"/>
                </a:cxn>
                <a:cxn ang="0">
                  <a:pos x="T2" y="T3"/>
                </a:cxn>
                <a:cxn ang="0">
                  <a:pos x="T4" y="T5"/>
                </a:cxn>
                <a:cxn ang="0">
                  <a:pos x="T6" y="T7"/>
                </a:cxn>
                <a:cxn ang="0">
                  <a:pos x="T8" y="T9"/>
                </a:cxn>
              </a:cxnLst>
              <a:rect l="0" t="0" r="r" b="b"/>
              <a:pathLst>
                <a:path w="39" h="31">
                  <a:moveTo>
                    <a:pt x="38" y="15"/>
                  </a:moveTo>
                  <a:cubicBezTo>
                    <a:pt x="38" y="7"/>
                    <a:pt x="29" y="0"/>
                    <a:pt x="18" y="0"/>
                  </a:cubicBezTo>
                  <a:cubicBezTo>
                    <a:pt x="8" y="0"/>
                    <a:pt x="0" y="7"/>
                    <a:pt x="0" y="15"/>
                  </a:cubicBezTo>
                  <a:cubicBezTo>
                    <a:pt x="1" y="24"/>
                    <a:pt x="10" y="31"/>
                    <a:pt x="20" y="31"/>
                  </a:cubicBezTo>
                  <a:cubicBezTo>
                    <a:pt x="31" y="31"/>
                    <a:pt x="39" y="24"/>
                    <a:pt x="38" y="15"/>
                  </a:cubicBezTo>
                  <a:close/>
                </a:path>
              </a:pathLst>
            </a:custGeom>
            <a:grpFill/>
            <a:ln>
              <a:noFill/>
            </a:ln>
          </p:spPr>
          <p:txBody>
            <a:bodyPr anchor="ctr"/>
            <a:lstStyle/>
            <a:p>
              <a:pPr algn="ctr"/>
              <a:endParaRPr>
                <a:solidFill>
                  <a:schemeClr val="accent1">
                    <a:lumMod val="50000"/>
                  </a:schemeClr>
                </a:solidFill>
              </a:endParaRPr>
            </a:p>
          </p:txBody>
        </p:sp>
        <p:sp>
          <p:nvSpPr>
            <p:cNvPr id="597" name="íşľíḍè"/>
            <p:cNvSpPr/>
            <p:nvPr userDrawn="1"/>
          </p:nvSpPr>
          <p:spPr bwMode="auto">
            <a:xfrm>
              <a:off x="6426674" y="4198843"/>
              <a:ext cx="146580" cy="112636"/>
            </a:xfrm>
            <a:custGeom>
              <a:avLst/>
              <a:gdLst>
                <a:gd name="T0" fmla="*/ 39 w 40"/>
                <a:gd name="T1" fmla="*/ 15 h 31"/>
                <a:gd name="T2" fmla="*/ 19 w 40"/>
                <a:gd name="T3" fmla="*/ 0 h 31"/>
                <a:gd name="T4" fmla="*/ 1 w 40"/>
                <a:gd name="T5" fmla="*/ 15 h 31"/>
                <a:gd name="T6" fmla="*/ 21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9" y="0"/>
                    <a:pt x="19" y="0"/>
                  </a:cubicBezTo>
                  <a:cubicBezTo>
                    <a:pt x="8" y="0"/>
                    <a:pt x="0" y="7"/>
                    <a:pt x="1" y="15"/>
                  </a:cubicBezTo>
                  <a:cubicBezTo>
                    <a:pt x="2" y="24"/>
                    <a:pt x="11" y="31"/>
                    <a:pt x="21" y="31"/>
                  </a:cubicBezTo>
                  <a:cubicBezTo>
                    <a:pt x="32" y="31"/>
                    <a:pt x="40" y="24"/>
                    <a:pt x="39" y="15"/>
                  </a:cubicBezTo>
                  <a:close/>
                </a:path>
              </a:pathLst>
            </a:custGeom>
            <a:grpFill/>
            <a:ln>
              <a:noFill/>
            </a:ln>
          </p:spPr>
          <p:txBody>
            <a:bodyPr anchor="ctr"/>
            <a:lstStyle/>
            <a:p>
              <a:pPr algn="ctr"/>
              <a:endParaRPr>
                <a:solidFill>
                  <a:schemeClr val="accent1">
                    <a:lumMod val="50000"/>
                  </a:schemeClr>
                </a:solidFill>
              </a:endParaRPr>
            </a:p>
          </p:txBody>
        </p:sp>
        <p:sp>
          <p:nvSpPr>
            <p:cNvPr id="598" name="iśļiḑe"/>
            <p:cNvSpPr/>
            <p:nvPr userDrawn="1"/>
          </p:nvSpPr>
          <p:spPr bwMode="auto">
            <a:xfrm>
              <a:off x="6597942" y="4198843"/>
              <a:ext cx="146580" cy="112636"/>
            </a:xfrm>
            <a:custGeom>
              <a:avLst/>
              <a:gdLst>
                <a:gd name="T0" fmla="*/ 39 w 40"/>
                <a:gd name="T1" fmla="*/ 15 h 31"/>
                <a:gd name="T2" fmla="*/ 18 w 40"/>
                <a:gd name="T3" fmla="*/ 0 h 31"/>
                <a:gd name="T4" fmla="*/ 1 w 40"/>
                <a:gd name="T5" fmla="*/ 15 h 31"/>
                <a:gd name="T6" fmla="*/ 21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9" y="0"/>
                    <a:pt x="18" y="0"/>
                  </a:cubicBezTo>
                  <a:cubicBezTo>
                    <a:pt x="8" y="0"/>
                    <a:pt x="0" y="7"/>
                    <a:pt x="1" y="15"/>
                  </a:cubicBezTo>
                  <a:cubicBezTo>
                    <a:pt x="1" y="24"/>
                    <a:pt x="11" y="31"/>
                    <a:pt x="21" y="31"/>
                  </a:cubicBezTo>
                  <a:cubicBezTo>
                    <a:pt x="32" y="31"/>
                    <a:pt x="40" y="24"/>
                    <a:pt x="39" y="15"/>
                  </a:cubicBezTo>
                  <a:close/>
                </a:path>
              </a:pathLst>
            </a:custGeom>
            <a:grpFill/>
            <a:ln>
              <a:noFill/>
            </a:ln>
          </p:spPr>
          <p:txBody>
            <a:bodyPr anchor="ctr"/>
            <a:lstStyle/>
            <a:p>
              <a:pPr algn="ctr"/>
              <a:endParaRPr>
                <a:solidFill>
                  <a:schemeClr val="accent1">
                    <a:lumMod val="50000"/>
                  </a:schemeClr>
                </a:solidFill>
              </a:endParaRPr>
            </a:p>
          </p:txBody>
        </p:sp>
        <p:sp>
          <p:nvSpPr>
            <p:cNvPr id="599" name="îśḷiḑé"/>
            <p:cNvSpPr/>
            <p:nvPr userDrawn="1"/>
          </p:nvSpPr>
          <p:spPr bwMode="auto">
            <a:xfrm>
              <a:off x="5919046" y="4337708"/>
              <a:ext cx="143495" cy="115721"/>
            </a:xfrm>
            <a:custGeom>
              <a:avLst/>
              <a:gdLst>
                <a:gd name="T0" fmla="*/ 39 w 39"/>
                <a:gd name="T1" fmla="*/ 16 h 32"/>
                <a:gd name="T2" fmla="*/ 19 w 39"/>
                <a:gd name="T3" fmla="*/ 0 h 32"/>
                <a:gd name="T4" fmla="*/ 0 w 39"/>
                <a:gd name="T5" fmla="*/ 16 h 32"/>
                <a:gd name="T6" fmla="*/ 20 w 39"/>
                <a:gd name="T7" fmla="*/ 32 h 32"/>
                <a:gd name="T8" fmla="*/ 39 w 39"/>
                <a:gd name="T9" fmla="*/ 16 h 32"/>
              </a:gdLst>
              <a:ahLst/>
              <a:cxnLst>
                <a:cxn ang="0">
                  <a:pos x="T0" y="T1"/>
                </a:cxn>
                <a:cxn ang="0">
                  <a:pos x="T2" y="T3"/>
                </a:cxn>
                <a:cxn ang="0">
                  <a:pos x="T4" y="T5"/>
                </a:cxn>
                <a:cxn ang="0">
                  <a:pos x="T6" y="T7"/>
                </a:cxn>
                <a:cxn ang="0">
                  <a:pos x="T8" y="T9"/>
                </a:cxn>
              </a:cxnLst>
              <a:rect l="0" t="0" r="r" b="b"/>
              <a:pathLst>
                <a:path w="39" h="32">
                  <a:moveTo>
                    <a:pt x="39" y="16"/>
                  </a:moveTo>
                  <a:cubicBezTo>
                    <a:pt x="39" y="7"/>
                    <a:pt x="30" y="0"/>
                    <a:pt x="19" y="0"/>
                  </a:cubicBezTo>
                  <a:cubicBezTo>
                    <a:pt x="9" y="0"/>
                    <a:pt x="0" y="7"/>
                    <a:pt x="0" y="16"/>
                  </a:cubicBezTo>
                  <a:cubicBezTo>
                    <a:pt x="0" y="25"/>
                    <a:pt x="9" y="32"/>
                    <a:pt x="20" y="32"/>
                  </a:cubicBezTo>
                  <a:cubicBezTo>
                    <a:pt x="31" y="32"/>
                    <a:pt x="39" y="25"/>
                    <a:pt x="39" y="16"/>
                  </a:cubicBezTo>
                  <a:close/>
                </a:path>
              </a:pathLst>
            </a:custGeom>
            <a:grpFill/>
            <a:ln>
              <a:noFill/>
            </a:ln>
          </p:spPr>
          <p:txBody>
            <a:bodyPr anchor="ctr"/>
            <a:lstStyle/>
            <a:p>
              <a:pPr algn="ctr"/>
              <a:endParaRPr>
                <a:solidFill>
                  <a:schemeClr val="accent1">
                    <a:lumMod val="50000"/>
                  </a:schemeClr>
                </a:solidFill>
              </a:endParaRPr>
            </a:p>
          </p:txBody>
        </p:sp>
        <p:sp>
          <p:nvSpPr>
            <p:cNvPr id="600" name="îSļïdê"/>
            <p:cNvSpPr/>
            <p:nvPr userDrawn="1"/>
          </p:nvSpPr>
          <p:spPr bwMode="auto">
            <a:xfrm>
              <a:off x="6094941" y="4337708"/>
              <a:ext cx="141951" cy="115721"/>
            </a:xfrm>
            <a:custGeom>
              <a:avLst/>
              <a:gdLst>
                <a:gd name="T0" fmla="*/ 39 w 39"/>
                <a:gd name="T1" fmla="*/ 16 h 32"/>
                <a:gd name="T2" fmla="*/ 19 w 39"/>
                <a:gd name="T3" fmla="*/ 0 h 32"/>
                <a:gd name="T4" fmla="*/ 0 w 39"/>
                <a:gd name="T5" fmla="*/ 16 h 32"/>
                <a:gd name="T6" fmla="*/ 20 w 39"/>
                <a:gd name="T7" fmla="*/ 32 h 32"/>
                <a:gd name="T8" fmla="*/ 39 w 39"/>
                <a:gd name="T9" fmla="*/ 16 h 32"/>
              </a:gdLst>
              <a:ahLst/>
              <a:cxnLst>
                <a:cxn ang="0">
                  <a:pos x="T0" y="T1"/>
                </a:cxn>
                <a:cxn ang="0">
                  <a:pos x="T2" y="T3"/>
                </a:cxn>
                <a:cxn ang="0">
                  <a:pos x="T4" y="T5"/>
                </a:cxn>
                <a:cxn ang="0">
                  <a:pos x="T6" y="T7"/>
                </a:cxn>
                <a:cxn ang="0">
                  <a:pos x="T8" y="T9"/>
                </a:cxn>
              </a:cxnLst>
              <a:rect l="0" t="0" r="r" b="b"/>
              <a:pathLst>
                <a:path w="39" h="32">
                  <a:moveTo>
                    <a:pt x="39" y="16"/>
                  </a:moveTo>
                  <a:cubicBezTo>
                    <a:pt x="38" y="7"/>
                    <a:pt x="29" y="0"/>
                    <a:pt x="19" y="0"/>
                  </a:cubicBezTo>
                  <a:cubicBezTo>
                    <a:pt x="8" y="0"/>
                    <a:pt x="0" y="7"/>
                    <a:pt x="0" y="16"/>
                  </a:cubicBezTo>
                  <a:cubicBezTo>
                    <a:pt x="0" y="25"/>
                    <a:pt x="9" y="32"/>
                    <a:pt x="20" y="32"/>
                  </a:cubicBezTo>
                  <a:cubicBezTo>
                    <a:pt x="31" y="32"/>
                    <a:pt x="39" y="25"/>
                    <a:pt x="39" y="16"/>
                  </a:cubicBezTo>
                  <a:close/>
                </a:path>
              </a:pathLst>
            </a:custGeom>
            <a:grpFill/>
            <a:ln>
              <a:noFill/>
            </a:ln>
          </p:spPr>
          <p:txBody>
            <a:bodyPr anchor="ctr"/>
            <a:lstStyle/>
            <a:p>
              <a:pPr algn="ctr"/>
              <a:endParaRPr>
                <a:solidFill>
                  <a:schemeClr val="accent1">
                    <a:lumMod val="50000"/>
                  </a:schemeClr>
                </a:solidFill>
              </a:endParaRPr>
            </a:p>
          </p:txBody>
        </p:sp>
        <p:sp>
          <p:nvSpPr>
            <p:cNvPr id="601" name="ísľîḋé"/>
            <p:cNvSpPr/>
            <p:nvPr userDrawn="1"/>
          </p:nvSpPr>
          <p:spPr bwMode="auto">
            <a:xfrm>
              <a:off x="6266208" y="4337708"/>
              <a:ext cx="146580" cy="115721"/>
            </a:xfrm>
            <a:custGeom>
              <a:avLst/>
              <a:gdLst>
                <a:gd name="T0" fmla="*/ 39 w 40"/>
                <a:gd name="T1" fmla="*/ 16 h 32"/>
                <a:gd name="T2" fmla="*/ 19 w 40"/>
                <a:gd name="T3" fmla="*/ 0 h 32"/>
                <a:gd name="T4" fmla="*/ 0 w 40"/>
                <a:gd name="T5" fmla="*/ 16 h 32"/>
                <a:gd name="T6" fmla="*/ 21 w 40"/>
                <a:gd name="T7" fmla="*/ 32 h 32"/>
                <a:gd name="T8" fmla="*/ 39 w 40"/>
                <a:gd name="T9" fmla="*/ 16 h 32"/>
              </a:gdLst>
              <a:ahLst/>
              <a:cxnLst>
                <a:cxn ang="0">
                  <a:pos x="T0" y="T1"/>
                </a:cxn>
                <a:cxn ang="0">
                  <a:pos x="T2" y="T3"/>
                </a:cxn>
                <a:cxn ang="0">
                  <a:pos x="T4" y="T5"/>
                </a:cxn>
                <a:cxn ang="0">
                  <a:pos x="T6" y="T7"/>
                </a:cxn>
                <a:cxn ang="0">
                  <a:pos x="T8" y="T9"/>
                </a:cxn>
              </a:cxnLst>
              <a:rect l="0" t="0" r="r" b="b"/>
              <a:pathLst>
                <a:path w="40" h="32">
                  <a:moveTo>
                    <a:pt x="39" y="16"/>
                  </a:moveTo>
                  <a:cubicBezTo>
                    <a:pt x="38" y="7"/>
                    <a:pt x="29" y="0"/>
                    <a:pt x="19" y="0"/>
                  </a:cubicBezTo>
                  <a:cubicBezTo>
                    <a:pt x="8" y="0"/>
                    <a:pt x="0" y="7"/>
                    <a:pt x="0" y="16"/>
                  </a:cubicBezTo>
                  <a:cubicBezTo>
                    <a:pt x="1" y="25"/>
                    <a:pt x="10" y="32"/>
                    <a:pt x="21" y="32"/>
                  </a:cubicBezTo>
                  <a:cubicBezTo>
                    <a:pt x="31" y="32"/>
                    <a:pt x="40" y="25"/>
                    <a:pt x="39" y="16"/>
                  </a:cubicBezTo>
                  <a:close/>
                </a:path>
              </a:pathLst>
            </a:custGeom>
            <a:grpFill/>
            <a:ln>
              <a:noFill/>
            </a:ln>
          </p:spPr>
          <p:txBody>
            <a:bodyPr anchor="ctr"/>
            <a:lstStyle/>
            <a:p>
              <a:pPr algn="ctr"/>
              <a:endParaRPr>
                <a:solidFill>
                  <a:schemeClr val="accent1">
                    <a:lumMod val="50000"/>
                  </a:schemeClr>
                </a:solidFill>
              </a:endParaRPr>
            </a:p>
          </p:txBody>
        </p:sp>
        <p:sp>
          <p:nvSpPr>
            <p:cNvPr id="602" name="i$ḷíḋê"/>
            <p:cNvSpPr/>
            <p:nvPr userDrawn="1"/>
          </p:nvSpPr>
          <p:spPr bwMode="auto">
            <a:xfrm>
              <a:off x="6437476" y="4337708"/>
              <a:ext cx="146580" cy="115721"/>
            </a:xfrm>
            <a:custGeom>
              <a:avLst/>
              <a:gdLst>
                <a:gd name="T0" fmla="*/ 39 w 40"/>
                <a:gd name="T1" fmla="*/ 16 h 32"/>
                <a:gd name="T2" fmla="*/ 19 w 40"/>
                <a:gd name="T3" fmla="*/ 0 h 32"/>
                <a:gd name="T4" fmla="*/ 1 w 40"/>
                <a:gd name="T5" fmla="*/ 16 h 32"/>
                <a:gd name="T6" fmla="*/ 21 w 40"/>
                <a:gd name="T7" fmla="*/ 32 h 32"/>
                <a:gd name="T8" fmla="*/ 39 w 40"/>
                <a:gd name="T9" fmla="*/ 16 h 32"/>
              </a:gdLst>
              <a:ahLst/>
              <a:cxnLst>
                <a:cxn ang="0">
                  <a:pos x="T0" y="T1"/>
                </a:cxn>
                <a:cxn ang="0">
                  <a:pos x="T2" y="T3"/>
                </a:cxn>
                <a:cxn ang="0">
                  <a:pos x="T4" y="T5"/>
                </a:cxn>
                <a:cxn ang="0">
                  <a:pos x="T6" y="T7"/>
                </a:cxn>
                <a:cxn ang="0">
                  <a:pos x="T8" y="T9"/>
                </a:cxn>
              </a:cxnLst>
              <a:rect l="0" t="0" r="r" b="b"/>
              <a:pathLst>
                <a:path w="40" h="32">
                  <a:moveTo>
                    <a:pt x="39" y="16"/>
                  </a:moveTo>
                  <a:cubicBezTo>
                    <a:pt x="39" y="7"/>
                    <a:pt x="29" y="0"/>
                    <a:pt x="19" y="0"/>
                  </a:cubicBezTo>
                  <a:cubicBezTo>
                    <a:pt x="8" y="0"/>
                    <a:pt x="0" y="7"/>
                    <a:pt x="1" y="16"/>
                  </a:cubicBezTo>
                  <a:cubicBezTo>
                    <a:pt x="1" y="25"/>
                    <a:pt x="11" y="32"/>
                    <a:pt x="21" y="32"/>
                  </a:cubicBezTo>
                  <a:cubicBezTo>
                    <a:pt x="32" y="32"/>
                    <a:pt x="40" y="25"/>
                    <a:pt x="39" y="16"/>
                  </a:cubicBezTo>
                  <a:close/>
                </a:path>
              </a:pathLst>
            </a:custGeom>
            <a:grpFill/>
            <a:ln>
              <a:noFill/>
            </a:ln>
          </p:spPr>
          <p:txBody>
            <a:bodyPr anchor="ctr"/>
            <a:lstStyle/>
            <a:p>
              <a:pPr algn="ctr"/>
              <a:endParaRPr>
                <a:solidFill>
                  <a:schemeClr val="accent1">
                    <a:lumMod val="50000"/>
                  </a:schemeClr>
                </a:solidFill>
              </a:endParaRPr>
            </a:p>
          </p:txBody>
        </p:sp>
        <p:sp>
          <p:nvSpPr>
            <p:cNvPr id="603" name="ïṣ1îḍê"/>
            <p:cNvSpPr/>
            <p:nvPr userDrawn="1"/>
          </p:nvSpPr>
          <p:spPr bwMode="auto">
            <a:xfrm>
              <a:off x="5923674" y="4479659"/>
              <a:ext cx="141951" cy="123436"/>
            </a:xfrm>
            <a:custGeom>
              <a:avLst/>
              <a:gdLst>
                <a:gd name="T0" fmla="*/ 39 w 39"/>
                <a:gd name="T1" fmla="*/ 17 h 34"/>
                <a:gd name="T2" fmla="*/ 19 w 39"/>
                <a:gd name="T3" fmla="*/ 0 h 34"/>
                <a:gd name="T4" fmla="*/ 0 w 39"/>
                <a:gd name="T5" fmla="*/ 17 h 34"/>
                <a:gd name="T6" fmla="*/ 20 w 39"/>
                <a:gd name="T7" fmla="*/ 34 h 34"/>
                <a:gd name="T8" fmla="*/ 39 w 39"/>
                <a:gd name="T9" fmla="*/ 17 h 34"/>
              </a:gdLst>
              <a:ahLst/>
              <a:cxnLst>
                <a:cxn ang="0">
                  <a:pos x="T0" y="T1"/>
                </a:cxn>
                <a:cxn ang="0">
                  <a:pos x="T2" y="T3"/>
                </a:cxn>
                <a:cxn ang="0">
                  <a:pos x="T4" y="T5"/>
                </a:cxn>
                <a:cxn ang="0">
                  <a:pos x="T6" y="T7"/>
                </a:cxn>
                <a:cxn ang="0">
                  <a:pos x="T8" y="T9"/>
                </a:cxn>
              </a:cxnLst>
              <a:rect l="0" t="0" r="r" b="b"/>
              <a:pathLst>
                <a:path w="39" h="34">
                  <a:moveTo>
                    <a:pt x="39" y="17"/>
                  </a:moveTo>
                  <a:cubicBezTo>
                    <a:pt x="39" y="8"/>
                    <a:pt x="30" y="0"/>
                    <a:pt x="19" y="0"/>
                  </a:cubicBezTo>
                  <a:cubicBezTo>
                    <a:pt x="8" y="0"/>
                    <a:pt x="0" y="8"/>
                    <a:pt x="0" y="17"/>
                  </a:cubicBezTo>
                  <a:cubicBezTo>
                    <a:pt x="0" y="26"/>
                    <a:pt x="9" y="34"/>
                    <a:pt x="20" y="34"/>
                  </a:cubicBezTo>
                  <a:cubicBezTo>
                    <a:pt x="31" y="34"/>
                    <a:pt x="39" y="26"/>
                    <a:pt x="39" y="17"/>
                  </a:cubicBezTo>
                  <a:close/>
                </a:path>
              </a:pathLst>
            </a:custGeom>
            <a:grpFill/>
            <a:ln>
              <a:noFill/>
            </a:ln>
          </p:spPr>
          <p:txBody>
            <a:bodyPr anchor="ctr"/>
            <a:lstStyle/>
            <a:p>
              <a:pPr algn="ctr"/>
              <a:endParaRPr>
                <a:solidFill>
                  <a:schemeClr val="accent1">
                    <a:lumMod val="50000"/>
                  </a:schemeClr>
                </a:solidFill>
              </a:endParaRPr>
            </a:p>
          </p:txBody>
        </p:sp>
        <p:sp>
          <p:nvSpPr>
            <p:cNvPr id="604" name="ïSļiḓe"/>
            <p:cNvSpPr/>
            <p:nvPr userDrawn="1"/>
          </p:nvSpPr>
          <p:spPr bwMode="auto">
            <a:xfrm>
              <a:off x="6098027" y="4479659"/>
              <a:ext cx="146580" cy="123436"/>
            </a:xfrm>
            <a:custGeom>
              <a:avLst/>
              <a:gdLst>
                <a:gd name="T0" fmla="*/ 39 w 40"/>
                <a:gd name="T1" fmla="*/ 17 h 34"/>
                <a:gd name="T2" fmla="*/ 19 w 40"/>
                <a:gd name="T3" fmla="*/ 0 h 34"/>
                <a:gd name="T4" fmla="*/ 0 w 40"/>
                <a:gd name="T5" fmla="*/ 17 h 34"/>
                <a:gd name="T6" fmla="*/ 20 w 40"/>
                <a:gd name="T7" fmla="*/ 34 h 34"/>
                <a:gd name="T8" fmla="*/ 39 w 40"/>
                <a:gd name="T9" fmla="*/ 17 h 34"/>
              </a:gdLst>
              <a:ahLst/>
              <a:cxnLst>
                <a:cxn ang="0">
                  <a:pos x="T0" y="T1"/>
                </a:cxn>
                <a:cxn ang="0">
                  <a:pos x="T2" y="T3"/>
                </a:cxn>
                <a:cxn ang="0">
                  <a:pos x="T4" y="T5"/>
                </a:cxn>
                <a:cxn ang="0">
                  <a:pos x="T6" y="T7"/>
                </a:cxn>
                <a:cxn ang="0">
                  <a:pos x="T8" y="T9"/>
                </a:cxn>
              </a:cxnLst>
              <a:rect l="0" t="0" r="r" b="b"/>
              <a:pathLst>
                <a:path w="40" h="34">
                  <a:moveTo>
                    <a:pt x="39" y="17"/>
                  </a:moveTo>
                  <a:cubicBezTo>
                    <a:pt x="39" y="8"/>
                    <a:pt x="30" y="0"/>
                    <a:pt x="19" y="0"/>
                  </a:cubicBezTo>
                  <a:cubicBezTo>
                    <a:pt x="8" y="0"/>
                    <a:pt x="0" y="8"/>
                    <a:pt x="0" y="17"/>
                  </a:cubicBezTo>
                  <a:cubicBezTo>
                    <a:pt x="0" y="26"/>
                    <a:pt x="9" y="34"/>
                    <a:pt x="20" y="34"/>
                  </a:cubicBezTo>
                  <a:cubicBezTo>
                    <a:pt x="31" y="34"/>
                    <a:pt x="40" y="26"/>
                    <a:pt x="39" y="17"/>
                  </a:cubicBezTo>
                  <a:close/>
                </a:path>
              </a:pathLst>
            </a:custGeom>
            <a:grpFill/>
            <a:ln>
              <a:noFill/>
            </a:ln>
          </p:spPr>
          <p:txBody>
            <a:bodyPr anchor="ctr"/>
            <a:lstStyle/>
            <a:p>
              <a:pPr algn="ctr"/>
              <a:endParaRPr>
                <a:solidFill>
                  <a:schemeClr val="accent1">
                    <a:lumMod val="50000"/>
                  </a:schemeClr>
                </a:solidFill>
              </a:endParaRPr>
            </a:p>
          </p:txBody>
        </p:sp>
        <p:sp>
          <p:nvSpPr>
            <p:cNvPr id="605" name="íṩḻíḑe"/>
            <p:cNvSpPr/>
            <p:nvPr userDrawn="1"/>
          </p:nvSpPr>
          <p:spPr bwMode="auto">
            <a:xfrm>
              <a:off x="6273923" y="4479659"/>
              <a:ext cx="145037" cy="123436"/>
            </a:xfrm>
            <a:custGeom>
              <a:avLst/>
              <a:gdLst>
                <a:gd name="T0" fmla="*/ 40 w 40"/>
                <a:gd name="T1" fmla="*/ 17 h 34"/>
                <a:gd name="T2" fmla="*/ 19 w 40"/>
                <a:gd name="T3" fmla="*/ 0 h 34"/>
                <a:gd name="T4" fmla="*/ 0 w 40"/>
                <a:gd name="T5" fmla="*/ 17 h 34"/>
                <a:gd name="T6" fmla="*/ 21 w 40"/>
                <a:gd name="T7" fmla="*/ 34 h 34"/>
                <a:gd name="T8" fmla="*/ 40 w 40"/>
                <a:gd name="T9" fmla="*/ 17 h 34"/>
              </a:gdLst>
              <a:ahLst/>
              <a:cxnLst>
                <a:cxn ang="0">
                  <a:pos x="T0" y="T1"/>
                </a:cxn>
                <a:cxn ang="0">
                  <a:pos x="T2" y="T3"/>
                </a:cxn>
                <a:cxn ang="0">
                  <a:pos x="T4" y="T5"/>
                </a:cxn>
                <a:cxn ang="0">
                  <a:pos x="T6" y="T7"/>
                </a:cxn>
                <a:cxn ang="0">
                  <a:pos x="T8" y="T9"/>
                </a:cxn>
              </a:cxnLst>
              <a:rect l="0" t="0" r="r" b="b"/>
              <a:pathLst>
                <a:path w="40" h="34">
                  <a:moveTo>
                    <a:pt x="40" y="17"/>
                  </a:moveTo>
                  <a:cubicBezTo>
                    <a:pt x="39" y="8"/>
                    <a:pt x="30" y="0"/>
                    <a:pt x="19" y="0"/>
                  </a:cubicBezTo>
                  <a:cubicBezTo>
                    <a:pt x="8" y="0"/>
                    <a:pt x="0" y="8"/>
                    <a:pt x="0" y="17"/>
                  </a:cubicBezTo>
                  <a:cubicBezTo>
                    <a:pt x="1" y="26"/>
                    <a:pt x="10" y="34"/>
                    <a:pt x="21" y="34"/>
                  </a:cubicBezTo>
                  <a:cubicBezTo>
                    <a:pt x="32" y="34"/>
                    <a:pt x="40" y="26"/>
                    <a:pt x="40" y="17"/>
                  </a:cubicBezTo>
                  <a:close/>
                </a:path>
              </a:pathLst>
            </a:custGeom>
            <a:grpFill/>
            <a:ln>
              <a:noFill/>
            </a:ln>
          </p:spPr>
          <p:txBody>
            <a:bodyPr anchor="ctr"/>
            <a:lstStyle/>
            <a:p>
              <a:pPr algn="ctr"/>
              <a:endParaRPr>
                <a:solidFill>
                  <a:schemeClr val="accent1">
                    <a:lumMod val="50000"/>
                  </a:schemeClr>
                </a:solidFill>
              </a:endParaRPr>
            </a:p>
          </p:txBody>
        </p:sp>
        <p:sp>
          <p:nvSpPr>
            <p:cNvPr id="606" name="îṥḻíde"/>
            <p:cNvSpPr/>
            <p:nvPr userDrawn="1"/>
          </p:nvSpPr>
          <p:spPr bwMode="auto">
            <a:xfrm>
              <a:off x="6448276" y="4479659"/>
              <a:ext cx="149666" cy="123436"/>
            </a:xfrm>
            <a:custGeom>
              <a:avLst/>
              <a:gdLst>
                <a:gd name="T0" fmla="*/ 40 w 41"/>
                <a:gd name="T1" fmla="*/ 17 h 34"/>
                <a:gd name="T2" fmla="*/ 19 w 41"/>
                <a:gd name="T3" fmla="*/ 0 h 34"/>
                <a:gd name="T4" fmla="*/ 0 w 41"/>
                <a:gd name="T5" fmla="*/ 17 h 34"/>
                <a:gd name="T6" fmla="*/ 21 w 41"/>
                <a:gd name="T7" fmla="*/ 34 h 34"/>
                <a:gd name="T8" fmla="*/ 40 w 41"/>
                <a:gd name="T9" fmla="*/ 17 h 34"/>
              </a:gdLst>
              <a:ahLst/>
              <a:cxnLst>
                <a:cxn ang="0">
                  <a:pos x="T0" y="T1"/>
                </a:cxn>
                <a:cxn ang="0">
                  <a:pos x="T2" y="T3"/>
                </a:cxn>
                <a:cxn ang="0">
                  <a:pos x="T4" y="T5"/>
                </a:cxn>
                <a:cxn ang="0">
                  <a:pos x="T6" y="T7"/>
                </a:cxn>
                <a:cxn ang="0">
                  <a:pos x="T8" y="T9"/>
                </a:cxn>
              </a:cxnLst>
              <a:rect l="0" t="0" r="r" b="b"/>
              <a:pathLst>
                <a:path w="41" h="34">
                  <a:moveTo>
                    <a:pt x="40" y="17"/>
                  </a:moveTo>
                  <a:cubicBezTo>
                    <a:pt x="39" y="8"/>
                    <a:pt x="30" y="0"/>
                    <a:pt x="19" y="0"/>
                  </a:cubicBezTo>
                  <a:cubicBezTo>
                    <a:pt x="8" y="0"/>
                    <a:pt x="0" y="8"/>
                    <a:pt x="0" y="17"/>
                  </a:cubicBezTo>
                  <a:cubicBezTo>
                    <a:pt x="1" y="26"/>
                    <a:pt x="10" y="34"/>
                    <a:pt x="21" y="34"/>
                  </a:cubicBezTo>
                  <a:cubicBezTo>
                    <a:pt x="32" y="34"/>
                    <a:pt x="41" y="26"/>
                    <a:pt x="40" y="17"/>
                  </a:cubicBezTo>
                  <a:close/>
                </a:path>
              </a:pathLst>
            </a:custGeom>
            <a:grpFill/>
            <a:ln>
              <a:noFill/>
            </a:ln>
          </p:spPr>
          <p:txBody>
            <a:bodyPr anchor="ctr"/>
            <a:lstStyle/>
            <a:p>
              <a:pPr algn="ctr"/>
              <a:endParaRPr>
                <a:solidFill>
                  <a:schemeClr val="accent1">
                    <a:lumMod val="50000"/>
                  </a:schemeClr>
                </a:solidFill>
              </a:endParaRPr>
            </a:p>
          </p:txBody>
        </p:sp>
        <p:sp>
          <p:nvSpPr>
            <p:cNvPr id="607" name="ïṡ1ïďè"/>
            <p:cNvSpPr/>
            <p:nvPr userDrawn="1"/>
          </p:nvSpPr>
          <p:spPr bwMode="auto">
            <a:xfrm>
              <a:off x="6102656" y="4629325"/>
              <a:ext cx="148123" cy="128065"/>
            </a:xfrm>
            <a:custGeom>
              <a:avLst/>
              <a:gdLst>
                <a:gd name="T0" fmla="*/ 40 w 41"/>
                <a:gd name="T1" fmla="*/ 17 h 35"/>
                <a:gd name="T2" fmla="*/ 20 w 41"/>
                <a:gd name="T3" fmla="*/ 0 h 35"/>
                <a:gd name="T4" fmla="*/ 0 w 41"/>
                <a:gd name="T5" fmla="*/ 17 h 35"/>
                <a:gd name="T6" fmla="*/ 21 w 41"/>
                <a:gd name="T7" fmla="*/ 35 h 35"/>
                <a:gd name="T8" fmla="*/ 40 w 41"/>
                <a:gd name="T9" fmla="*/ 17 h 35"/>
              </a:gdLst>
              <a:ahLst/>
              <a:cxnLst>
                <a:cxn ang="0">
                  <a:pos x="T0" y="T1"/>
                </a:cxn>
                <a:cxn ang="0">
                  <a:pos x="T2" y="T3"/>
                </a:cxn>
                <a:cxn ang="0">
                  <a:pos x="T4" y="T5"/>
                </a:cxn>
                <a:cxn ang="0">
                  <a:pos x="T6" y="T7"/>
                </a:cxn>
                <a:cxn ang="0">
                  <a:pos x="T8" y="T9"/>
                </a:cxn>
              </a:cxnLst>
              <a:rect l="0" t="0" r="r" b="b"/>
              <a:pathLst>
                <a:path w="41" h="35">
                  <a:moveTo>
                    <a:pt x="40" y="17"/>
                  </a:moveTo>
                  <a:cubicBezTo>
                    <a:pt x="40" y="8"/>
                    <a:pt x="31" y="0"/>
                    <a:pt x="20" y="0"/>
                  </a:cubicBezTo>
                  <a:cubicBezTo>
                    <a:pt x="9" y="0"/>
                    <a:pt x="0" y="8"/>
                    <a:pt x="0" y="17"/>
                  </a:cubicBezTo>
                  <a:cubicBezTo>
                    <a:pt x="1" y="27"/>
                    <a:pt x="10" y="35"/>
                    <a:pt x="21" y="35"/>
                  </a:cubicBezTo>
                  <a:cubicBezTo>
                    <a:pt x="32" y="35"/>
                    <a:pt x="41" y="27"/>
                    <a:pt x="40" y="17"/>
                  </a:cubicBezTo>
                  <a:close/>
                </a:path>
              </a:pathLst>
            </a:custGeom>
            <a:grpFill/>
            <a:ln>
              <a:noFill/>
            </a:ln>
          </p:spPr>
          <p:txBody>
            <a:bodyPr anchor="ctr"/>
            <a:lstStyle/>
            <a:p>
              <a:pPr algn="ctr"/>
              <a:endParaRPr>
                <a:solidFill>
                  <a:schemeClr val="accent1">
                    <a:lumMod val="50000"/>
                  </a:schemeClr>
                </a:solidFill>
              </a:endParaRPr>
            </a:p>
          </p:txBody>
        </p:sp>
        <p:sp>
          <p:nvSpPr>
            <p:cNvPr id="608" name="ís1ïḋe"/>
            <p:cNvSpPr/>
            <p:nvPr userDrawn="1"/>
          </p:nvSpPr>
          <p:spPr bwMode="auto">
            <a:xfrm>
              <a:off x="6280095" y="4629325"/>
              <a:ext cx="149666" cy="128065"/>
            </a:xfrm>
            <a:custGeom>
              <a:avLst/>
              <a:gdLst>
                <a:gd name="T0" fmla="*/ 40 w 41"/>
                <a:gd name="T1" fmla="*/ 17 h 35"/>
                <a:gd name="T2" fmla="*/ 19 w 41"/>
                <a:gd name="T3" fmla="*/ 0 h 35"/>
                <a:gd name="T4" fmla="*/ 0 w 41"/>
                <a:gd name="T5" fmla="*/ 17 h 35"/>
                <a:gd name="T6" fmla="*/ 21 w 41"/>
                <a:gd name="T7" fmla="*/ 35 h 35"/>
                <a:gd name="T8" fmla="*/ 40 w 41"/>
                <a:gd name="T9" fmla="*/ 17 h 35"/>
              </a:gdLst>
              <a:ahLst/>
              <a:cxnLst>
                <a:cxn ang="0">
                  <a:pos x="T0" y="T1"/>
                </a:cxn>
                <a:cxn ang="0">
                  <a:pos x="T2" y="T3"/>
                </a:cxn>
                <a:cxn ang="0">
                  <a:pos x="T4" y="T5"/>
                </a:cxn>
                <a:cxn ang="0">
                  <a:pos x="T6" y="T7"/>
                </a:cxn>
                <a:cxn ang="0">
                  <a:pos x="T8" y="T9"/>
                </a:cxn>
              </a:cxnLst>
              <a:rect l="0" t="0" r="r" b="b"/>
              <a:pathLst>
                <a:path w="41" h="35">
                  <a:moveTo>
                    <a:pt x="40" y="17"/>
                  </a:moveTo>
                  <a:cubicBezTo>
                    <a:pt x="40" y="8"/>
                    <a:pt x="30" y="0"/>
                    <a:pt x="19" y="0"/>
                  </a:cubicBezTo>
                  <a:cubicBezTo>
                    <a:pt x="8" y="0"/>
                    <a:pt x="0" y="8"/>
                    <a:pt x="0" y="17"/>
                  </a:cubicBezTo>
                  <a:cubicBezTo>
                    <a:pt x="1" y="27"/>
                    <a:pt x="10" y="35"/>
                    <a:pt x="21" y="35"/>
                  </a:cubicBezTo>
                  <a:cubicBezTo>
                    <a:pt x="32" y="35"/>
                    <a:pt x="41" y="27"/>
                    <a:pt x="40" y="17"/>
                  </a:cubicBezTo>
                  <a:close/>
                </a:path>
              </a:pathLst>
            </a:custGeom>
            <a:grpFill/>
            <a:ln>
              <a:noFill/>
            </a:ln>
          </p:spPr>
          <p:txBody>
            <a:bodyPr anchor="ctr"/>
            <a:lstStyle/>
            <a:p>
              <a:pPr algn="ctr"/>
              <a:endParaRPr>
                <a:solidFill>
                  <a:schemeClr val="accent1">
                    <a:lumMod val="50000"/>
                  </a:schemeClr>
                </a:solidFill>
              </a:endParaRPr>
            </a:p>
          </p:txBody>
        </p:sp>
        <p:sp>
          <p:nvSpPr>
            <p:cNvPr id="609" name="îšļîde"/>
            <p:cNvSpPr/>
            <p:nvPr userDrawn="1"/>
          </p:nvSpPr>
          <p:spPr bwMode="auto">
            <a:xfrm>
              <a:off x="9524911" y="3222157"/>
              <a:ext cx="145037" cy="87948"/>
            </a:xfrm>
            <a:custGeom>
              <a:avLst/>
              <a:gdLst>
                <a:gd name="T0" fmla="*/ 37 w 40"/>
                <a:gd name="T1" fmla="*/ 12 h 24"/>
                <a:gd name="T2" fmla="*/ 14 w 40"/>
                <a:gd name="T3" fmla="*/ 0 h 24"/>
                <a:gd name="T4" fmla="*/ 3 w 40"/>
                <a:gd name="T5" fmla="*/ 12 h 24"/>
                <a:gd name="T6" fmla="*/ 26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33" y="5"/>
                    <a:pt x="23" y="0"/>
                    <a:pt x="14" y="0"/>
                  </a:cubicBezTo>
                  <a:cubicBezTo>
                    <a:pt x="4" y="0"/>
                    <a:pt x="0" y="5"/>
                    <a:pt x="3" y="12"/>
                  </a:cubicBezTo>
                  <a:cubicBezTo>
                    <a:pt x="6" y="19"/>
                    <a:pt x="16" y="24"/>
                    <a:pt x="26" y="24"/>
                  </a:cubicBezTo>
                  <a:cubicBezTo>
                    <a:pt x="35" y="24"/>
                    <a:pt x="40" y="19"/>
                    <a:pt x="37" y="12"/>
                  </a:cubicBezTo>
                  <a:close/>
                </a:path>
              </a:pathLst>
            </a:custGeom>
            <a:grpFill/>
            <a:ln>
              <a:noFill/>
            </a:ln>
          </p:spPr>
          <p:txBody>
            <a:bodyPr anchor="ctr"/>
            <a:lstStyle/>
            <a:p>
              <a:pPr algn="ctr"/>
              <a:endParaRPr>
                <a:solidFill>
                  <a:schemeClr val="accent1">
                    <a:lumMod val="50000"/>
                  </a:schemeClr>
                </a:solidFill>
              </a:endParaRPr>
            </a:p>
          </p:txBody>
        </p:sp>
        <p:sp>
          <p:nvSpPr>
            <p:cNvPr id="610" name="ísľíḍê"/>
            <p:cNvSpPr/>
            <p:nvPr userDrawn="1"/>
          </p:nvSpPr>
          <p:spPr bwMode="auto">
            <a:xfrm>
              <a:off x="9575829" y="3331707"/>
              <a:ext cx="149666" cy="91034"/>
            </a:xfrm>
            <a:custGeom>
              <a:avLst/>
              <a:gdLst>
                <a:gd name="T0" fmla="*/ 38 w 41"/>
                <a:gd name="T1" fmla="*/ 12 h 25"/>
                <a:gd name="T2" fmla="*/ 14 w 41"/>
                <a:gd name="T3" fmla="*/ 0 h 25"/>
                <a:gd name="T4" fmla="*/ 3 w 41"/>
                <a:gd name="T5" fmla="*/ 12 h 25"/>
                <a:gd name="T6" fmla="*/ 27 w 41"/>
                <a:gd name="T7" fmla="*/ 25 h 25"/>
                <a:gd name="T8" fmla="*/ 38 w 41"/>
                <a:gd name="T9" fmla="*/ 12 h 25"/>
              </a:gdLst>
              <a:ahLst/>
              <a:cxnLst>
                <a:cxn ang="0">
                  <a:pos x="T0" y="T1"/>
                </a:cxn>
                <a:cxn ang="0">
                  <a:pos x="T2" y="T3"/>
                </a:cxn>
                <a:cxn ang="0">
                  <a:pos x="T4" y="T5"/>
                </a:cxn>
                <a:cxn ang="0">
                  <a:pos x="T6" y="T7"/>
                </a:cxn>
                <a:cxn ang="0">
                  <a:pos x="T8" y="T9"/>
                </a:cxn>
              </a:cxnLst>
              <a:rect l="0" t="0" r="r" b="b"/>
              <a:pathLst>
                <a:path w="41" h="25">
                  <a:moveTo>
                    <a:pt x="38" y="12"/>
                  </a:moveTo>
                  <a:cubicBezTo>
                    <a:pt x="34" y="5"/>
                    <a:pt x="24" y="0"/>
                    <a:pt x="14" y="0"/>
                  </a:cubicBezTo>
                  <a:cubicBezTo>
                    <a:pt x="5" y="0"/>
                    <a:pt x="0" y="5"/>
                    <a:pt x="3" y="12"/>
                  </a:cubicBezTo>
                  <a:cubicBezTo>
                    <a:pt x="7" y="19"/>
                    <a:pt x="17" y="25"/>
                    <a:pt x="27" y="25"/>
                  </a:cubicBezTo>
                  <a:cubicBezTo>
                    <a:pt x="36" y="25"/>
                    <a:pt x="41" y="19"/>
                    <a:pt x="38" y="12"/>
                  </a:cubicBezTo>
                  <a:close/>
                </a:path>
              </a:pathLst>
            </a:custGeom>
            <a:grpFill/>
            <a:ln>
              <a:noFill/>
            </a:ln>
          </p:spPr>
          <p:txBody>
            <a:bodyPr anchor="ctr"/>
            <a:lstStyle/>
            <a:p>
              <a:pPr algn="ctr"/>
              <a:endParaRPr>
                <a:solidFill>
                  <a:schemeClr val="accent1">
                    <a:lumMod val="50000"/>
                  </a:schemeClr>
                </a:solidFill>
              </a:endParaRPr>
            </a:p>
          </p:txBody>
        </p:sp>
        <p:sp>
          <p:nvSpPr>
            <p:cNvPr id="611" name="ïṧļîďé"/>
            <p:cNvSpPr/>
            <p:nvPr userDrawn="1"/>
          </p:nvSpPr>
          <p:spPr bwMode="auto">
            <a:xfrm>
              <a:off x="9527997" y="3558520"/>
              <a:ext cx="154295" cy="98749"/>
            </a:xfrm>
            <a:custGeom>
              <a:avLst/>
              <a:gdLst>
                <a:gd name="T0" fmla="*/ 39 w 42"/>
                <a:gd name="T1" fmla="*/ 14 h 27"/>
                <a:gd name="T2" fmla="*/ 15 w 42"/>
                <a:gd name="T3" fmla="*/ 0 h 27"/>
                <a:gd name="T4" fmla="*/ 4 w 42"/>
                <a:gd name="T5" fmla="*/ 14 h 27"/>
                <a:gd name="T6" fmla="*/ 28 w 42"/>
                <a:gd name="T7" fmla="*/ 27 h 27"/>
                <a:gd name="T8" fmla="*/ 39 w 42"/>
                <a:gd name="T9" fmla="*/ 14 h 27"/>
              </a:gdLst>
              <a:ahLst/>
              <a:cxnLst>
                <a:cxn ang="0">
                  <a:pos x="T0" y="T1"/>
                </a:cxn>
                <a:cxn ang="0">
                  <a:pos x="T2" y="T3"/>
                </a:cxn>
                <a:cxn ang="0">
                  <a:pos x="T4" y="T5"/>
                </a:cxn>
                <a:cxn ang="0">
                  <a:pos x="T6" y="T7"/>
                </a:cxn>
                <a:cxn ang="0">
                  <a:pos x="T8" y="T9"/>
                </a:cxn>
              </a:cxnLst>
              <a:rect l="0" t="0" r="r" b="b"/>
              <a:pathLst>
                <a:path w="42" h="27">
                  <a:moveTo>
                    <a:pt x="39" y="14"/>
                  </a:moveTo>
                  <a:cubicBezTo>
                    <a:pt x="35" y="6"/>
                    <a:pt x="25" y="0"/>
                    <a:pt x="15" y="0"/>
                  </a:cubicBezTo>
                  <a:cubicBezTo>
                    <a:pt x="5" y="0"/>
                    <a:pt x="0" y="6"/>
                    <a:pt x="4" y="14"/>
                  </a:cubicBezTo>
                  <a:cubicBezTo>
                    <a:pt x="7" y="21"/>
                    <a:pt x="18" y="27"/>
                    <a:pt x="28" y="27"/>
                  </a:cubicBezTo>
                  <a:cubicBezTo>
                    <a:pt x="37" y="27"/>
                    <a:pt x="42" y="21"/>
                    <a:pt x="39" y="14"/>
                  </a:cubicBezTo>
                  <a:close/>
                </a:path>
              </a:pathLst>
            </a:custGeom>
            <a:grpFill/>
            <a:ln>
              <a:noFill/>
            </a:ln>
          </p:spPr>
          <p:txBody>
            <a:bodyPr anchor="ctr"/>
            <a:lstStyle/>
            <a:p>
              <a:pPr algn="ctr"/>
              <a:endParaRPr>
                <a:solidFill>
                  <a:schemeClr val="accent1">
                    <a:lumMod val="50000"/>
                  </a:schemeClr>
                </a:solidFill>
              </a:endParaRPr>
            </a:p>
          </p:txBody>
        </p:sp>
        <p:sp>
          <p:nvSpPr>
            <p:cNvPr id="612" name="ïṡļïďe"/>
            <p:cNvSpPr/>
            <p:nvPr userDrawn="1"/>
          </p:nvSpPr>
          <p:spPr bwMode="auto">
            <a:xfrm>
              <a:off x="9480166" y="3803849"/>
              <a:ext cx="157381" cy="101834"/>
            </a:xfrm>
            <a:custGeom>
              <a:avLst/>
              <a:gdLst>
                <a:gd name="T0" fmla="*/ 39 w 43"/>
                <a:gd name="T1" fmla="*/ 14 h 28"/>
                <a:gd name="T2" fmla="*/ 15 w 43"/>
                <a:gd name="T3" fmla="*/ 0 h 28"/>
                <a:gd name="T4" fmla="*/ 3 w 43"/>
                <a:gd name="T5" fmla="*/ 14 h 28"/>
                <a:gd name="T6" fmla="*/ 28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6" y="6"/>
                    <a:pt x="25" y="0"/>
                    <a:pt x="15" y="0"/>
                  </a:cubicBezTo>
                  <a:cubicBezTo>
                    <a:pt x="5" y="0"/>
                    <a:pt x="0" y="6"/>
                    <a:pt x="3" y="14"/>
                  </a:cubicBezTo>
                  <a:cubicBezTo>
                    <a:pt x="6" y="22"/>
                    <a:pt x="17" y="28"/>
                    <a:pt x="28" y="28"/>
                  </a:cubicBezTo>
                  <a:cubicBezTo>
                    <a:pt x="38" y="28"/>
                    <a:pt x="43" y="22"/>
                    <a:pt x="39" y="14"/>
                  </a:cubicBezTo>
                  <a:close/>
                </a:path>
              </a:pathLst>
            </a:custGeom>
            <a:grpFill/>
            <a:ln>
              <a:noFill/>
            </a:ln>
          </p:spPr>
          <p:txBody>
            <a:bodyPr anchor="ctr"/>
            <a:lstStyle/>
            <a:p>
              <a:pPr algn="ctr"/>
              <a:endParaRPr>
                <a:solidFill>
                  <a:schemeClr val="accent1">
                    <a:lumMod val="50000"/>
                  </a:schemeClr>
                </a:solidFill>
              </a:endParaRPr>
            </a:p>
          </p:txBody>
        </p:sp>
        <p:sp>
          <p:nvSpPr>
            <p:cNvPr id="613" name="ïS1iḓé"/>
            <p:cNvSpPr/>
            <p:nvPr userDrawn="1"/>
          </p:nvSpPr>
          <p:spPr bwMode="auto">
            <a:xfrm>
              <a:off x="9802641" y="3803849"/>
              <a:ext cx="160466" cy="101834"/>
            </a:xfrm>
            <a:custGeom>
              <a:avLst/>
              <a:gdLst>
                <a:gd name="T0" fmla="*/ 40 w 44"/>
                <a:gd name="T1" fmla="*/ 14 h 28"/>
                <a:gd name="T2" fmla="*/ 15 w 44"/>
                <a:gd name="T3" fmla="*/ 0 h 28"/>
                <a:gd name="T4" fmla="*/ 4 w 44"/>
                <a:gd name="T5" fmla="*/ 14 h 28"/>
                <a:gd name="T6" fmla="*/ 29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7" y="6"/>
                    <a:pt x="25" y="0"/>
                    <a:pt x="15" y="0"/>
                  </a:cubicBezTo>
                  <a:cubicBezTo>
                    <a:pt x="5" y="0"/>
                    <a:pt x="0" y="6"/>
                    <a:pt x="4" y="14"/>
                  </a:cubicBezTo>
                  <a:cubicBezTo>
                    <a:pt x="8" y="22"/>
                    <a:pt x="19" y="28"/>
                    <a:pt x="29" y="28"/>
                  </a:cubicBezTo>
                  <a:cubicBezTo>
                    <a:pt x="39" y="28"/>
                    <a:pt x="44" y="22"/>
                    <a:pt x="40" y="14"/>
                  </a:cubicBezTo>
                  <a:close/>
                </a:path>
              </a:pathLst>
            </a:custGeom>
            <a:grpFill/>
            <a:ln>
              <a:noFill/>
            </a:ln>
          </p:spPr>
          <p:txBody>
            <a:bodyPr anchor="ctr"/>
            <a:lstStyle/>
            <a:p>
              <a:pPr algn="ctr"/>
              <a:endParaRPr>
                <a:solidFill>
                  <a:schemeClr val="accent1">
                    <a:lumMod val="50000"/>
                  </a:schemeClr>
                </a:solidFill>
              </a:endParaRPr>
            </a:p>
          </p:txBody>
        </p:sp>
        <p:sp>
          <p:nvSpPr>
            <p:cNvPr id="614" name="iṥlïďé"/>
            <p:cNvSpPr/>
            <p:nvPr userDrawn="1"/>
          </p:nvSpPr>
          <p:spPr bwMode="auto">
            <a:xfrm>
              <a:off x="10126660" y="3803849"/>
              <a:ext cx="163552" cy="101834"/>
            </a:xfrm>
            <a:custGeom>
              <a:avLst/>
              <a:gdLst>
                <a:gd name="T0" fmla="*/ 41 w 45"/>
                <a:gd name="T1" fmla="*/ 14 h 28"/>
                <a:gd name="T2" fmla="*/ 15 w 45"/>
                <a:gd name="T3" fmla="*/ 0 h 28"/>
                <a:gd name="T4" fmla="*/ 4 w 45"/>
                <a:gd name="T5" fmla="*/ 14 h 28"/>
                <a:gd name="T6" fmla="*/ 30 w 45"/>
                <a:gd name="T7" fmla="*/ 28 h 28"/>
                <a:gd name="T8" fmla="*/ 41 w 45"/>
                <a:gd name="T9" fmla="*/ 14 h 28"/>
              </a:gdLst>
              <a:ahLst/>
              <a:cxnLst>
                <a:cxn ang="0">
                  <a:pos x="T0" y="T1"/>
                </a:cxn>
                <a:cxn ang="0">
                  <a:pos x="T2" y="T3"/>
                </a:cxn>
                <a:cxn ang="0">
                  <a:pos x="T4" y="T5"/>
                </a:cxn>
                <a:cxn ang="0">
                  <a:pos x="T6" y="T7"/>
                </a:cxn>
                <a:cxn ang="0">
                  <a:pos x="T8" y="T9"/>
                </a:cxn>
              </a:cxnLst>
              <a:rect l="0" t="0" r="r" b="b"/>
              <a:pathLst>
                <a:path w="45" h="28">
                  <a:moveTo>
                    <a:pt x="41" y="14"/>
                  </a:moveTo>
                  <a:cubicBezTo>
                    <a:pt x="36" y="6"/>
                    <a:pt x="25" y="0"/>
                    <a:pt x="15" y="0"/>
                  </a:cubicBezTo>
                  <a:cubicBezTo>
                    <a:pt x="5" y="0"/>
                    <a:pt x="0" y="6"/>
                    <a:pt x="4" y="14"/>
                  </a:cubicBezTo>
                  <a:cubicBezTo>
                    <a:pt x="8" y="22"/>
                    <a:pt x="20" y="28"/>
                    <a:pt x="30" y="28"/>
                  </a:cubicBezTo>
                  <a:cubicBezTo>
                    <a:pt x="40" y="28"/>
                    <a:pt x="45" y="22"/>
                    <a:pt x="41" y="14"/>
                  </a:cubicBezTo>
                  <a:close/>
                </a:path>
              </a:pathLst>
            </a:custGeom>
            <a:grpFill/>
            <a:ln>
              <a:noFill/>
            </a:ln>
          </p:spPr>
          <p:txBody>
            <a:bodyPr anchor="ctr"/>
            <a:lstStyle/>
            <a:p>
              <a:pPr algn="ctr"/>
              <a:endParaRPr>
                <a:solidFill>
                  <a:schemeClr val="accent1">
                    <a:lumMod val="50000"/>
                  </a:schemeClr>
                </a:solidFill>
              </a:endParaRPr>
            </a:p>
          </p:txBody>
        </p:sp>
        <p:sp>
          <p:nvSpPr>
            <p:cNvPr id="615" name="íSļïḋê"/>
            <p:cNvSpPr/>
            <p:nvPr userDrawn="1"/>
          </p:nvSpPr>
          <p:spPr bwMode="auto">
            <a:xfrm>
              <a:off x="8546683" y="3445885"/>
              <a:ext cx="141951" cy="94120"/>
            </a:xfrm>
            <a:custGeom>
              <a:avLst/>
              <a:gdLst>
                <a:gd name="T0" fmla="*/ 37 w 39"/>
                <a:gd name="T1" fmla="*/ 12 h 26"/>
                <a:gd name="T2" fmla="*/ 15 w 39"/>
                <a:gd name="T3" fmla="*/ 0 h 26"/>
                <a:gd name="T4" fmla="*/ 2 w 39"/>
                <a:gd name="T5" fmla="*/ 12 h 26"/>
                <a:gd name="T6" fmla="*/ 24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4" y="5"/>
                    <a:pt x="25" y="0"/>
                    <a:pt x="15" y="0"/>
                  </a:cubicBezTo>
                  <a:cubicBezTo>
                    <a:pt x="5" y="0"/>
                    <a:pt x="0" y="5"/>
                    <a:pt x="2" y="12"/>
                  </a:cubicBezTo>
                  <a:cubicBezTo>
                    <a:pt x="5" y="20"/>
                    <a:pt x="14" y="26"/>
                    <a:pt x="24" y="26"/>
                  </a:cubicBezTo>
                  <a:cubicBezTo>
                    <a:pt x="34" y="26"/>
                    <a:pt x="39" y="20"/>
                    <a:pt x="37" y="12"/>
                  </a:cubicBezTo>
                  <a:close/>
                </a:path>
              </a:pathLst>
            </a:custGeom>
            <a:grpFill/>
            <a:ln>
              <a:noFill/>
            </a:ln>
          </p:spPr>
          <p:txBody>
            <a:bodyPr anchor="ctr"/>
            <a:lstStyle/>
            <a:p>
              <a:pPr algn="ctr"/>
              <a:endParaRPr>
                <a:solidFill>
                  <a:schemeClr val="accent1">
                    <a:lumMod val="50000"/>
                  </a:schemeClr>
                </a:solidFill>
              </a:endParaRPr>
            </a:p>
          </p:txBody>
        </p:sp>
        <p:sp>
          <p:nvSpPr>
            <p:cNvPr id="616" name="ïṥḻiďe"/>
            <p:cNvSpPr/>
            <p:nvPr userDrawn="1"/>
          </p:nvSpPr>
          <p:spPr bwMode="auto">
            <a:xfrm>
              <a:off x="9166947" y="3445885"/>
              <a:ext cx="146580" cy="94120"/>
            </a:xfrm>
            <a:custGeom>
              <a:avLst/>
              <a:gdLst>
                <a:gd name="T0" fmla="*/ 37 w 40"/>
                <a:gd name="T1" fmla="*/ 12 h 26"/>
                <a:gd name="T2" fmla="*/ 14 w 40"/>
                <a:gd name="T3" fmla="*/ 0 h 26"/>
                <a:gd name="T4" fmla="*/ 3 w 40"/>
                <a:gd name="T5" fmla="*/ 12 h 26"/>
                <a:gd name="T6" fmla="*/ 26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34" y="5"/>
                    <a:pt x="24" y="0"/>
                    <a:pt x="14" y="0"/>
                  </a:cubicBezTo>
                  <a:cubicBezTo>
                    <a:pt x="5" y="0"/>
                    <a:pt x="0" y="5"/>
                    <a:pt x="3" y="12"/>
                  </a:cubicBezTo>
                  <a:cubicBezTo>
                    <a:pt x="6" y="20"/>
                    <a:pt x="16" y="26"/>
                    <a:pt x="26" y="26"/>
                  </a:cubicBezTo>
                  <a:cubicBezTo>
                    <a:pt x="35" y="26"/>
                    <a:pt x="40" y="20"/>
                    <a:pt x="37" y="12"/>
                  </a:cubicBezTo>
                  <a:close/>
                </a:path>
              </a:pathLst>
            </a:custGeom>
            <a:grpFill/>
            <a:ln>
              <a:noFill/>
            </a:ln>
          </p:spPr>
          <p:txBody>
            <a:bodyPr anchor="ctr"/>
            <a:lstStyle/>
            <a:p>
              <a:pPr algn="ctr"/>
              <a:endParaRPr>
                <a:solidFill>
                  <a:schemeClr val="accent1">
                    <a:lumMod val="50000"/>
                  </a:schemeClr>
                </a:solidFill>
              </a:endParaRPr>
            </a:p>
          </p:txBody>
        </p:sp>
        <p:sp>
          <p:nvSpPr>
            <p:cNvPr id="617" name="îṣlíḓê"/>
            <p:cNvSpPr/>
            <p:nvPr userDrawn="1"/>
          </p:nvSpPr>
          <p:spPr bwMode="auto">
            <a:xfrm>
              <a:off x="9319700" y="3445885"/>
              <a:ext cx="149666" cy="94120"/>
            </a:xfrm>
            <a:custGeom>
              <a:avLst/>
              <a:gdLst>
                <a:gd name="T0" fmla="*/ 38 w 41"/>
                <a:gd name="T1" fmla="*/ 12 h 26"/>
                <a:gd name="T2" fmla="*/ 15 w 41"/>
                <a:gd name="T3" fmla="*/ 0 h 26"/>
                <a:gd name="T4" fmla="*/ 3 w 41"/>
                <a:gd name="T5" fmla="*/ 12 h 26"/>
                <a:gd name="T6" fmla="*/ 26 w 41"/>
                <a:gd name="T7" fmla="*/ 26 h 26"/>
                <a:gd name="T8" fmla="*/ 38 w 41"/>
                <a:gd name="T9" fmla="*/ 12 h 26"/>
              </a:gdLst>
              <a:ahLst/>
              <a:cxnLst>
                <a:cxn ang="0">
                  <a:pos x="T0" y="T1"/>
                </a:cxn>
                <a:cxn ang="0">
                  <a:pos x="T2" y="T3"/>
                </a:cxn>
                <a:cxn ang="0">
                  <a:pos x="T4" y="T5"/>
                </a:cxn>
                <a:cxn ang="0">
                  <a:pos x="T6" y="T7"/>
                </a:cxn>
                <a:cxn ang="0">
                  <a:pos x="T8" y="T9"/>
                </a:cxn>
              </a:cxnLst>
              <a:rect l="0" t="0" r="r" b="b"/>
              <a:pathLst>
                <a:path w="41" h="26">
                  <a:moveTo>
                    <a:pt x="38" y="12"/>
                  </a:moveTo>
                  <a:cubicBezTo>
                    <a:pt x="35" y="5"/>
                    <a:pt x="24" y="0"/>
                    <a:pt x="15" y="0"/>
                  </a:cubicBezTo>
                  <a:cubicBezTo>
                    <a:pt x="5" y="0"/>
                    <a:pt x="0" y="5"/>
                    <a:pt x="3" y="12"/>
                  </a:cubicBezTo>
                  <a:cubicBezTo>
                    <a:pt x="6" y="20"/>
                    <a:pt x="17" y="26"/>
                    <a:pt x="26" y="26"/>
                  </a:cubicBezTo>
                  <a:cubicBezTo>
                    <a:pt x="36" y="26"/>
                    <a:pt x="41" y="20"/>
                    <a:pt x="38" y="12"/>
                  </a:cubicBezTo>
                  <a:close/>
                </a:path>
              </a:pathLst>
            </a:custGeom>
            <a:grpFill/>
            <a:ln>
              <a:noFill/>
            </a:ln>
          </p:spPr>
          <p:txBody>
            <a:bodyPr anchor="ctr"/>
            <a:lstStyle/>
            <a:p>
              <a:pPr algn="ctr"/>
              <a:endParaRPr>
                <a:solidFill>
                  <a:schemeClr val="accent1">
                    <a:lumMod val="50000"/>
                  </a:schemeClr>
                </a:solidFill>
              </a:endParaRPr>
            </a:p>
          </p:txBody>
        </p:sp>
        <p:sp>
          <p:nvSpPr>
            <p:cNvPr id="618" name="íŝ1îḓê"/>
            <p:cNvSpPr/>
            <p:nvPr userDrawn="1"/>
          </p:nvSpPr>
          <p:spPr bwMode="auto">
            <a:xfrm>
              <a:off x="8744180" y="3558520"/>
              <a:ext cx="145037" cy="98749"/>
            </a:xfrm>
            <a:custGeom>
              <a:avLst/>
              <a:gdLst>
                <a:gd name="T0" fmla="*/ 38 w 40"/>
                <a:gd name="T1" fmla="*/ 14 h 27"/>
                <a:gd name="T2" fmla="*/ 15 w 40"/>
                <a:gd name="T3" fmla="*/ 0 h 27"/>
                <a:gd name="T4" fmla="*/ 2 w 40"/>
                <a:gd name="T5" fmla="*/ 14 h 27"/>
                <a:gd name="T6" fmla="*/ 25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35" y="6"/>
                    <a:pt x="25" y="0"/>
                    <a:pt x="15" y="0"/>
                  </a:cubicBezTo>
                  <a:cubicBezTo>
                    <a:pt x="5" y="0"/>
                    <a:pt x="0" y="6"/>
                    <a:pt x="2" y="14"/>
                  </a:cubicBezTo>
                  <a:cubicBezTo>
                    <a:pt x="5" y="21"/>
                    <a:pt x="15" y="27"/>
                    <a:pt x="25" y="27"/>
                  </a:cubicBezTo>
                  <a:cubicBezTo>
                    <a:pt x="35" y="27"/>
                    <a:pt x="40" y="21"/>
                    <a:pt x="38" y="14"/>
                  </a:cubicBezTo>
                  <a:close/>
                </a:path>
              </a:pathLst>
            </a:custGeom>
            <a:grpFill/>
            <a:ln>
              <a:noFill/>
            </a:ln>
          </p:spPr>
          <p:txBody>
            <a:bodyPr anchor="ctr"/>
            <a:lstStyle/>
            <a:p>
              <a:pPr algn="ctr"/>
              <a:endParaRPr>
                <a:solidFill>
                  <a:schemeClr val="accent1">
                    <a:lumMod val="50000"/>
                  </a:schemeClr>
                </a:solidFill>
              </a:endParaRPr>
            </a:p>
          </p:txBody>
        </p:sp>
        <p:sp>
          <p:nvSpPr>
            <p:cNvPr id="619" name="ïSlïḋê"/>
            <p:cNvSpPr/>
            <p:nvPr userDrawn="1"/>
          </p:nvSpPr>
          <p:spPr bwMode="auto">
            <a:xfrm>
              <a:off x="8900018" y="3558520"/>
              <a:ext cx="149666" cy="98749"/>
            </a:xfrm>
            <a:custGeom>
              <a:avLst/>
              <a:gdLst>
                <a:gd name="T0" fmla="*/ 38 w 41"/>
                <a:gd name="T1" fmla="*/ 14 h 27"/>
                <a:gd name="T2" fmla="*/ 15 w 41"/>
                <a:gd name="T3" fmla="*/ 0 h 27"/>
                <a:gd name="T4" fmla="*/ 3 w 41"/>
                <a:gd name="T5" fmla="*/ 14 h 27"/>
                <a:gd name="T6" fmla="*/ 2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35" y="6"/>
                    <a:pt x="25" y="0"/>
                    <a:pt x="15" y="0"/>
                  </a:cubicBezTo>
                  <a:cubicBezTo>
                    <a:pt x="5" y="0"/>
                    <a:pt x="0" y="6"/>
                    <a:pt x="3" y="14"/>
                  </a:cubicBezTo>
                  <a:cubicBezTo>
                    <a:pt x="5" y="21"/>
                    <a:pt x="16" y="27"/>
                    <a:pt x="26" y="27"/>
                  </a:cubicBezTo>
                  <a:cubicBezTo>
                    <a:pt x="35" y="27"/>
                    <a:pt x="41" y="21"/>
                    <a:pt x="38" y="14"/>
                  </a:cubicBezTo>
                  <a:close/>
                </a:path>
              </a:pathLst>
            </a:custGeom>
            <a:grpFill/>
            <a:ln>
              <a:noFill/>
            </a:ln>
          </p:spPr>
          <p:txBody>
            <a:bodyPr anchor="ctr"/>
            <a:lstStyle/>
            <a:p>
              <a:pPr algn="ctr"/>
              <a:endParaRPr>
                <a:solidFill>
                  <a:schemeClr val="accent1">
                    <a:lumMod val="50000"/>
                  </a:schemeClr>
                </a:solidFill>
              </a:endParaRPr>
            </a:p>
          </p:txBody>
        </p:sp>
        <p:sp>
          <p:nvSpPr>
            <p:cNvPr id="620" name="îSḻiḋê"/>
            <p:cNvSpPr/>
            <p:nvPr userDrawn="1"/>
          </p:nvSpPr>
          <p:spPr bwMode="auto">
            <a:xfrm>
              <a:off x="9057399" y="3558520"/>
              <a:ext cx="149666" cy="98749"/>
            </a:xfrm>
            <a:custGeom>
              <a:avLst/>
              <a:gdLst>
                <a:gd name="T0" fmla="*/ 38 w 41"/>
                <a:gd name="T1" fmla="*/ 14 h 27"/>
                <a:gd name="T2" fmla="*/ 15 w 41"/>
                <a:gd name="T3" fmla="*/ 0 h 27"/>
                <a:gd name="T4" fmla="*/ 3 w 41"/>
                <a:gd name="T5" fmla="*/ 14 h 27"/>
                <a:gd name="T6" fmla="*/ 2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35" y="6"/>
                    <a:pt x="25" y="0"/>
                    <a:pt x="15" y="0"/>
                  </a:cubicBezTo>
                  <a:cubicBezTo>
                    <a:pt x="5" y="0"/>
                    <a:pt x="0" y="6"/>
                    <a:pt x="3" y="14"/>
                  </a:cubicBezTo>
                  <a:cubicBezTo>
                    <a:pt x="6" y="21"/>
                    <a:pt x="16" y="27"/>
                    <a:pt x="26" y="27"/>
                  </a:cubicBezTo>
                  <a:cubicBezTo>
                    <a:pt x="36" y="27"/>
                    <a:pt x="41" y="21"/>
                    <a:pt x="38" y="14"/>
                  </a:cubicBezTo>
                  <a:close/>
                </a:path>
              </a:pathLst>
            </a:custGeom>
            <a:grpFill/>
            <a:ln>
              <a:noFill/>
            </a:ln>
          </p:spPr>
          <p:txBody>
            <a:bodyPr anchor="ctr"/>
            <a:lstStyle/>
            <a:p>
              <a:pPr algn="ctr"/>
              <a:endParaRPr>
                <a:solidFill>
                  <a:schemeClr val="accent1">
                    <a:lumMod val="50000"/>
                  </a:schemeClr>
                </a:solidFill>
              </a:endParaRPr>
            </a:p>
          </p:txBody>
        </p:sp>
        <p:sp>
          <p:nvSpPr>
            <p:cNvPr id="621" name="is1îďè"/>
            <p:cNvSpPr/>
            <p:nvPr userDrawn="1"/>
          </p:nvSpPr>
          <p:spPr bwMode="auto">
            <a:xfrm>
              <a:off x="9214779" y="3558520"/>
              <a:ext cx="152752" cy="98749"/>
            </a:xfrm>
            <a:custGeom>
              <a:avLst/>
              <a:gdLst>
                <a:gd name="T0" fmla="*/ 38 w 42"/>
                <a:gd name="T1" fmla="*/ 14 h 27"/>
                <a:gd name="T2" fmla="*/ 15 w 42"/>
                <a:gd name="T3" fmla="*/ 0 h 27"/>
                <a:gd name="T4" fmla="*/ 3 w 42"/>
                <a:gd name="T5" fmla="*/ 14 h 27"/>
                <a:gd name="T6" fmla="*/ 27 w 42"/>
                <a:gd name="T7" fmla="*/ 27 h 27"/>
                <a:gd name="T8" fmla="*/ 38 w 42"/>
                <a:gd name="T9" fmla="*/ 14 h 27"/>
              </a:gdLst>
              <a:ahLst/>
              <a:cxnLst>
                <a:cxn ang="0">
                  <a:pos x="T0" y="T1"/>
                </a:cxn>
                <a:cxn ang="0">
                  <a:pos x="T2" y="T3"/>
                </a:cxn>
                <a:cxn ang="0">
                  <a:pos x="T4" y="T5"/>
                </a:cxn>
                <a:cxn ang="0">
                  <a:pos x="T6" y="T7"/>
                </a:cxn>
                <a:cxn ang="0">
                  <a:pos x="T8" y="T9"/>
                </a:cxn>
              </a:cxnLst>
              <a:rect l="0" t="0" r="r" b="b"/>
              <a:pathLst>
                <a:path w="42" h="27">
                  <a:moveTo>
                    <a:pt x="38" y="14"/>
                  </a:moveTo>
                  <a:cubicBezTo>
                    <a:pt x="35" y="6"/>
                    <a:pt x="25" y="0"/>
                    <a:pt x="15" y="0"/>
                  </a:cubicBezTo>
                  <a:cubicBezTo>
                    <a:pt x="5" y="0"/>
                    <a:pt x="0" y="6"/>
                    <a:pt x="3" y="14"/>
                  </a:cubicBezTo>
                  <a:cubicBezTo>
                    <a:pt x="6" y="21"/>
                    <a:pt x="17" y="27"/>
                    <a:pt x="27" y="27"/>
                  </a:cubicBezTo>
                  <a:cubicBezTo>
                    <a:pt x="36" y="27"/>
                    <a:pt x="42" y="21"/>
                    <a:pt x="38" y="14"/>
                  </a:cubicBezTo>
                  <a:close/>
                </a:path>
              </a:pathLst>
            </a:custGeom>
            <a:grpFill/>
            <a:ln>
              <a:noFill/>
            </a:ln>
          </p:spPr>
          <p:txBody>
            <a:bodyPr anchor="ctr"/>
            <a:lstStyle/>
            <a:p>
              <a:pPr algn="ctr"/>
              <a:endParaRPr>
                <a:solidFill>
                  <a:schemeClr val="accent1">
                    <a:lumMod val="50000"/>
                  </a:schemeClr>
                </a:solidFill>
              </a:endParaRPr>
            </a:p>
          </p:txBody>
        </p:sp>
        <p:sp>
          <p:nvSpPr>
            <p:cNvPr id="622" name="iŝ1ïḑe"/>
            <p:cNvSpPr/>
            <p:nvPr userDrawn="1"/>
          </p:nvSpPr>
          <p:spPr bwMode="auto">
            <a:xfrm>
              <a:off x="9370616" y="3558520"/>
              <a:ext cx="154295" cy="98749"/>
            </a:xfrm>
            <a:custGeom>
              <a:avLst/>
              <a:gdLst>
                <a:gd name="T0" fmla="*/ 39 w 42"/>
                <a:gd name="T1" fmla="*/ 14 h 27"/>
                <a:gd name="T2" fmla="*/ 15 w 42"/>
                <a:gd name="T3" fmla="*/ 0 h 27"/>
                <a:gd name="T4" fmla="*/ 3 w 42"/>
                <a:gd name="T5" fmla="*/ 14 h 27"/>
                <a:gd name="T6" fmla="*/ 27 w 42"/>
                <a:gd name="T7" fmla="*/ 27 h 27"/>
                <a:gd name="T8" fmla="*/ 39 w 42"/>
                <a:gd name="T9" fmla="*/ 14 h 27"/>
              </a:gdLst>
              <a:ahLst/>
              <a:cxnLst>
                <a:cxn ang="0">
                  <a:pos x="T0" y="T1"/>
                </a:cxn>
                <a:cxn ang="0">
                  <a:pos x="T2" y="T3"/>
                </a:cxn>
                <a:cxn ang="0">
                  <a:pos x="T4" y="T5"/>
                </a:cxn>
                <a:cxn ang="0">
                  <a:pos x="T6" y="T7"/>
                </a:cxn>
                <a:cxn ang="0">
                  <a:pos x="T8" y="T9"/>
                </a:cxn>
              </a:cxnLst>
              <a:rect l="0" t="0" r="r" b="b"/>
              <a:pathLst>
                <a:path w="42" h="27">
                  <a:moveTo>
                    <a:pt x="39" y="14"/>
                  </a:moveTo>
                  <a:cubicBezTo>
                    <a:pt x="35" y="6"/>
                    <a:pt x="25" y="0"/>
                    <a:pt x="15" y="0"/>
                  </a:cubicBezTo>
                  <a:cubicBezTo>
                    <a:pt x="5" y="0"/>
                    <a:pt x="0" y="6"/>
                    <a:pt x="3" y="14"/>
                  </a:cubicBezTo>
                  <a:cubicBezTo>
                    <a:pt x="7" y="21"/>
                    <a:pt x="17" y="27"/>
                    <a:pt x="27" y="27"/>
                  </a:cubicBezTo>
                  <a:cubicBezTo>
                    <a:pt x="37" y="27"/>
                    <a:pt x="42" y="21"/>
                    <a:pt x="39" y="14"/>
                  </a:cubicBezTo>
                  <a:close/>
                </a:path>
              </a:pathLst>
            </a:custGeom>
            <a:grpFill/>
            <a:ln>
              <a:noFill/>
            </a:ln>
          </p:spPr>
          <p:txBody>
            <a:bodyPr anchor="ctr"/>
            <a:lstStyle/>
            <a:p>
              <a:pPr algn="ctr"/>
              <a:endParaRPr>
                <a:solidFill>
                  <a:schemeClr val="accent1">
                    <a:lumMod val="50000"/>
                  </a:schemeClr>
                </a:solidFill>
              </a:endParaRPr>
            </a:p>
          </p:txBody>
        </p:sp>
        <p:sp>
          <p:nvSpPr>
            <p:cNvPr id="623" name="íṧḷíḍe"/>
            <p:cNvSpPr/>
            <p:nvPr userDrawn="1"/>
          </p:nvSpPr>
          <p:spPr bwMode="auto">
            <a:xfrm>
              <a:off x="9842758" y="3558520"/>
              <a:ext cx="155838" cy="98749"/>
            </a:xfrm>
            <a:custGeom>
              <a:avLst/>
              <a:gdLst>
                <a:gd name="T0" fmla="*/ 39 w 43"/>
                <a:gd name="T1" fmla="*/ 14 h 27"/>
                <a:gd name="T2" fmla="*/ 15 w 43"/>
                <a:gd name="T3" fmla="*/ 0 h 27"/>
                <a:gd name="T4" fmla="*/ 4 w 43"/>
                <a:gd name="T5" fmla="*/ 14 h 27"/>
                <a:gd name="T6" fmla="*/ 28 w 43"/>
                <a:gd name="T7" fmla="*/ 27 h 27"/>
                <a:gd name="T8" fmla="*/ 39 w 43"/>
                <a:gd name="T9" fmla="*/ 14 h 27"/>
              </a:gdLst>
              <a:ahLst/>
              <a:cxnLst>
                <a:cxn ang="0">
                  <a:pos x="T0" y="T1"/>
                </a:cxn>
                <a:cxn ang="0">
                  <a:pos x="T2" y="T3"/>
                </a:cxn>
                <a:cxn ang="0">
                  <a:pos x="T4" y="T5"/>
                </a:cxn>
                <a:cxn ang="0">
                  <a:pos x="T6" y="T7"/>
                </a:cxn>
                <a:cxn ang="0">
                  <a:pos x="T8" y="T9"/>
                </a:cxn>
              </a:cxnLst>
              <a:rect l="0" t="0" r="r" b="b"/>
              <a:pathLst>
                <a:path w="43" h="27">
                  <a:moveTo>
                    <a:pt x="39" y="14"/>
                  </a:moveTo>
                  <a:cubicBezTo>
                    <a:pt x="36" y="6"/>
                    <a:pt x="25" y="0"/>
                    <a:pt x="15" y="0"/>
                  </a:cubicBezTo>
                  <a:cubicBezTo>
                    <a:pt x="5" y="0"/>
                    <a:pt x="0" y="6"/>
                    <a:pt x="4" y="14"/>
                  </a:cubicBezTo>
                  <a:cubicBezTo>
                    <a:pt x="8" y="21"/>
                    <a:pt x="19" y="27"/>
                    <a:pt x="28" y="27"/>
                  </a:cubicBezTo>
                  <a:cubicBezTo>
                    <a:pt x="38" y="27"/>
                    <a:pt x="43" y="21"/>
                    <a:pt x="39" y="14"/>
                  </a:cubicBezTo>
                  <a:close/>
                </a:path>
              </a:pathLst>
            </a:custGeom>
            <a:grpFill/>
            <a:ln>
              <a:noFill/>
            </a:ln>
          </p:spPr>
          <p:txBody>
            <a:bodyPr anchor="ctr"/>
            <a:lstStyle/>
            <a:p>
              <a:pPr algn="ctr"/>
              <a:endParaRPr>
                <a:solidFill>
                  <a:schemeClr val="accent1">
                    <a:lumMod val="50000"/>
                  </a:schemeClr>
                </a:solidFill>
              </a:endParaRPr>
            </a:p>
          </p:txBody>
        </p:sp>
        <p:sp>
          <p:nvSpPr>
            <p:cNvPr id="624" name="îšlîďe"/>
            <p:cNvSpPr/>
            <p:nvPr userDrawn="1"/>
          </p:nvSpPr>
          <p:spPr bwMode="auto">
            <a:xfrm>
              <a:off x="9998596" y="3558520"/>
              <a:ext cx="160466" cy="98749"/>
            </a:xfrm>
            <a:custGeom>
              <a:avLst/>
              <a:gdLst>
                <a:gd name="T0" fmla="*/ 40 w 44"/>
                <a:gd name="T1" fmla="*/ 14 h 27"/>
                <a:gd name="T2" fmla="*/ 15 w 44"/>
                <a:gd name="T3" fmla="*/ 0 h 27"/>
                <a:gd name="T4" fmla="*/ 4 w 44"/>
                <a:gd name="T5" fmla="*/ 14 h 27"/>
                <a:gd name="T6" fmla="*/ 29 w 44"/>
                <a:gd name="T7" fmla="*/ 27 h 27"/>
                <a:gd name="T8" fmla="*/ 40 w 44"/>
                <a:gd name="T9" fmla="*/ 14 h 27"/>
              </a:gdLst>
              <a:ahLst/>
              <a:cxnLst>
                <a:cxn ang="0">
                  <a:pos x="T0" y="T1"/>
                </a:cxn>
                <a:cxn ang="0">
                  <a:pos x="T2" y="T3"/>
                </a:cxn>
                <a:cxn ang="0">
                  <a:pos x="T4" y="T5"/>
                </a:cxn>
                <a:cxn ang="0">
                  <a:pos x="T6" y="T7"/>
                </a:cxn>
                <a:cxn ang="0">
                  <a:pos x="T8" y="T9"/>
                </a:cxn>
              </a:cxnLst>
              <a:rect l="0" t="0" r="r" b="b"/>
              <a:pathLst>
                <a:path w="44" h="27">
                  <a:moveTo>
                    <a:pt x="40" y="14"/>
                  </a:moveTo>
                  <a:cubicBezTo>
                    <a:pt x="36" y="6"/>
                    <a:pt x="25" y="0"/>
                    <a:pt x="15" y="0"/>
                  </a:cubicBezTo>
                  <a:cubicBezTo>
                    <a:pt x="5" y="0"/>
                    <a:pt x="0" y="6"/>
                    <a:pt x="4" y="14"/>
                  </a:cubicBezTo>
                  <a:cubicBezTo>
                    <a:pt x="8" y="21"/>
                    <a:pt x="19" y="27"/>
                    <a:pt x="29" y="27"/>
                  </a:cubicBezTo>
                  <a:cubicBezTo>
                    <a:pt x="39" y="27"/>
                    <a:pt x="44" y="21"/>
                    <a:pt x="40" y="14"/>
                  </a:cubicBezTo>
                  <a:close/>
                </a:path>
              </a:pathLst>
            </a:custGeom>
            <a:grpFill/>
            <a:ln>
              <a:noFill/>
            </a:ln>
          </p:spPr>
          <p:txBody>
            <a:bodyPr anchor="ctr"/>
            <a:lstStyle/>
            <a:p>
              <a:pPr algn="ctr"/>
              <a:endParaRPr>
                <a:solidFill>
                  <a:schemeClr val="accent1">
                    <a:lumMod val="50000"/>
                  </a:schemeClr>
                </a:solidFill>
              </a:endParaRPr>
            </a:p>
          </p:txBody>
        </p:sp>
        <p:sp>
          <p:nvSpPr>
            <p:cNvPr id="625" name="îSliḓê"/>
            <p:cNvSpPr/>
            <p:nvPr userDrawn="1"/>
          </p:nvSpPr>
          <p:spPr bwMode="auto">
            <a:xfrm>
              <a:off x="8787383" y="3678869"/>
              <a:ext cx="149666" cy="103378"/>
            </a:xfrm>
            <a:custGeom>
              <a:avLst/>
              <a:gdLst>
                <a:gd name="T0" fmla="*/ 38 w 41"/>
                <a:gd name="T1" fmla="*/ 14 h 28"/>
                <a:gd name="T2" fmla="*/ 15 w 41"/>
                <a:gd name="T3" fmla="*/ 0 h 28"/>
                <a:gd name="T4" fmla="*/ 2 w 41"/>
                <a:gd name="T5" fmla="*/ 14 h 28"/>
                <a:gd name="T6" fmla="*/ 25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35" y="6"/>
                    <a:pt x="25" y="0"/>
                    <a:pt x="15" y="0"/>
                  </a:cubicBezTo>
                  <a:cubicBezTo>
                    <a:pt x="5" y="0"/>
                    <a:pt x="0" y="6"/>
                    <a:pt x="2" y="14"/>
                  </a:cubicBezTo>
                  <a:cubicBezTo>
                    <a:pt x="5" y="22"/>
                    <a:pt x="16" y="28"/>
                    <a:pt x="25" y="28"/>
                  </a:cubicBezTo>
                  <a:cubicBezTo>
                    <a:pt x="35" y="28"/>
                    <a:pt x="41" y="22"/>
                    <a:pt x="38" y="14"/>
                  </a:cubicBezTo>
                  <a:close/>
                </a:path>
              </a:pathLst>
            </a:custGeom>
            <a:grpFill/>
            <a:ln>
              <a:noFill/>
            </a:ln>
          </p:spPr>
          <p:txBody>
            <a:bodyPr anchor="ctr"/>
            <a:lstStyle/>
            <a:p>
              <a:pPr algn="ctr"/>
              <a:endParaRPr>
                <a:solidFill>
                  <a:schemeClr val="accent1">
                    <a:lumMod val="50000"/>
                  </a:schemeClr>
                </a:solidFill>
              </a:endParaRPr>
            </a:p>
          </p:txBody>
        </p:sp>
        <p:sp>
          <p:nvSpPr>
            <p:cNvPr id="626" name="íŝlídé"/>
            <p:cNvSpPr/>
            <p:nvPr userDrawn="1"/>
          </p:nvSpPr>
          <p:spPr bwMode="auto">
            <a:xfrm>
              <a:off x="8944763" y="3678869"/>
              <a:ext cx="152752" cy="103378"/>
            </a:xfrm>
            <a:custGeom>
              <a:avLst/>
              <a:gdLst>
                <a:gd name="T0" fmla="*/ 39 w 42"/>
                <a:gd name="T1" fmla="*/ 14 h 28"/>
                <a:gd name="T2" fmla="*/ 16 w 42"/>
                <a:gd name="T3" fmla="*/ 0 h 28"/>
                <a:gd name="T4" fmla="*/ 3 w 42"/>
                <a:gd name="T5" fmla="*/ 14 h 28"/>
                <a:gd name="T6" fmla="*/ 27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36" y="6"/>
                    <a:pt x="26" y="0"/>
                    <a:pt x="16" y="0"/>
                  </a:cubicBezTo>
                  <a:cubicBezTo>
                    <a:pt x="6" y="0"/>
                    <a:pt x="0" y="6"/>
                    <a:pt x="3" y="14"/>
                  </a:cubicBezTo>
                  <a:cubicBezTo>
                    <a:pt x="6" y="22"/>
                    <a:pt x="17" y="28"/>
                    <a:pt x="27" y="28"/>
                  </a:cubicBezTo>
                  <a:cubicBezTo>
                    <a:pt x="37" y="28"/>
                    <a:pt x="42" y="22"/>
                    <a:pt x="39" y="14"/>
                  </a:cubicBezTo>
                  <a:close/>
                </a:path>
              </a:pathLst>
            </a:custGeom>
            <a:grpFill/>
            <a:ln>
              <a:noFill/>
            </a:ln>
          </p:spPr>
          <p:txBody>
            <a:bodyPr anchor="ctr"/>
            <a:lstStyle/>
            <a:p>
              <a:pPr algn="ctr"/>
              <a:endParaRPr>
                <a:solidFill>
                  <a:schemeClr val="accent1">
                    <a:lumMod val="50000"/>
                  </a:schemeClr>
                </a:solidFill>
              </a:endParaRPr>
            </a:p>
          </p:txBody>
        </p:sp>
        <p:sp>
          <p:nvSpPr>
            <p:cNvPr id="627" name="îṧḷîḍe"/>
            <p:cNvSpPr/>
            <p:nvPr userDrawn="1"/>
          </p:nvSpPr>
          <p:spPr bwMode="auto">
            <a:xfrm>
              <a:off x="9583543" y="3678869"/>
              <a:ext cx="155838" cy="103378"/>
            </a:xfrm>
            <a:custGeom>
              <a:avLst/>
              <a:gdLst>
                <a:gd name="T0" fmla="*/ 40 w 43"/>
                <a:gd name="T1" fmla="*/ 14 h 28"/>
                <a:gd name="T2" fmla="*/ 15 w 43"/>
                <a:gd name="T3" fmla="*/ 0 h 28"/>
                <a:gd name="T4" fmla="*/ 4 w 43"/>
                <a:gd name="T5" fmla="*/ 14 h 28"/>
                <a:gd name="T6" fmla="*/ 28 w 43"/>
                <a:gd name="T7" fmla="*/ 28 h 28"/>
                <a:gd name="T8" fmla="*/ 40 w 43"/>
                <a:gd name="T9" fmla="*/ 14 h 28"/>
              </a:gdLst>
              <a:ahLst/>
              <a:cxnLst>
                <a:cxn ang="0">
                  <a:pos x="T0" y="T1"/>
                </a:cxn>
                <a:cxn ang="0">
                  <a:pos x="T2" y="T3"/>
                </a:cxn>
                <a:cxn ang="0">
                  <a:pos x="T4" y="T5"/>
                </a:cxn>
                <a:cxn ang="0">
                  <a:pos x="T6" y="T7"/>
                </a:cxn>
                <a:cxn ang="0">
                  <a:pos x="T8" y="T9"/>
                </a:cxn>
              </a:cxnLst>
              <a:rect l="0" t="0" r="r" b="b"/>
              <a:pathLst>
                <a:path w="43" h="28">
                  <a:moveTo>
                    <a:pt x="40" y="14"/>
                  </a:moveTo>
                  <a:cubicBezTo>
                    <a:pt x="36" y="6"/>
                    <a:pt x="25" y="0"/>
                    <a:pt x="15" y="0"/>
                  </a:cubicBezTo>
                  <a:cubicBezTo>
                    <a:pt x="5" y="0"/>
                    <a:pt x="0" y="6"/>
                    <a:pt x="4" y="14"/>
                  </a:cubicBezTo>
                  <a:cubicBezTo>
                    <a:pt x="7" y="22"/>
                    <a:pt x="18" y="28"/>
                    <a:pt x="28" y="28"/>
                  </a:cubicBezTo>
                  <a:cubicBezTo>
                    <a:pt x="38" y="28"/>
                    <a:pt x="43" y="22"/>
                    <a:pt x="40" y="14"/>
                  </a:cubicBezTo>
                  <a:close/>
                </a:path>
              </a:pathLst>
            </a:custGeom>
            <a:grpFill/>
            <a:ln>
              <a:noFill/>
            </a:ln>
          </p:spPr>
          <p:txBody>
            <a:bodyPr anchor="ctr"/>
            <a:lstStyle/>
            <a:p>
              <a:pPr algn="ctr"/>
              <a:endParaRPr>
                <a:solidFill>
                  <a:schemeClr val="accent1">
                    <a:lumMod val="50000"/>
                  </a:schemeClr>
                </a:solidFill>
              </a:endParaRPr>
            </a:p>
          </p:txBody>
        </p:sp>
        <p:sp>
          <p:nvSpPr>
            <p:cNvPr id="628" name="ïSļiḍè"/>
            <p:cNvSpPr/>
            <p:nvPr userDrawn="1"/>
          </p:nvSpPr>
          <p:spPr bwMode="auto">
            <a:xfrm>
              <a:off x="10064942" y="3678869"/>
              <a:ext cx="157381" cy="103378"/>
            </a:xfrm>
            <a:custGeom>
              <a:avLst/>
              <a:gdLst>
                <a:gd name="T0" fmla="*/ 39 w 43"/>
                <a:gd name="T1" fmla="*/ 14 h 28"/>
                <a:gd name="T2" fmla="*/ 14 w 43"/>
                <a:gd name="T3" fmla="*/ 0 h 28"/>
                <a:gd name="T4" fmla="*/ 4 w 43"/>
                <a:gd name="T5" fmla="*/ 14 h 28"/>
                <a:gd name="T6" fmla="*/ 29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5" y="6"/>
                    <a:pt x="24" y="0"/>
                    <a:pt x="14" y="0"/>
                  </a:cubicBezTo>
                  <a:cubicBezTo>
                    <a:pt x="4" y="0"/>
                    <a:pt x="0" y="6"/>
                    <a:pt x="4" y="14"/>
                  </a:cubicBezTo>
                  <a:cubicBezTo>
                    <a:pt x="7" y="22"/>
                    <a:pt x="19" y="28"/>
                    <a:pt x="29" y="28"/>
                  </a:cubicBezTo>
                  <a:cubicBezTo>
                    <a:pt x="39" y="28"/>
                    <a:pt x="43" y="22"/>
                    <a:pt x="39" y="14"/>
                  </a:cubicBezTo>
                  <a:close/>
                </a:path>
              </a:pathLst>
            </a:custGeom>
            <a:grpFill/>
            <a:ln>
              <a:noFill/>
            </a:ln>
          </p:spPr>
          <p:txBody>
            <a:bodyPr anchor="ctr"/>
            <a:lstStyle/>
            <a:p>
              <a:pPr algn="ctr"/>
              <a:endParaRPr>
                <a:solidFill>
                  <a:schemeClr val="accent1">
                    <a:lumMod val="50000"/>
                  </a:schemeClr>
                </a:solidFill>
              </a:endParaRPr>
            </a:p>
          </p:txBody>
        </p:sp>
        <p:sp>
          <p:nvSpPr>
            <p:cNvPr id="629" name="isļîḍè"/>
            <p:cNvSpPr/>
            <p:nvPr userDrawn="1"/>
          </p:nvSpPr>
          <p:spPr bwMode="auto">
            <a:xfrm>
              <a:off x="10222323" y="3678869"/>
              <a:ext cx="160466" cy="103378"/>
            </a:xfrm>
            <a:custGeom>
              <a:avLst/>
              <a:gdLst>
                <a:gd name="T0" fmla="*/ 40 w 44"/>
                <a:gd name="T1" fmla="*/ 14 h 28"/>
                <a:gd name="T2" fmla="*/ 15 w 44"/>
                <a:gd name="T3" fmla="*/ 0 h 28"/>
                <a:gd name="T4" fmla="*/ 4 w 44"/>
                <a:gd name="T5" fmla="*/ 14 h 28"/>
                <a:gd name="T6" fmla="*/ 30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6" y="6"/>
                    <a:pt x="25" y="0"/>
                    <a:pt x="15" y="0"/>
                  </a:cubicBezTo>
                  <a:cubicBezTo>
                    <a:pt x="5" y="0"/>
                    <a:pt x="0" y="6"/>
                    <a:pt x="4" y="14"/>
                  </a:cubicBezTo>
                  <a:cubicBezTo>
                    <a:pt x="8" y="22"/>
                    <a:pt x="20" y="28"/>
                    <a:pt x="30" y="28"/>
                  </a:cubicBezTo>
                  <a:cubicBezTo>
                    <a:pt x="40" y="28"/>
                    <a:pt x="44" y="22"/>
                    <a:pt x="40" y="14"/>
                  </a:cubicBezTo>
                  <a:close/>
                </a:path>
              </a:pathLst>
            </a:custGeom>
            <a:grpFill/>
            <a:ln>
              <a:noFill/>
            </a:ln>
          </p:spPr>
          <p:txBody>
            <a:bodyPr anchor="ctr"/>
            <a:lstStyle/>
            <a:p>
              <a:pPr algn="ctr"/>
              <a:endParaRPr>
                <a:solidFill>
                  <a:schemeClr val="accent1">
                    <a:lumMod val="50000"/>
                  </a:schemeClr>
                </a:solidFill>
              </a:endParaRPr>
            </a:p>
          </p:txBody>
        </p:sp>
        <p:sp>
          <p:nvSpPr>
            <p:cNvPr id="630" name="îṣlïdê"/>
            <p:cNvSpPr/>
            <p:nvPr userDrawn="1"/>
          </p:nvSpPr>
          <p:spPr bwMode="auto">
            <a:xfrm>
              <a:off x="10382789" y="3678869"/>
              <a:ext cx="160466" cy="103378"/>
            </a:xfrm>
            <a:custGeom>
              <a:avLst/>
              <a:gdLst>
                <a:gd name="T0" fmla="*/ 40 w 44"/>
                <a:gd name="T1" fmla="*/ 14 h 28"/>
                <a:gd name="T2" fmla="*/ 14 w 44"/>
                <a:gd name="T3" fmla="*/ 0 h 28"/>
                <a:gd name="T4" fmla="*/ 4 w 44"/>
                <a:gd name="T5" fmla="*/ 14 h 28"/>
                <a:gd name="T6" fmla="*/ 30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6" y="6"/>
                    <a:pt x="24" y="0"/>
                    <a:pt x="14" y="0"/>
                  </a:cubicBezTo>
                  <a:cubicBezTo>
                    <a:pt x="5" y="0"/>
                    <a:pt x="0" y="6"/>
                    <a:pt x="4" y="14"/>
                  </a:cubicBezTo>
                  <a:cubicBezTo>
                    <a:pt x="9" y="22"/>
                    <a:pt x="20" y="28"/>
                    <a:pt x="30" y="28"/>
                  </a:cubicBezTo>
                  <a:cubicBezTo>
                    <a:pt x="40" y="28"/>
                    <a:pt x="44" y="22"/>
                    <a:pt x="40" y="14"/>
                  </a:cubicBezTo>
                  <a:close/>
                </a:path>
              </a:pathLst>
            </a:custGeom>
            <a:grpFill/>
            <a:ln>
              <a:noFill/>
            </a:ln>
          </p:spPr>
          <p:txBody>
            <a:bodyPr anchor="ctr"/>
            <a:lstStyle/>
            <a:p>
              <a:pPr algn="ctr"/>
              <a:endParaRPr>
                <a:solidFill>
                  <a:schemeClr val="accent1">
                    <a:lumMod val="50000"/>
                  </a:schemeClr>
                </a:solidFill>
              </a:endParaRPr>
            </a:p>
          </p:txBody>
        </p:sp>
        <p:sp>
          <p:nvSpPr>
            <p:cNvPr id="631" name="iS1iḑê"/>
            <p:cNvSpPr/>
            <p:nvPr userDrawn="1"/>
          </p:nvSpPr>
          <p:spPr bwMode="auto">
            <a:xfrm>
              <a:off x="9156147" y="3803849"/>
              <a:ext cx="157381" cy="101834"/>
            </a:xfrm>
            <a:custGeom>
              <a:avLst/>
              <a:gdLst>
                <a:gd name="T0" fmla="*/ 39 w 43"/>
                <a:gd name="T1" fmla="*/ 14 h 28"/>
                <a:gd name="T2" fmla="*/ 15 w 43"/>
                <a:gd name="T3" fmla="*/ 0 h 28"/>
                <a:gd name="T4" fmla="*/ 3 w 43"/>
                <a:gd name="T5" fmla="*/ 14 h 28"/>
                <a:gd name="T6" fmla="*/ 27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6" y="6"/>
                    <a:pt x="25" y="0"/>
                    <a:pt x="15" y="0"/>
                  </a:cubicBezTo>
                  <a:cubicBezTo>
                    <a:pt x="5" y="0"/>
                    <a:pt x="0" y="6"/>
                    <a:pt x="3" y="14"/>
                  </a:cubicBezTo>
                  <a:cubicBezTo>
                    <a:pt x="6" y="22"/>
                    <a:pt x="17" y="28"/>
                    <a:pt x="27" y="28"/>
                  </a:cubicBezTo>
                  <a:cubicBezTo>
                    <a:pt x="37" y="28"/>
                    <a:pt x="43" y="22"/>
                    <a:pt x="39" y="14"/>
                  </a:cubicBezTo>
                  <a:close/>
                </a:path>
              </a:pathLst>
            </a:custGeom>
            <a:grpFill/>
            <a:ln>
              <a:noFill/>
            </a:ln>
          </p:spPr>
          <p:txBody>
            <a:bodyPr anchor="ctr"/>
            <a:lstStyle/>
            <a:p>
              <a:pPr algn="ctr"/>
              <a:endParaRPr>
                <a:solidFill>
                  <a:schemeClr val="accent1">
                    <a:lumMod val="50000"/>
                  </a:schemeClr>
                </a:solidFill>
              </a:endParaRPr>
            </a:p>
          </p:txBody>
        </p:sp>
        <p:sp>
          <p:nvSpPr>
            <p:cNvPr id="632" name="ïşļiḓé"/>
            <p:cNvSpPr/>
            <p:nvPr userDrawn="1"/>
          </p:nvSpPr>
          <p:spPr bwMode="auto">
            <a:xfrm>
              <a:off x="9316614" y="3803849"/>
              <a:ext cx="157381" cy="101834"/>
            </a:xfrm>
            <a:custGeom>
              <a:avLst/>
              <a:gdLst>
                <a:gd name="T0" fmla="*/ 40 w 43"/>
                <a:gd name="T1" fmla="*/ 14 h 28"/>
                <a:gd name="T2" fmla="*/ 16 w 43"/>
                <a:gd name="T3" fmla="*/ 0 h 28"/>
                <a:gd name="T4" fmla="*/ 3 w 43"/>
                <a:gd name="T5" fmla="*/ 14 h 28"/>
                <a:gd name="T6" fmla="*/ 28 w 43"/>
                <a:gd name="T7" fmla="*/ 28 h 28"/>
                <a:gd name="T8" fmla="*/ 40 w 43"/>
                <a:gd name="T9" fmla="*/ 14 h 28"/>
              </a:gdLst>
              <a:ahLst/>
              <a:cxnLst>
                <a:cxn ang="0">
                  <a:pos x="T0" y="T1"/>
                </a:cxn>
                <a:cxn ang="0">
                  <a:pos x="T2" y="T3"/>
                </a:cxn>
                <a:cxn ang="0">
                  <a:pos x="T4" y="T5"/>
                </a:cxn>
                <a:cxn ang="0">
                  <a:pos x="T6" y="T7"/>
                </a:cxn>
                <a:cxn ang="0">
                  <a:pos x="T8" y="T9"/>
                </a:cxn>
              </a:cxnLst>
              <a:rect l="0" t="0" r="r" b="b"/>
              <a:pathLst>
                <a:path w="43" h="28">
                  <a:moveTo>
                    <a:pt x="40" y="14"/>
                  </a:moveTo>
                  <a:cubicBezTo>
                    <a:pt x="36" y="6"/>
                    <a:pt x="26" y="0"/>
                    <a:pt x="16" y="0"/>
                  </a:cubicBezTo>
                  <a:cubicBezTo>
                    <a:pt x="6" y="0"/>
                    <a:pt x="0" y="6"/>
                    <a:pt x="3" y="14"/>
                  </a:cubicBezTo>
                  <a:cubicBezTo>
                    <a:pt x="7" y="22"/>
                    <a:pt x="18" y="28"/>
                    <a:pt x="28" y="28"/>
                  </a:cubicBezTo>
                  <a:cubicBezTo>
                    <a:pt x="38" y="28"/>
                    <a:pt x="43" y="22"/>
                    <a:pt x="40" y="14"/>
                  </a:cubicBezTo>
                  <a:close/>
                </a:path>
              </a:pathLst>
            </a:custGeom>
            <a:grpFill/>
            <a:ln>
              <a:noFill/>
            </a:ln>
          </p:spPr>
          <p:txBody>
            <a:bodyPr anchor="ctr"/>
            <a:lstStyle/>
            <a:p>
              <a:pPr algn="ctr"/>
              <a:endParaRPr>
                <a:solidFill>
                  <a:schemeClr val="accent1">
                    <a:lumMod val="50000"/>
                  </a:schemeClr>
                </a:solidFill>
              </a:endParaRPr>
            </a:p>
          </p:txBody>
        </p:sp>
        <p:sp>
          <p:nvSpPr>
            <p:cNvPr id="633" name="íşľiḑê"/>
            <p:cNvSpPr/>
            <p:nvPr userDrawn="1"/>
          </p:nvSpPr>
          <p:spPr bwMode="auto">
            <a:xfrm>
              <a:off x="10290213" y="3803849"/>
              <a:ext cx="165096" cy="101834"/>
            </a:xfrm>
            <a:custGeom>
              <a:avLst/>
              <a:gdLst>
                <a:gd name="T0" fmla="*/ 40 w 45"/>
                <a:gd name="T1" fmla="*/ 14 h 28"/>
                <a:gd name="T2" fmla="*/ 14 w 45"/>
                <a:gd name="T3" fmla="*/ 0 h 28"/>
                <a:gd name="T4" fmla="*/ 4 w 45"/>
                <a:gd name="T5" fmla="*/ 14 h 28"/>
                <a:gd name="T6" fmla="*/ 30 w 45"/>
                <a:gd name="T7" fmla="*/ 28 h 28"/>
                <a:gd name="T8" fmla="*/ 40 w 45"/>
                <a:gd name="T9" fmla="*/ 14 h 28"/>
              </a:gdLst>
              <a:ahLst/>
              <a:cxnLst>
                <a:cxn ang="0">
                  <a:pos x="T0" y="T1"/>
                </a:cxn>
                <a:cxn ang="0">
                  <a:pos x="T2" y="T3"/>
                </a:cxn>
                <a:cxn ang="0">
                  <a:pos x="T4" y="T5"/>
                </a:cxn>
                <a:cxn ang="0">
                  <a:pos x="T6" y="T7"/>
                </a:cxn>
                <a:cxn ang="0">
                  <a:pos x="T8" y="T9"/>
                </a:cxn>
              </a:cxnLst>
              <a:rect l="0" t="0" r="r" b="b"/>
              <a:pathLst>
                <a:path w="45" h="28">
                  <a:moveTo>
                    <a:pt x="40" y="14"/>
                  </a:moveTo>
                  <a:cubicBezTo>
                    <a:pt x="36" y="6"/>
                    <a:pt x="24" y="0"/>
                    <a:pt x="14" y="0"/>
                  </a:cubicBezTo>
                  <a:cubicBezTo>
                    <a:pt x="4" y="0"/>
                    <a:pt x="0" y="6"/>
                    <a:pt x="4" y="14"/>
                  </a:cubicBezTo>
                  <a:cubicBezTo>
                    <a:pt x="8" y="22"/>
                    <a:pt x="20" y="28"/>
                    <a:pt x="30" y="28"/>
                  </a:cubicBezTo>
                  <a:cubicBezTo>
                    <a:pt x="40" y="28"/>
                    <a:pt x="45" y="22"/>
                    <a:pt x="40" y="14"/>
                  </a:cubicBezTo>
                  <a:close/>
                </a:path>
              </a:pathLst>
            </a:custGeom>
            <a:grpFill/>
            <a:ln>
              <a:noFill/>
            </a:ln>
          </p:spPr>
          <p:txBody>
            <a:bodyPr anchor="ctr"/>
            <a:lstStyle/>
            <a:p>
              <a:pPr algn="ctr"/>
              <a:endParaRPr>
                <a:solidFill>
                  <a:schemeClr val="accent1">
                    <a:lumMod val="50000"/>
                  </a:schemeClr>
                </a:solidFill>
              </a:endParaRPr>
            </a:p>
          </p:txBody>
        </p:sp>
        <p:sp>
          <p:nvSpPr>
            <p:cNvPr id="634" name="îṩḷïďé"/>
            <p:cNvSpPr/>
            <p:nvPr userDrawn="1"/>
          </p:nvSpPr>
          <p:spPr bwMode="auto">
            <a:xfrm>
              <a:off x="10452222" y="3803849"/>
              <a:ext cx="163552" cy="101834"/>
            </a:xfrm>
            <a:custGeom>
              <a:avLst/>
              <a:gdLst>
                <a:gd name="T0" fmla="*/ 41 w 45"/>
                <a:gd name="T1" fmla="*/ 14 h 28"/>
                <a:gd name="T2" fmla="*/ 14 w 45"/>
                <a:gd name="T3" fmla="*/ 0 h 28"/>
                <a:gd name="T4" fmla="*/ 4 w 45"/>
                <a:gd name="T5" fmla="*/ 14 h 28"/>
                <a:gd name="T6" fmla="*/ 31 w 45"/>
                <a:gd name="T7" fmla="*/ 28 h 28"/>
                <a:gd name="T8" fmla="*/ 41 w 45"/>
                <a:gd name="T9" fmla="*/ 14 h 28"/>
              </a:gdLst>
              <a:ahLst/>
              <a:cxnLst>
                <a:cxn ang="0">
                  <a:pos x="T0" y="T1"/>
                </a:cxn>
                <a:cxn ang="0">
                  <a:pos x="T2" y="T3"/>
                </a:cxn>
                <a:cxn ang="0">
                  <a:pos x="T4" y="T5"/>
                </a:cxn>
                <a:cxn ang="0">
                  <a:pos x="T6" y="T7"/>
                </a:cxn>
                <a:cxn ang="0">
                  <a:pos x="T8" y="T9"/>
                </a:cxn>
              </a:cxnLst>
              <a:rect l="0" t="0" r="r" b="b"/>
              <a:pathLst>
                <a:path w="45" h="28">
                  <a:moveTo>
                    <a:pt x="41" y="14"/>
                  </a:moveTo>
                  <a:cubicBezTo>
                    <a:pt x="36" y="6"/>
                    <a:pt x="24" y="0"/>
                    <a:pt x="14" y="0"/>
                  </a:cubicBezTo>
                  <a:cubicBezTo>
                    <a:pt x="4" y="0"/>
                    <a:pt x="0" y="6"/>
                    <a:pt x="4" y="14"/>
                  </a:cubicBezTo>
                  <a:cubicBezTo>
                    <a:pt x="9" y="22"/>
                    <a:pt x="20" y="28"/>
                    <a:pt x="31" y="28"/>
                  </a:cubicBezTo>
                  <a:cubicBezTo>
                    <a:pt x="41" y="28"/>
                    <a:pt x="45" y="22"/>
                    <a:pt x="41" y="14"/>
                  </a:cubicBezTo>
                  <a:close/>
                </a:path>
              </a:pathLst>
            </a:custGeom>
            <a:grpFill/>
            <a:ln>
              <a:noFill/>
            </a:ln>
          </p:spPr>
          <p:txBody>
            <a:bodyPr anchor="ctr"/>
            <a:lstStyle/>
            <a:p>
              <a:pPr algn="ctr"/>
              <a:endParaRPr>
                <a:solidFill>
                  <a:schemeClr val="accent1">
                    <a:lumMod val="50000"/>
                  </a:schemeClr>
                </a:solidFill>
              </a:endParaRPr>
            </a:p>
          </p:txBody>
        </p:sp>
        <p:sp>
          <p:nvSpPr>
            <p:cNvPr id="635" name="íṣlïďé"/>
            <p:cNvSpPr/>
            <p:nvPr userDrawn="1"/>
          </p:nvSpPr>
          <p:spPr bwMode="auto">
            <a:xfrm>
              <a:off x="11348674" y="4198843"/>
              <a:ext cx="183611" cy="112636"/>
            </a:xfrm>
            <a:custGeom>
              <a:avLst/>
              <a:gdLst>
                <a:gd name="T0" fmla="*/ 44 w 50"/>
                <a:gd name="T1" fmla="*/ 15 h 31"/>
                <a:gd name="T2" fmla="*/ 15 w 50"/>
                <a:gd name="T3" fmla="*/ 0 h 31"/>
                <a:gd name="T4" fmla="*/ 6 w 50"/>
                <a:gd name="T5" fmla="*/ 15 h 31"/>
                <a:gd name="T6" fmla="*/ 35 w 50"/>
                <a:gd name="T7" fmla="*/ 31 h 31"/>
                <a:gd name="T8" fmla="*/ 44 w 50"/>
                <a:gd name="T9" fmla="*/ 15 h 31"/>
              </a:gdLst>
              <a:ahLst/>
              <a:cxnLst>
                <a:cxn ang="0">
                  <a:pos x="T0" y="T1"/>
                </a:cxn>
                <a:cxn ang="0">
                  <a:pos x="T2" y="T3"/>
                </a:cxn>
                <a:cxn ang="0">
                  <a:pos x="T4" y="T5"/>
                </a:cxn>
                <a:cxn ang="0">
                  <a:pos x="T6" y="T7"/>
                </a:cxn>
                <a:cxn ang="0">
                  <a:pos x="T8" y="T9"/>
                </a:cxn>
              </a:cxnLst>
              <a:rect l="0" t="0" r="r" b="b"/>
              <a:pathLst>
                <a:path w="50" h="31">
                  <a:moveTo>
                    <a:pt x="44" y="15"/>
                  </a:moveTo>
                  <a:cubicBezTo>
                    <a:pt x="38" y="7"/>
                    <a:pt x="25" y="0"/>
                    <a:pt x="15" y="0"/>
                  </a:cubicBezTo>
                  <a:cubicBezTo>
                    <a:pt x="5" y="0"/>
                    <a:pt x="0" y="7"/>
                    <a:pt x="6" y="15"/>
                  </a:cubicBezTo>
                  <a:cubicBezTo>
                    <a:pt x="11" y="24"/>
                    <a:pt x="24" y="31"/>
                    <a:pt x="35" y="31"/>
                  </a:cubicBezTo>
                  <a:cubicBezTo>
                    <a:pt x="46" y="31"/>
                    <a:pt x="50" y="24"/>
                    <a:pt x="44" y="15"/>
                  </a:cubicBezTo>
                  <a:close/>
                </a:path>
              </a:pathLst>
            </a:custGeom>
            <a:grpFill/>
            <a:ln>
              <a:noFill/>
            </a:ln>
          </p:spPr>
          <p:txBody>
            <a:bodyPr anchor="ctr"/>
            <a:lstStyle/>
            <a:p>
              <a:pPr algn="ctr"/>
              <a:endParaRPr>
                <a:solidFill>
                  <a:schemeClr val="accent1">
                    <a:lumMod val="50000"/>
                  </a:schemeClr>
                </a:solidFill>
              </a:endParaRPr>
            </a:p>
          </p:txBody>
        </p:sp>
        <p:sp>
          <p:nvSpPr>
            <p:cNvPr id="636" name="íṧḷïḑè"/>
            <p:cNvSpPr/>
            <p:nvPr userDrawn="1"/>
          </p:nvSpPr>
          <p:spPr bwMode="auto">
            <a:xfrm>
              <a:off x="10027912" y="3931913"/>
              <a:ext cx="165096" cy="104920"/>
            </a:xfrm>
            <a:custGeom>
              <a:avLst/>
              <a:gdLst>
                <a:gd name="T0" fmla="*/ 41 w 45"/>
                <a:gd name="T1" fmla="*/ 14 h 29"/>
                <a:gd name="T2" fmla="*/ 15 w 45"/>
                <a:gd name="T3" fmla="*/ 0 h 29"/>
                <a:gd name="T4" fmla="*/ 4 w 45"/>
                <a:gd name="T5" fmla="*/ 14 h 29"/>
                <a:gd name="T6" fmla="*/ 30 w 45"/>
                <a:gd name="T7" fmla="*/ 29 h 29"/>
                <a:gd name="T8" fmla="*/ 41 w 45"/>
                <a:gd name="T9" fmla="*/ 14 h 29"/>
              </a:gdLst>
              <a:ahLst/>
              <a:cxnLst>
                <a:cxn ang="0">
                  <a:pos x="T0" y="T1"/>
                </a:cxn>
                <a:cxn ang="0">
                  <a:pos x="T2" y="T3"/>
                </a:cxn>
                <a:cxn ang="0">
                  <a:pos x="T4" y="T5"/>
                </a:cxn>
                <a:cxn ang="0">
                  <a:pos x="T6" y="T7"/>
                </a:cxn>
                <a:cxn ang="0">
                  <a:pos x="T8" y="T9"/>
                </a:cxn>
              </a:cxnLst>
              <a:rect l="0" t="0" r="r" b="b"/>
              <a:pathLst>
                <a:path w="45" h="29">
                  <a:moveTo>
                    <a:pt x="41" y="14"/>
                  </a:moveTo>
                  <a:cubicBezTo>
                    <a:pt x="37" y="6"/>
                    <a:pt x="25" y="0"/>
                    <a:pt x="15" y="0"/>
                  </a:cubicBezTo>
                  <a:cubicBezTo>
                    <a:pt x="5" y="0"/>
                    <a:pt x="0" y="6"/>
                    <a:pt x="4" y="14"/>
                  </a:cubicBezTo>
                  <a:cubicBezTo>
                    <a:pt x="8" y="22"/>
                    <a:pt x="20" y="29"/>
                    <a:pt x="30" y="29"/>
                  </a:cubicBezTo>
                  <a:cubicBezTo>
                    <a:pt x="40" y="29"/>
                    <a:pt x="45" y="22"/>
                    <a:pt x="41" y="14"/>
                  </a:cubicBezTo>
                  <a:close/>
                </a:path>
              </a:pathLst>
            </a:custGeom>
            <a:grpFill/>
            <a:ln>
              <a:noFill/>
            </a:ln>
          </p:spPr>
          <p:txBody>
            <a:bodyPr anchor="ctr"/>
            <a:lstStyle/>
            <a:p>
              <a:pPr algn="ctr"/>
              <a:endParaRPr>
                <a:solidFill>
                  <a:schemeClr val="accent1">
                    <a:lumMod val="50000"/>
                  </a:schemeClr>
                </a:solidFill>
              </a:endParaRPr>
            </a:p>
          </p:txBody>
        </p:sp>
        <p:sp>
          <p:nvSpPr>
            <p:cNvPr id="637" name="iṧļîḋè"/>
            <p:cNvSpPr/>
            <p:nvPr userDrawn="1"/>
          </p:nvSpPr>
          <p:spPr bwMode="auto">
            <a:xfrm>
              <a:off x="10356560" y="3931913"/>
              <a:ext cx="168182" cy="104920"/>
            </a:xfrm>
            <a:custGeom>
              <a:avLst/>
              <a:gdLst>
                <a:gd name="T0" fmla="*/ 42 w 46"/>
                <a:gd name="T1" fmla="*/ 14 h 29"/>
                <a:gd name="T2" fmla="*/ 15 w 46"/>
                <a:gd name="T3" fmla="*/ 0 h 29"/>
                <a:gd name="T4" fmla="*/ 5 w 46"/>
                <a:gd name="T5" fmla="*/ 14 h 29"/>
                <a:gd name="T6" fmla="*/ 31 w 46"/>
                <a:gd name="T7" fmla="*/ 29 h 29"/>
                <a:gd name="T8" fmla="*/ 42 w 46"/>
                <a:gd name="T9" fmla="*/ 14 h 29"/>
              </a:gdLst>
              <a:ahLst/>
              <a:cxnLst>
                <a:cxn ang="0">
                  <a:pos x="T0" y="T1"/>
                </a:cxn>
                <a:cxn ang="0">
                  <a:pos x="T2" y="T3"/>
                </a:cxn>
                <a:cxn ang="0">
                  <a:pos x="T4" y="T5"/>
                </a:cxn>
                <a:cxn ang="0">
                  <a:pos x="T6" y="T7"/>
                </a:cxn>
                <a:cxn ang="0">
                  <a:pos x="T8" y="T9"/>
                </a:cxn>
              </a:cxnLst>
              <a:rect l="0" t="0" r="r" b="b"/>
              <a:pathLst>
                <a:path w="46" h="29">
                  <a:moveTo>
                    <a:pt x="42" y="14"/>
                  </a:moveTo>
                  <a:cubicBezTo>
                    <a:pt x="37" y="6"/>
                    <a:pt x="25" y="0"/>
                    <a:pt x="15" y="0"/>
                  </a:cubicBezTo>
                  <a:cubicBezTo>
                    <a:pt x="5" y="0"/>
                    <a:pt x="0" y="6"/>
                    <a:pt x="5" y="14"/>
                  </a:cubicBezTo>
                  <a:cubicBezTo>
                    <a:pt x="9" y="22"/>
                    <a:pt x="21" y="29"/>
                    <a:pt x="31" y="29"/>
                  </a:cubicBezTo>
                  <a:cubicBezTo>
                    <a:pt x="42" y="29"/>
                    <a:pt x="46" y="22"/>
                    <a:pt x="42" y="14"/>
                  </a:cubicBezTo>
                  <a:close/>
                </a:path>
              </a:pathLst>
            </a:custGeom>
            <a:grpFill/>
            <a:ln>
              <a:noFill/>
            </a:ln>
          </p:spPr>
          <p:txBody>
            <a:bodyPr anchor="ctr"/>
            <a:lstStyle/>
            <a:p>
              <a:pPr algn="ctr"/>
              <a:endParaRPr>
                <a:solidFill>
                  <a:schemeClr val="accent1">
                    <a:lumMod val="50000"/>
                  </a:schemeClr>
                </a:solidFill>
              </a:endParaRPr>
            </a:p>
          </p:txBody>
        </p:sp>
        <p:sp>
          <p:nvSpPr>
            <p:cNvPr id="638" name="ïSľiḋè"/>
            <p:cNvSpPr/>
            <p:nvPr userDrawn="1"/>
          </p:nvSpPr>
          <p:spPr bwMode="auto">
            <a:xfrm>
              <a:off x="9762525" y="4063064"/>
              <a:ext cx="163552" cy="109550"/>
            </a:xfrm>
            <a:custGeom>
              <a:avLst/>
              <a:gdLst>
                <a:gd name="T0" fmla="*/ 41 w 45"/>
                <a:gd name="T1" fmla="*/ 15 h 30"/>
                <a:gd name="T2" fmla="*/ 15 w 45"/>
                <a:gd name="T3" fmla="*/ 0 h 30"/>
                <a:gd name="T4" fmla="*/ 3 w 45"/>
                <a:gd name="T5" fmla="*/ 15 h 30"/>
                <a:gd name="T6" fmla="*/ 29 w 45"/>
                <a:gd name="T7" fmla="*/ 30 h 30"/>
                <a:gd name="T8" fmla="*/ 41 w 45"/>
                <a:gd name="T9" fmla="*/ 15 h 30"/>
              </a:gdLst>
              <a:ahLst/>
              <a:cxnLst>
                <a:cxn ang="0">
                  <a:pos x="T0" y="T1"/>
                </a:cxn>
                <a:cxn ang="0">
                  <a:pos x="T2" y="T3"/>
                </a:cxn>
                <a:cxn ang="0">
                  <a:pos x="T4" y="T5"/>
                </a:cxn>
                <a:cxn ang="0">
                  <a:pos x="T6" y="T7"/>
                </a:cxn>
                <a:cxn ang="0">
                  <a:pos x="T8" y="T9"/>
                </a:cxn>
              </a:cxnLst>
              <a:rect l="0" t="0" r="r" b="b"/>
              <a:pathLst>
                <a:path w="45" h="30">
                  <a:moveTo>
                    <a:pt x="41" y="15"/>
                  </a:moveTo>
                  <a:cubicBezTo>
                    <a:pt x="37" y="6"/>
                    <a:pt x="25" y="0"/>
                    <a:pt x="15" y="0"/>
                  </a:cubicBezTo>
                  <a:cubicBezTo>
                    <a:pt x="5" y="0"/>
                    <a:pt x="0" y="6"/>
                    <a:pt x="3" y="15"/>
                  </a:cubicBezTo>
                  <a:cubicBezTo>
                    <a:pt x="7" y="23"/>
                    <a:pt x="19" y="30"/>
                    <a:pt x="29" y="30"/>
                  </a:cubicBezTo>
                  <a:cubicBezTo>
                    <a:pt x="40" y="30"/>
                    <a:pt x="45" y="23"/>
                    <a:pt x="41" y="15"/>
                  </a:cubicBezTo>
                  <a:close/>
                </a:path>
              </a:pathLst>
            </a:custGeom>
            <a:grpFill/>
            <a:ln>
              <a:noFill/>
            </a:ln>
          </p:spPr>
          <p:txBody>
            <a:bodyPr anchor="ctr"/>
            <a:lstStyle/>
            <a:p>
              <a:pPr algn="ctr"/>
              <a:endParaRPr>
                <a:solidFill>
                  <a:schemeClr val="accent1">
                    <a:lumMod val="50000"/>
                  </a:schemeClr>
                </a:solidFill>
              </a:endParaRPr>
            </a:p>
          </p:txBody>
        </p:sp>
        <p:sp>
          <p:nvSpPr>
            <p:cNvPr id="639" name="ïś1íḋé"/>
            <p:cNvSpPr/>
            <p:nvPr userDrawn="1"/>
          </p:nvSpPr>
          <p:spPr bwMode="auto">
            <a:xfrm>
              <a:off x="9926077" y="4063064"/>
              <a:ext cx="168182" cy="109550"/>
            </a:xfrm>
            <a:custGeom>
              <a:avLst/>
              <a:gdLst>
                <a:gd name="T0" fmla="*/ 42 w 46"/>
                <a:gd name="T1" fmla="*/ 15 h 30"/>
                <a:gd name="T2" fmla="*/ 16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8" y="6"/>
                    <a:pt x="26" y="0"/>
                    <a:pt x="16" y="0"/>
                  </a:cubicBezTo>
                  <a:cubicBezTo>
                    <a:pt x="6" y="0"/>
                    <a:pt x="0" y="6"/>
                    <a:pt x="4" y="15"/>
                  </a:cubicBezTo>
                  <a:cubicBezTo>
                    <a:pt x="8" y="23"/>
                    <a:pt x="20" y="30"/>
                    <a:pt x="31" y="30"/>
                  </a:cubicBezTo>
                  <a:cubicBezTo>
                    <a:pt x="41"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0" name="i$1íďê"/>
            <p:cNvSpPr/>
            <p:nvPr userDrawn="1"/>
          </p:nvSpPr>
          <p:spPr bwMode="auto">
            <a:xfrm>
              <a:off x="10094259" y="4063064"/>
              <a:ext cx="168182"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8" y="6"/>
                    <a:pt x="26" y="0"/>
                    <a:pt x="15" y="0"/>
                  </a:cubicBezTo>
                  <a:cubicBezTo>
                    <a:pt x="5" y="0"/>
                    <a:pt x="0" y="6"/>
                    <a:pt x="4" y="15"/>
                  </a:cubicBezTo>
                  <a:cubicBezTo>
                    <a:pt x="9" y="23"/>
                    <a:pt x="20" y="30"/>
                    <a:pt x="31" y="30"/>
                  </a:cubicBezTo>
                  <a:cubicBezTo>
                    <a:pt x="41"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1" name="íS1iḑê"/>
            <p:cNvSpPr/>
            <p:nvPr userDrawn="1"/>
          </p:nvSpPr>
          <p:spPr bwMode="auto">
            <a:xfrm>
              <a:off x="10262440" y="4063064"/>
              <a:ext cx="166638"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7" y="6"/>
                    <a:pt x="25" y="0"/>
                    <a:pt x="15" y="0"/>
                  </a:cubicBezTo>
                  <a:cubicBezTo>
                    <a:pt x="5" y="0"/>
                    <a:pt x="0" y="6"/>
                    <a:pt x="4" y="15"/>
                  </a:cubicBezTo>
                  <a:cubicBezTo>
                    <a:pt x="9" y="23"/>
                    <a:pt x="21" y="30"/>
                    <a:pt x="31" y="30"/>
                  </a:cubicBezTo>
                  <a:cubicBezTo>
                    <a:pt x="42"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2" name="ïṥľiḋê"/>
            <p:cNvSpPr/>
            <p:nvPr userDrawn="1"/>
          </p:nvSpPr>
          <p:spPr bwMode="auto">
            <a:xfrm>
              <a:off x="10429078" y="4063064"/>
              <a:ext cx="168182"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7" y="6"/>
                    <a:pt x="25" y="0"/>
                    <a:pt x="15" y="0"/>
                  </a:cubicBezTo>
                  <a:cubicBezTo>
                    <a:pt x="5" y="0"/>
                    <a:pt x="0" y="6"/>
                    <a:pt x="4" y="15"/>
                  </a:cubicBezTo>
                  <a:cubicBezTo>
                    <a:pt x="9" y="23"/>
                    <a:pt x="21" y="30"/>
                    <a:pt x="31" y="30"/>
                  </a:cubicBezTo>
                  <a:cubicBezTo>
                    <a:pt x="42"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3" name="íşlídê"/>
            <p:cNvSpPr/>
            <p:nvPr userDrawn="1"/>
          </p:nvSpPr>
          <p:spPr bwMode="auto">
            <a:xfrm>
              <a:off x="10597259" y="4063064"/>
              <a:ext cx="171268" cy="109550"/>
            </a:xfrm>
            <a:custGeom>
              <a:avLst/>
              <a:gdLst>
                <a:gd name="T0" fmla="*/ 42 w 47"/>
                <a:gd name="T1" fmla="*/ 15 h 30"/>
                <a:gd name="T2" fmla="*/ 14 w 47"/>
                <a:gd name="T3" fmla="*/ 0 h 30"/>
                <a:gd name="T4" fmla="*/ 4 w 47"/>
                <a:gd name="T5" fmla="*/ 15 h 30"/>
                <a:gd name="T6" fmla="*/ 32 w 47"/>
                <a:gd name="T7" fmla="*/ 30 h 30"/>
                <a:gd name="T8" fmla="*/ 42 w 47"/>
                <a:gd name="T9" fmla="*/ 15 h 30"/>
              </a:gdLst>
              <a:ahLst/>
              <a:cxnLst>
                <a:cxn ang="0">
                  <a:pos x="T0" y="T1"/>
                </a:cxn>
                <a:cxn ang="0">
                  <a:pos x="T2" y="T3"/>
                </a:cxn>
                <a:cxn ang="0">
                  <a:pos x="T4" y="T5"/>
                </a:cxn>
                <a:cxn ang="0">
                  <a:pos x="T6" y="T7"/>
                </a:cxn>
                <a:cxn ang="0">
                  <a:pos x="T8" y="T9"/>
                </a:cxn>
              </a:cxnLst>
              <a:rect l="0" t="0" r="r" b="b"/>
              <a:pathLst>
                <a:path w="47" h="30">
                  <a:moveTo>
                    <a:pt x="42" y="15"/>
                  </a:moveTo>
                  <a:cubicBezTo>
                    <a:pt x="37" y="6"/>
                    <a:pt x="25" y="0"/>
                    <a:pt x="14" y="0"/>
                  </a:cubicBezTo>
                  <a:cubicBezTo>
                    <a:pt x="4" y="0"/>
                    <a:pt x="0" y="6"/>
                    <a:pt x="4" y="15"/>
                  </a:cubicBezTo>
                  <a:cubicBezTo>
                    <a:pt x="9" y="23"/>
                    <a:pt x="21" y="30"/>
                    <a:pt x="32" y="30"/>
                  </a:cubicBezTo>
                  <a:cubicBezTo>
                    <a:pt x="42" y="30"/>
                    <a:pt x="47" y="23"/>
                    <a:pt x="42" y="15"/>
                  </a:cubicBezTo>
                  <a:close/>
                </a:path>
              </a:pathLst>
            </a:custGeom>
            <a:grpFill/>
            <a:ln>
              <a:noFill/>
            </a:ln>
          </p:spPr>
          <p:txBody>
            <a:bodyPr anchor="ctr"/>
            <a:lstStyle/>
            <a:p>
              <a:pPr algn="ctr"/>
              <a:endParaRPr>
                <a:solidFill>
                  <a:schemeClr val="accent1">
                    <a:lumMod val="50000"/>
                  </a:schemeClr>
                </a:solidFill>
              </a:endParaRPr>
            </a:p>
          </p:txBody>
        </p:sp>
        <p:sp>
          <p:nvSpPr>
            <p:cNvPr id="644" name="i$lïďé"/>
            <p:cNvSpPr/>
            <p:nvPr userDrawn="1"/>
          </p:nvSpPr>
          <p:spPr bwMode="auto">
            <a:xfrm>
              <a:off x="9652976" y="4198843"/>
              <a:ext cx="166638" cy="112636"/>
            </a:xfrm>
            <a:custGeom>
              <a:avLst/>
              <a:gdLst>
                <a:gd name="T0" fmla="*/ 42 w 46"/>
                <a:gd name="T1" fmla="*/ 15 h 31"/>
                <a:gd name="T2" fmla="*/ 16 w 46"/>
                <a:gd name="T3" fmla="*/ 0 h 31"/>
                <a:gd name="T4" fmla="*/ 4 w 46"/>
                <a:gd name="T5" fmla="*/ 15 h 31"/>
                <a:gd name="T6" fmla="*/ 30 w 46"/>
                <a:gd name="T7" fmla="*/ 31 h 31"/>
                <a:gd name="T8" fmla="*/ 42 w 46"/>
                <a:gd name="T9" fmla="*/ 15 h 31"/>
              </a:gdLst>
              <a:ahLst/>
              <a:cxnLst>
                <a:cxn ang="0">
                  <a:pos x="T0" y="T1"/>
                </a:cxn>
                <a:cxn ang="0">
                  <a:pos x="T2" y="T3"/>
                </a:cxn>
                <a:cxn ang="0">
                  <a:pos x="T4" y="T5"/>
                </a:cxn>
                <a:cxn ang="0">
                  <a:pos x="T6" y="T7"/>
                </a:cxn>
                <a:cxn ang="0">
                  <a:pos x="T8" y="T9"/>
                </a:cxn>
              </a:cxnLst>
              <a:rect l="0" t="0" r="r" b="b"/>
              <a:pathLst>
                <a:path w="46" h="31">
                  <a:moveTo>
                    <a:pt x="42" y="15"/>
                  </a:moveTo>
                  <a:cubicBezTo>
                    <a:pt x="38" y="7"/>
                    <a:pt x="27" y="0"/>
                    <a:pt x="16" y="0"/>
                  </a:cubicBezTo>
                  <a:cubicBezTo>
                    <a:pt x="6" y="0"/>
                    <a:pt x="0" y="7"/>
                    <a:pt x="4" y="15"/>
                  </a:cubicBezTo>
                  <a:cubicBezTo>
                    <a:pt x="8" y="24"/>
                    <a:pt x="20" y="31"/>
                    <a:pt x="30" y="31"/>
                  </a:cubicBezTo>
                  <a:cubicBezTo>
                    <a:pt x="41" y="31"/>
                    <a:pt x="46" y="24"/>
                    <a:pt x="42" y="15"/>
                  </a:cubicBezTo>
                  <a:close/>
                </a:path>
              </a:pathLst>
            </a:custGeom>
            <a:grpFill/>
            <a:ln>
              <a:noFill/>
            </a:ln>
          </p:spPr>
          <p:txBody>
            <a:bodyPr anchor="ctr"/>
            <a:lstStyle/>
            <a:p>
              <a:pPr algn="ctr"/>
              <a:endParaRPr>
                <a:solidFill>
                  <a:schemeClr val="accent1">
                    <a:lumMod val="50000"/>
                  </a:schemeClr>
                </a:solidFill>
              </a:endParaRPr>
            </a:p>
          </p:txBody>
        </p:sp>
        <p:sp>
          <p:nvSpPr>
            <p:cNvPr id="645" name="îsļiḑè"/>
            <p:cNvSpPr/>
            <p:nvPr userDrawn="1"/>
          </p:nvSpPr>
          <p:spPr bwMode="auto">
            <a:xfrm>
              <a:off x="9824243" y="4198843"/>
              <a:ext cx="168182" cy="112636"/>
            </a:xfrm>
            <a:custGeom>
              <a:avLst/>
              <a:gdLst>
                <a:gd name="T0" fmla="*/ 42 w 46"/>
                <a:gd name="T1" fmla="*/ 15 h 31"/>
                <a:gd name="T2" fmla="*/ 16 w 46"/>
                <a:gd name="T3" fmla="*/ 0 h 31"/>
                <a:gd name="T4" fmla="*/ 4 w 46"/>
                <a:gd name="T5" fmla="*/ 15 h 31"/>
                <a:gd name="T6" fmla="*/ 30 w 46"/>
                <a:gd name="T7" fmla="*/ 31 h 31"/>
                <a:gd name="T8" fmla="*/ 42 w 46"/>
                <a:gd name="T9" fmla="*/ 15 h 31"/>
              </a:gdLst>
              <a:ahLst/>
              <a:cxnLst>
                <a:cxn ang="0">
                  <a:pos x="T0" y="T1"/>
                </a:cxn>
                <a:cxn ang="0">
                  <a:pos x="T2" y="T3"/>
                </a:cxn>
                <a:cxn ang="0">
                  <a:pos x="T4" y="T5"/>
                </a:cxn>
                <a:cxn ang="0">
                  <a:pos x="T6" y="T7"/>
                </a:cxn>
                <a:cxn ang="0">
                  <a:pos x="T8" y="T9"/>
                </a:cxn>
              </a:cxnLst>
              <a:rect l="0" t="0" r="r" b="b"/>
              <a:pathLst>
                <a:path w="46" h="31">
                  <a:moveTo>
                    <a:pt x="42" y="15"/>
                  </a:moveTo>
                  <a:cubicBezTo>
                    <a:pt x="38" y="7"/>
                    <a:pt x="26" y="0"/>
                    <a:pt x="16" y="0"/>
                  </a:cubicBezTo>
                  <a:cubicBezTo>
                    <a:pt x="5" y="0"/>
                    <a:pt x="0" y="7"/>
                    <a:pt x="4" y="15"/>
                  </a:cubicBezTo>
                  <a:cubicBezTo>
                    <a:pt x="8" y="24"/>
                    <a:pt x="20" y="31"/>
                    <a:pt x="30" y="31"/>
                  </a:cubicBezTo>
                  <a:cubicBezTo>
                    <a:pt x="41" y="31"/>
                    <a:pt x="46" y="24"/>
                    <a:pt x="42" y="15"/>
                  </a:cubicBezTo>
                  <a:close/>
                </a:path>
              </a:pathLst>
            </a:custGeom>
            <a:grpFill/>
            <a:ln>
              <a:noFill/>
            </a:ln>
          </p:spPr>
          <p:txBody>
            <a:bodyPr anchor="ctr"/>
            <a:lstStyle/>
            <a:p>
              <a:pPr algn="ctr"/>
              <a:endParaRPr>
                <a:solidFill>
                  <a:schemeClr val="accent1">
                    <a:lumMod val="50000"/>
                  </a:schemeClr>
                </a:solidFill>
              </a:endParaRPr>
            </a:p>
          </p:txBody>
        </p:sp>
        <p:sp>
          <p:nvSpPr>
            <p:cNvPr id="646" name="íṣḻîḋe"/>
            <p:cNvSpPr/>
            <p:nvPr userDrawn="1"/>
          </p:nvSpPr>
          <p:spPr bwMode="auto">
            <a:xfrm>
              <a:off x="9992424" y="4198843"/>
              <a:ext cx="171268" cy="112636"/>
            </a:xfrm>
            <a:custGeom>
              <a:avLst/>
              <a:gdLst>
                <a:gd name="T0" fmla="*/ 43 w 47"/>
                <a:gd name="T1" fmla="*/ 15 h 31"/>
                <a:gd name="T2" fmla="*/ 16 w 47"/>
                <a:gd name="T3" fmla="*/ 0 h 31"/>
                <a:gd name="T4" fmla="*/ 4 w 47"/>
                <a:gd name="T5" fmla="*/ 15 h 31"/>
                <a:gd name="T6" fmla="*/ 31 w 47"/>
                <a:gd name="T7" fmla="*/ 31 h 31"/>
                <a:gd name="T8" fmla="*/ 43 w 47"/>
                <a:gd name="T9" fmla="*/ 15 h 31"/>
              </a:gdLst>
              <a:ahLst/>
              <a:cxnLst>
                <a:cxn ang="0">
                  <a:pos x="T0" y="T1"/>
                </a:cxn>
                <a:cxn ang="0">
                  <a:pos x="T2" y="T3"/>
                </a:cxn>
                <a:cxn ang="0">
                  <a:pos x="T4" y="T5"/>
                </a:cxn>
                <a:cxn ang="0">
                  <a:pos x="T6" y="T7"/>
                </a:cxn>
                <a:cxn ang="0">
                  <a:pos x="T8" y="T9"/>
                </a:cxn>
              </a:cxnLst>
              <a:rect l="0" t="0" r="r" b="b"/>
              <a:pathLst>
                <a:path w="47" h="31">
                  <a:moveTo>
                    <a:pt x="43" y="15"/>
                  </a:moveTo>
                  <a:cubicBezTo>
                    <a:pt x="38" y="7"/>
                    <a:pt x="26" y="0"/>
                    <a:pt x="16" y="0"/>
                  </a:cubicBezTo>
                  <a:cubicBezTo>
                    <a:pt x="5" y="0"/>
                    <a:pt x="0" y="7"/>
                    <a:pt x="4" y="15"/>
                  </a:cubicBezTo>
                  <a:cubicBezTo>
                    <a:pt x="9" y="24"/>
                    <a:pt x="21" y="31"/>
                    <a:pt x="31" y="31"/>
                  </a:cubicBezTo>
                  <a:cubicBezTo>
                    <a:pt x="42" y="31"/>
                    <a:pt x="47" y="24"/>
                    <a:pt x="43" y="15"/>
                  </a:cubicBezTo>
                  <a:close/>
                </a:path>
              </a:pathLst>
            </a:custGeom>
            <a:grpFill/>
            <a:ln>
              <a:noFill/>
            </a:ln>
          </p:spPr>
          <p:txBody>
            <a:bodyPr anchor="ctr"/>
            <a:lstStyle/>
            <a:p>
              <a:pPr algn="ctr"/>
              <a:endParaRPr>
                <a:solidFill>
                  <a:schemeClr val="accent1">
                    <a:lumMod val="50000"/>
                  </a:schemeClr>
                </a:solidFill>
              </a:endParaRPr>
            </a:p>
          </p:txBody>
        </p:sp>
        <p:sp>
          <p:nvSpPr>
            <p:cNvPr id="647" name="íŝľíḋê"/>
            <p:cNvSpPr/>
            <p:nvPr userDrawn="1"/>
          </p:nvSpPr>
          <p:spPr bwMode="auto">
            <a:xfrm>
              <a:off x="10163691" y="4198843"/>
              <a:ext cx="171268" cy="112636"/>
            </a:xfrm>
            <a:custGeom>
              <a:avLst/>
              <a:gdLst>
                <a:gd name="T0" fmla="*/ 42 w 47"/>
                <a:gd name="T1" fmla="*/ 15 h 31"/>
                <a:gd name="T2" fmla="*/ 15 w 47"/>
                <a:gd name="T3" fmla="*/ 0 h 31"/>
                <a:gd name="T4" fmla="*/ 4 w 47"/>
                <a:gd name="T5" fmla="*/ 15 h 31"/>
                <a:gd name="T6" fmla="*/ 31 w 47"/>
                <a:gd name="T7" fmla="*/ 31 h 31"/>
                <a:gd name="T8" fmla="*/ 42 w 47"/>
                <a:gd name="T9" fmla="*/ 15 h 31"/>
              </a:gdLst>
              <a:ahLst/>
              <a:cxnLst>
                <a:cxn ang="0">
                  <a:pos x="T0" y="T1"/>
                </a:cxn>
                <a:cxn ang="0">
                  <a:pos x="T2" y="T3"/>
                </a:cxn>
                <a:cxn ang="0">
                  <a:pos x="T4" y="T5"/>
                </a:cxn>
                <a:cxn ang="0">
                  <a:pos x="T6" y="T7"/>
                </a:cxn>
                <a:cxn ang="0">
                  <a:pos x="T8" y="T9"/>
                </a:cxn>
              </a:cxnLst>
              <a:rect l="0" t="0" r="r" b="b"/>
              <a:pathLst>
                <a:path w="47" h="31">
                  <a:moveTo>
                    <a:pt x="42" y="15"/>
                  </a:moveTo>
                  <a:cubicBezTo>
                    <a:pt x="38" y="7"/>
                    <a:pt x="26" y="0"/>
                    <a:pt x="15" y="0"/>
                  </a:cubicBezTo>
                  <a:cubicBezTo>
                    <a:pt x="5" y="0"/>
                    <a:pt x="0" y="7"/>
                    <a:pt x="4" y="15"/>
                  </a:cubicBezTo>
                  <a:cubicBezTo>
                    <a:pt x="8" y="24"/>
                    <a:pt x="20" y="31"/>
                    <a:pt x="31" y="31"/>
                  </a:cubicBezTo>
                  <a:cubicBezTo>
                    <a:pt x="42" y="31"/>
                    <a:pt x="47" y="24"/>
                    <a:pt x="42" y="15"/>
                  </a:cubicBezTo>
                  <a:close/>
                </a:path>
              </a:pathLst>
            </a:custGeom>
            <a:grpFill/>
            <a:ln>
              <a:noFill/>
            </a:ln>
          </p:spPr>
          <p:txBody>
            <a:bodyPr anchor="ctr"/>
            <a:lstStyle/>
            <a:p>
              <a:pPr algn="ctr"/>
              <a:endParaRPr>
                <a:solidFill>
                  <a:schemeClr val="accent1">
                    <a:lumMod val="50000"/>
                  </a:schemeClr>
                </a:solidFill>
              </a:endParaRPr>
            </a:p>
          </p:txBody>
        </p:sp>
        <p:sp>
          <p:nvSpPr>
            <p:cNvPr id="648" name="ïš1idè"/>
            <p:cNvSpPr/>
            <p:nvPr userDrawn="1"/>
          </p:nvSpPr>
          <p:spPr bwMode="auto">
            <a:xfrm>
              <a:off x="10330329" y="4198843"/>
              <a:ext cx="175896" cy="112636"/>
            </a:xfrm>
            <a:custGeom>
              <a:avLst/>
              <a:gdLst>
                <a:gd name="T0" fmla="*/ 43 w 48"/>
                <a:gd name="T1" fmla="*/ 15 h 31"/>
                <a:gd name="T2" fmla="*/ 16 w 48"/>
                <a:gd name="T3" fmla="*/ 0 h 31"/>
                <a:gd name="T4" fmla="*/ 5 w 48"/>
                <a:gd name="T5" fmla="*/ 15 h 31"/>
                <a:gd name="T6" fmla="*/ 32 w 48"/>
                <a:gd name="T7" fmla="*/ 31 h 31"/>
                <a:gd name="T8" fmla="*/ 43 w 48"/>
                <a:gd name="T9" fmla="*/ 15 h 31"/>
              </a:gdLst>
              <a:ahLst/>
              <a:cxnLst>
                <a:cxn ang="0">
                  <a:pos x="T0" y="T1"/>
                </a:cxn>
                <a:cxn ang="0">
                  <a:pos x="T2" y="T3"/>
                </a:cxn>
                <a:cxn ang="0">
                  <a:pos x="T4" y="T5"/>
                </a:cxn>
                <a:cxn ang="0">
                  <a:pos x="T6" y="T7"/>
                </a:cxn>
                <a:cxn ang="0">
                  <a:pos x="T8" y="T9"/>
                </a:cxn>
              </a:cxnLst>
              <a:rect l="0" t="0" r="r" b="b"/>
              <a:pathLst>
                <a:path w="48" h="31">
                  <a:moveTo>
                    <a:pt x="43" y="15"/>
                  </a:moveTo>
                  <a:cubicBezTo>
                    <a:pt x="38" y="7"/>
                    <a:pt x="26" y="0"/>
                    <a:pt x="16" y="0"/>
                  </a:cubicBezTo>
                  <a:cubicBezTo>
                    <a:pt x="5" y="0"/>
                    <a:pt x="0" y="7"/>
                    <a:pt x="5" y="15"/>
                  </a:cubicBezTo>
                  <a:cubicBezTo>
                    <a:pt x="9" y="24"/>
                    <a:pt x="21" y="31"/>
                    <a:pt x="32" y="31"/>
                  </a:cubicBezTo>
                  <a:cubicBezTo>
                    <a:pt x="43" y="31"/>
                    <a:pt x="48" y="24"/>
                    <a:pt x="43" y="15"/>
                  </a:cubicBezTo>
                  <a:close/>
                </a:path>
              </a:pathLst>
            </a:custGeom>
            <a:grpFill/>
            <a:ln>
              <a:noFill/>
            </a:ln>
          </p:spPr>
          <p:txBody>
            <a:bodyPr anchor="ctr"/>
            <a:lstStyle/>
            <a:p>
              <a:pPr algn="ctr"/>
              <a:endParaRPr>
                <a:solidFill>
                  <a:schemeClr val="accent1">
                    <a:lumMod val="50000"/>
                  </a:schemeClr>
                </a:solidFill>
              </a:endParaRPr>
            </a:p>
          </p:txBody>
        </p:sp>
        <p:sp>
          <p:nvSpPr>
            <p:cNvPr id="649" name="íş1iḋé"/>
            <p:cNvSpPr/>
            <p:nvPr userDrawn="1"/>
          </p:nvSpPr>
          <p:spPr bwMode="auto">
            <a:xfrm>
              <a:off x="10503139" y="4198843"/>
              <a:ext cx="171268" cy="112636"/>
            </a:xfrm>
            <a:custGeom>
              <a:avLst/>
              <a:gdLst>
                <a:gd name="T0" fmla="*/ 43 w 47"/>
                <a:gd name="T1" fmla="*/ 15 h 31"/>
                <a:gd name="T2" fmla="*/ 15 w 47"/>
                <a:gd name="T3" fmla="*/ 0 h 31"/>
                <a:gd name="T4" fmla="*/ 4 w 47"/>
                <a:gd name="T5" fmla="*/ 15 h 31"/>
                <a:gd name="T6" fmla="*/ 32 w 47"/>
                <a:gd name="T7" fmla="*/ 31 h 31"/>
                <a:gd name="T8" fmla="*/ 43 w 47"/>
                <a:gd name="T9" fmla="*/ 15 h 31"/>
              </a:gdLst>
              <a:ahLst/>
              <a:cxnLst>
                <a:cxn ang="0">
                  <a:pos x="T0" y="T1"/>
                </a:cxn>
                <a:cxn ang="0">
                  <a:pos x="T2" y="T3"/>
                </a:cxn>
                <a:cxn ang="0">
                  <a:pos x="T4" y="T5"/>
                </a:cxn>
                <a:cxn ang="0">
                  <a:pos x="T6" y="T7"/>
                </a:cxn>
                <a:cxn ang="0">
                  <a:pos x="T8" y="T9"/>
                </a:cxn>
              </a:cxnLst>
              <a:rect l="0" t="0" r="r" b="b"/>
              <a:pathLst>
                <a:path w="47" h="31">
                  <a:moveTo>
                    <a:pt x="43" y="15"/>
                  </a:moveTo>
                  <a:cubicBezTo>
                    <a:pt x="38" y="7"/>
                    <a:pt x="26" y="0"/>
                    <a:pt x="15" y="0"/>
                  </a:cubicBezTo>
                  <a:cubicBezTo>
                    <a:pt x="5" y="0"/>
                    <a:pt x="0" y="7"/>
                    <a:pt x="4" y="15"/>
                  </a:cubicBezTo>
                  <a:cubicBezTo>
                    <a:pt x="9" y="24"/>
                    <a:pt x="21" y="31"/>
                    <a:pt x="32" y="31"/>
                  </a:cubicBezTo>
                  <a:cubicBezTo>
                    <a:pt x="43" y="31"/>
                    <a:pt x="47" y="24"/>
                    <a:pt x="43" y="15"/>
                  </a:cubicBezTo>
                  <a:close/>
                </a:path>
              </a:pathLst>
            </a:custGeom>
            <a:grpFill/>
            <a:ln>
              <a:noFill/>
            </a:ln>
          </p:spPr>
          <p:txBody>
            <a:bodyPr anchor="ctr"/>
            <a:lstStyle/>
            <a:p>
              <a:pPr algn="ctr"/>
              <a:endParaRPr>
                <a:solidFill>
                  <a:schemeClr val="accent1">
                    <a:lumMod val="50000"/>
                  </a:schemeClr>
                </a:solidFill>
              </a:endParaRPr>
            </a:p>
          </p:txBody>
        </p:sp>
        <p:sp>
          <p:nvSpPr>
            <p:cNvPr id="650" name="îṥ1íḑè"/>
            <p:cNvSpPr/>
            <p:nvPr userDrawn="1"/>
          </p:nvSpPr>
          <p:spPr bwMode="auto">
            <a:xfrm>
              <a:off x="10669777" y="4198843"/>
              <a:ext cx="175896" cy="112636"/>
            </a:xfrm>
            <a:custGeom>
              <a:avLst/>
              <a:gdLst>
                <a:gd name="T0" fmla="*/ 43 w 48"/>
                <a:gd name="T1" fmla="*/ 15 h 31"/>
                <a:gd name="T2" fmla="*/ 15 w 48"/>
                <a:gd name="T3" fmla="*/ 0 h 31"/>
                <a:gd name="T4" fmla="*/ 5 w 48"/>
                <a:gd name="T5" fmla="*/ 15 h 31"/>
                <a:gd name="T6" fmla="*/ 33 w 48"/>
                <a:gd name="T7" fmla="*/ 31 h 31"/>
                <a:gd name="T8" fmla="*/ 43 w 48"/>
                <a:gd name="T9" fmla="*/ 15 h 31"/>
              </a:gdLst>
              <a:ahLst/>
              <a:cxnLst>
                <a:cxn ang="0">
                  <a:pos x="T0" y="T1"/>
                </a:cxn>
                <a:cxn ang="0">
                  <a:pos x="T2" y="T3"/>
                </a:cxn>
                <a:cxn ang="0">
                  <a:pos x="T4" y="T5"/>
                </a:cxn>
                <a:cxn ang="0">
                  <a:pos x="T6" y="T7"/>
                </a:cxn>
                <a:cxn ang="0">
                  <a:pos x="T8" y="T9"/>
                </a:cxn>
              </a:cxnLst>
              <a:rect l="0" t="0" r="r" b="b"/>
              <a:pathLst>
                <a:path w="48" h="31">
                  <a:moveTo>
                    <a:pt x="43" y="15"/>
                  </a:moveTo>
                  <a:cubicBezTo>
                    <a:pt x="38" y="7"/>
                    <a:pt x="26" y="0"/>
                    <a:pt x="15" y="0"/>
                  </a:cubicBezTo>
                  <a:cubicBezTo>
                    <a:pt x="5" y="0"/>
                    <a:pt x="0" y="7"/>
                    <a:pt x="5" y="15"/>
                  </a:cubicBezTo>
                  <a:cubicBezTo>
                    <a:pt x="10" y="24"/>
                    <a:pt x="22" y="31"/>
                    <a:pt x="33" y="31"/>
                  </a:cubicBezTo>
                  <a:cubicBezTo>
                    <a:pt x="44" y="31"/>
                    <a:pt x="48" y="24"/>
                    <a:pt x="43" y="15"/>
                  </a:cubicBezTo>
                  <a:close/>
                </a:path>
              </a:pathLst>
            </a:custGeom>
            <a:grpFill/>
            <a:ln>
              <a:noFill/>
            </a:ln>
          </p:spPr>
          <p:txBody>
            <a:bodyPr anchor="ctr"/>
            <a:lstStyle/>
            <a:p>
              <a:pPr algn="ctr"/>
              <a:endParaRPr>
                <a:solidFill>
                  <a:schemeClr val="accent1">
                    <a:lumMod val="50000"/>
                  </a:schemeClr>
                </a:solidFill>
              </a:endParaRPr>
            </a:p>
          </p:txBody>
        </p:sp>
        <p:sp>
          <p:nvSpPr>
            <p:cNvPr id="651" name="íṥḻiďé"/>
            <p:cNvSpPr/>
            <p:nvPr userDrawn="1"/>
          </p:nvSpPr>
          <p:spPr bwMode="auto">
            <a:xfrm>
              <a:off x="9543426" y="4337708"/>
              <a:ext cx="166638" cy="115721"/>
            </a:xfrm>
            <a:custGeom>
              <a:avLst/>
              <a:gdLst>
                <a:gd name="T0" fmla="*/ 42 w 46"/>
                <a:gd name="T1" fmla="*/ 16 h 32"/>
                <a:gd name="T2" fmla="*/ 16 w 46"/>
                <a:gd name="T3" fmla="*/ 0 h 32"/>
                <a:gd name="T4" fmla="*/ 4 w 46"/>
                <a:gd name="T5" fmla="*/ 16 h 32"/>
                <a:gd name="T6" fmla="*/ 30 w 46"/>
                <a:gd name="T7" fmla="*/ 32 h 32"/>
                <a:gd name="T8" fmla="*/ 42 w 46"/>
                <a:gd name="T9" fmla="*/ 16 h 32"/>
              </a:gdLst>
              <a:ahLst/>
              <a:cxnLst>
                <a:cxn ang="0">
                  <a:pos x="T0" y="T1"/>
                </a:cxn>
                <a:cxn ang="0">
                  <a:pos x="T2" y="T3"/>
                </a:cxn>
                <a:cxn ang="0">
                  <a:pos x="T4" y="T5"/>
                </a:cxn>
                <a:cxn ang="0">
                  <a:pos x="T6" y="T7"/>
                </a:cxn>
                <a:cxn ang="0">
                  <a:pos x="T8" y="T9"/>
                </a:cxn>
              </a:cxnLst>
              <a:rect l="0" t="0" r="r" b="b"/>
              <a:pathLst>
                <a:path w="46" h="32">
                  <a:moveTo>
                    <a:pt x="42" y="16"/>
                  </a:moveTo>
                  <a:cubicBezTo>
                    <a:pt x="38" y="7"/>
                    <a:pt x="27" y="0"/>
                    <a:pt x="16" y="0"/>
                  </a:cubicBezTo>
                  <a:cubicBezTo>
                    <a:pt x="6" y="0"/>
                    <a:pt x="0" y="7"/>
                    <a:pt x="4" y="16"/>
                  </a:cubicBezTo>
                  <a:cubicBezTo>
                    <a:pt x="7" y="25"/>
                    <a:pt x="19" y="32"/>
                    <a:pt x="30" y="32"/>
                  </a:cubicBezTo>
                  <a:cubicBezTo>
                    <a:pt x="41" y="32"/>
                    <a:pt x="46" y="25"/>
                    <a:pt x="42" y="16"/>
                  </a:cubicBezTo>
                  <a:close/>
                </a:path>
              </a:pathLst>
            </a:custGeom>
            <a:grpFill/>
            <a:ln>
              <a:noFill/>
            </a:ln>
          </p:spPr>
          <p:txBody>
            <a:bodyPr anchor="ctr"/>
            <a:lstStyle/>
            <a:p>
              <a:pPr algn="ctr"/>
              <a:endParaRPr>
                <a:solidFill>
                  <a:schemeClr val="accent1">
                    <a:lumMod val="50000"/>
                  </a:schemeClr>
                </a:solidFill>
              </a:endParaRPr>
            </a:p>
          </p:txBody>
        </p:sp>
        <p:sp>
          <p:nvSpPr>
            <p:cNvPr id="652" name="ïṧḷiďè"/>
            <p:cNvSpPr/>
            <p:nvPr userDrawn="1"/>
          </p:nvSpPr>
          <p:spPr bwMode="auto">
            <a:xfrm>
              <a:off x="9714694" y="4337708"/>
              <a:ext cx="171268" cy="115721"/>
            </a:xfrm>
            <a:custGeom>
              <a:avLst/>
              <a:gdLst>
                <a:gd name="T0" fmla="*/ 43 w 47"/>
                <a:gd name="T1" fmla="*/ 16 h 32"/>
                <a:gd name="T2" fmla="*/ 16 w 47"/>
                <a:gd name="T3" fmla="*/ 0 h 32"/>
                <a:gd name="T4" fmla="*/ 4 w 47"/>
                <a:gd name="T5" fmla="*/ 16 h 32"/>
                <a:gd name="T6" fmla="*/ 31 w 47"/>
                <a:gd name="T7" fmla="*/ 32 h 32"/>
                <a:gd name="T8" fmla="*/ 43 w 47"/>
                <a:gd name="T9" fmla="*/ 16 h 32"/>
              </a:gdLst>
              <a:ahLst/>
              <a:cxnLst>
                <a:cxn ang="0">
                  <a:pos x="T0" y="T1"/>
                </a:cxn>
                <a:cxn ang="0">
                  <a:pos x="T2" y="T3"/>
                </a:cxn>
                <a:cxn ang="0">
                  <a:pos x="T4" y="T5"/>
                </a:cxn>
                <a:cxn ang="0">
                  <a:pos x="T6" y="T7"/>
                </a:cxn>
                <a:cxn ang="0">
                  <a:pos x="T8" y="T9"/>
                </a:cxn>
              </a:cxnLst>
              <a:rect l="0" t="0" r="r" b="b"/>
              <a:pathLst>
                <a:path w="47" h="32">
                  <a:moveTo>
                    <a:pt x="43" y="16"/>
                  </a:moveTo>
                  <a:cubicBezTo>
                    <a:pt x="39" y="7"/>
                    <a:pt x="27" y="0"/>
                    <a:pt x="16" y="0"/>
                  </a:cubicBezTo>
                  <a:cubicBezTo>
                    <a:pt x="6" y="0"/>
                    <a:pt x="0" y="7"/>
                    <a:pt x="4" y="16"/>
                  </a:cubicBezTo>
                  <a:cubicBezTo>
                    <a:pt x="8" y="25"/>
                    <a:pt x="20" y="32"/>
                    <a:pt x="31" y="32"/>
                  </a:cubicBezTo>
                  <a:cubicBezTo>
                    <a:pt x="41" y="32"/>
                    <a:pt x="47" y="25"/>
                    <a:pt x="43" y="16"/>
                  </a:cubicBezTo>
                  <a:close/>
                </a:path>
              </a:pathLst>
            </a:custGeom>
            <a:grpFill/>
            <a:ln>
              <a:noFill/>
            </a:ln>
          </p:spPr>
          <p:txBody>
            <a:bodyPr anchor="ctr"/>
            <a:lstStyle/>
            <a:p>
              <a:pPr algn="ctr"/>
              <a:endParaRPr>
                <a:solidFill>
                  <a:schemeClr val="accent1">
                    <a:lumMod val="50000"/>
                  </a:schemeClr>
                </a:solidFill>
              </a:endParaRPr>
            </a:p>
          </p:txBody>
        </p:sp>
        <p:sp>
          <p:nvSpPr>
            <p:cNvPr id="653" name="íŝḻîďe"/>
            <p:cNvSpPr/>
            <p:nvPr userDrawn="1"/>
          </p:nvSpPr>
          <p:spPr bwMode="auto">
            <a:xfrm>
              <a:off x="9885961" y="4337708"/>
              <a:ext cx="174353" cy="115721"/>
            </a:xfrm>
            <a:custGeom>
              <a:avLst/>
              <a:gdLst>
                <a:gd name="T0" fmla="*/ 43 w 48"/>
                <a:gd name="T1" fmla="*/ 16 h 32"/>
                <a:gd name="T2" fmla="*/ 16 w 48"/>
                <a:gd name="T3" fmla="*/ 0 h 32"/>
                <a:gd name="T4" fmla="*/ 5 w 48"/>
                <a:gd name="T5" fmla="*/ 16 h 32"/>
                <a:gd name="T6" fmla="*/ 31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9" y="7"/>
                    <a:pt x="27" y="0"/>
                    <a:pt x="16" y="0"/>
                  </a:cubicBezTo>
                  <a:cubicBezTo>
                    <a:pt x="6" y="0"/>
                    <a:pt x="0" y="7"/>
                    <a:pt x="5" y="16"/>
                  </a:cubicBezTo>
                  <a:cubicBezTo>
                    <a:pt x="9" y="25"/>
                    <a:pt x="21" y="32"/>
                    <a:pt x="31" y="32"/>
                  </a:cubicBezTo>
                  <a:cubicBezTo>
                    <a:pt x="42" y="32"/>
                    <a:pt x="48" y="25"/>
                    <a:pt x="43" y="16"/>
                  </a:cubicBezTo>
                  <a:close/>
                </a:path>
              </a:pathLst>
            </a:custGeom>
            <a:grpFill/>
            <a:ln>
              <a:noFill/>
            </a:ln>
          </p:spPr>
          <p:txBody>
            <a:bodyPr anchor="ctr"/>
            <a:lstStyle/>
            <a:p>
              <a:pPr algn="ctr"/>
              <a:endParaRPr>
                <a:solidFill>
                  <a:schemeClr val="accent1">
                    <a:lumMod val="50000"/>
                  </a:schemeClr>
                </a:solidFill>
              </a:endParaRPr>
            </a:p>
          </p:txBody>
        </p:sp>
        <p:sp>
          <p:nvSpPr>
            <p:cNvPr id="654" name="íś1íďé"/>
            <p:cNvSpPr/>
            <p:nvPr userDrawn="1"/>
          </p:nvSpPr>
          <p:spPr bwMode="auto">
            <a:xfrm>
              <a:off x="10060314" y="4337708"/>
              <a:ext cx="172810" cy="115721"/>
            </a:xfrm>
            <a:custGeom>
              <a:avLst/>
              <a:gdLst>
                <a:gd name="T0" fmla="*/ 43 w 47"/>
                <a:gd name="T1" fmla="*/ 16 h 32"/>
                <a:gd name="T2" fmla="*/ 16 w 47"/>
                <a:gd name="T3" fmla="*/ 0 h 32"/>
                <a:gd name="T4" fmla="*/ 4 w 47"/>
                <a:gd name="T5" fmla="*/ 16 h 32"/>
                <a:gd name="T6" fmla="*/ 31 w 47"/>
                <a:gd name="T7" fmla="*/ 32 h 32"/>
                <a:gd name="T8" fmla="*/ 43 w 47"/>
                <a:gd name="T9" fmla="*/ 16 h 32"/>
              </a:gdLst>
              <a:ahLst/>
              <a:cxnLst>
                <a:cxn ang="0">
                  <a:pos x="T0" y="T1"/>
                </a:cxn>
                <a:cxn ang="0">
                  <a:pos x="T2" y="T3"/>
                </a:cxn>
                <a:cxn ang="0">
                  <a:pos x="T4" y="T5"/>
                </a:cxn>
                <a:cxn ang="0">
                  <a:pos x="T6" y="T7"/>
                </a:cxn>
                <a:cxn ang="0">
                  <a:pos x="T8" y="T9"/>
                </a:cxn>
              </a:cxnLst>
              <a:rect l="0" t="0" r="r" b="b"/>
              <a:pathLst>
                <a:path w="47" h="32">
                  <a:moveTo>
                    <a:pt x="43" y="16"/>
                  </a:moveTo>
                  <a:cubicBezTo>
                    <a:pt x="38" y="7"/>
                    <a:pt x="26" y="0"/>
                    <a:pt x="16" y="0"/>
                  </a:cubicBezTo>
                  <a:cubicBezTo>
                    <a:pt x="5" y="0"/>
                    <a:pt x="0" y="7"/>
                    <a:pt x="4" y="16"/>
                  </a:cubicBezTo>
                  <a:cubicBezTo>
                    <a:pt x="8" y="25"/>
                    <a:pt x="20" y="32"/>
                    <a:pt x="31" y="32"/>
                  </a:cubicBezTo>
                  <a:cubicBezTo>
                    <a:pt x="42" y="32"/>
                    <a:pt x="47" y="25"/>
                    <a:pt x="43" y="16"/>
                  </a:cubicBezTo>
                  <a:close/>
                </a:path>
              </a:pathLst>
            </a:custGeom>
            <a:grpFill/>
            <a:ln>
              <a:noFill/>
            </a:ln>
          </p:spPr>
          <p:txBody>
            <a:bodyPr anchor="ctr"/>
            <a:lstStyle/>
            <a:p>
              <a:pPr algn="ctr"/>
              <a:endParaRPr>
                <a:solidFill>
                  <a:schemeClr val="accent1">
                    <a:lumMod val="50000"/>
                  </a:schemeClr>
                </a:solidFill>
              </a:endParaRPr>
            </a:p>
          </p:txBody>
        </p:sp>
        <p:sp>
          <p:nvSpPr>
            <p:cNvPr id="655" name="íSľíďé"/>
            <p:cNvSpPr/>
            <p:nvPr userDrawn="1"/>
          </p:nvSpPr>
          <p:spPr bwMode="auto">
            <a:xfrm>
              <a:off x="10233124" y="4337708"/>
              <a:ext cx="174353" cy="115721"/>
            </a:xfrm>
            <a:custGeom>
              <a:avLst/>
              <a:gdLst>
                <a:gd name="T0" fmla="*/ 43 w 48"/>
                <a:gd name="T1" fmla="*/ 16 h 32"/>
                <a:gd name="T2" fmla="*/ 16 w 48"/>
                <a:gd name="T3" fmla="*/ 0 h 32"/>
                <a:gd name="T4" fmla="*/ 4 w 48"/>
                <a:gd name="T5" fmla="*/ 16 h 32"/>
                <a:gd name="T6" fmla="*/ 32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9" y="7"/>
                    <a:pt x="26" y="0"/>
                    <a:pt x="16" y="0"/>
                  </a:cubicBezTo>
                  <a:cubicBezTo>
                    <a:pt x="5" y="0"/>
                    <a:pt x="0" y="7"/>
                    <a:pt x="4" y="16"/>
                  </a:cubicBezTo>
                  <a:cubicBezTo>
                    <a:pt x="9" y="25"/>
                    <a:pt x="21" y="32"/>
                    <a:pt x="32" y="32"/>
                  </a:cubicBezTo>
                  <a:cubicBezTo>
                    <a:pt x="43" y="32"/>
                    <a:pt x="48" y="25"/>
                    <a:pt x="43" y="16"/>
                  </a:cubicBezTo>
                  <a:close/>
                </a:path>
              </a:pathLst>
            </a:custGeom>
            <a:grpFill/>
            <a:ln>
              <a:noFill/>
            </a:ln>
          </p:spPr>
          <p:txBody>
            <a:bodyPr anchor="ctr"/>
            <a:lstStyle/>
            <a:p>
              <a:pPr algn="ctr"/>
              <a:endParaRPr>
                <a:solidFill>
                  <a:schemeClr val="accent1">
                    <a:lumMod val="50000"/>
                  </a:schemeClr>
                </a:solidFill>
              </a:endParaRPr>
            </a:p>
          </p:txBody>
        </p:sp>
        <p:sp>
          <p:nvSpPr>
            <p:cNvPr id="656" name="iš1iḋê"/>
            <p:cNvSpPr/>
            <p:nvPr userDrawn="1"/>
          </p:nvSpPr>
          <p:spPr bwMode="auto">
            <a:xfrm>
              <a:off x="10404391" y="4337708"/>
              <a:ext cx="174353" cy="115721"/>
            </a:xfrm>
            <a:custGeom>
              <a:avLst/>
              <a:gdLst>
                <a:gd name="T0" fmla="*/ 44 w 48"/>
                <a:gd name="T1" fmla="*/ 16 h 32"/>
                <a:gd name="T2" fmla="*/ 16 w 48"/>
                <a:gd name="T3" fmla="*/ 0 h 32"/>
                <a:gd name="T4" fmla="*/ 5 w 48"/>
                <a:gd name="T5" fmla="*/ 16 h 32"/>
                <a:gd name="T6" fmla="*/ 33 w 48"/>
                <a:gd name="T7" fmla="*/ 32 h 32"/>
                <a:gd name="T8" fmla="*/ 44 w 48"/>
                <a:gd name="T9" fmla="*/ 16 h 32"/>
              </a:gdLst>
              <a:ahLst/>
              <a:cxnLst>
                <a:cxn ang="0">
                  <a:pos x="T0" y="T1"/>
                </a:cxn>
                <a:cxn ang="0">
                  <a:pos x="T2" y="T3"/>
                </a:cxn>
                <a:cxn ang="0">
                  <a:pos x="T4" y="T5"/>
                </a:cxn>
                <a:cxn ang="0">
                  <a:pos x="T6" y="T7"/>
                </a:cxn>
                <a:cxn ang="0">
                  <a:pos x="T8" y="T9"/>
                </a:cxn>
              </a:cxnLst>
              <a:rect l="0" t="0" r="r" b="b"/>
              <a:pathLst>
                <a:path w="48" h="32">
                  <a:moveTo>
                    <a:pt x="44" y="16"/>
                  </a:moveTo>
                  <a:cubicBezTo>
                    <a:pt x="39" y="7"/>
                    <a:pt x="26" y="0"/>
                    <a:pt x="16" y="0"/>
                  </a:cubicBezTo>
                  <a:cubicBezTo>
                    <a:pt x="5" y="0"/>
                    <a:pt x="0" y="7"/>
                    <a:pt x="5" y="16"/>
                  </a:cubicBezTo>
                  <a:cubicBezTo>
                    <a:pt x="10" y="25"/>
                    <a:pt x="22" y="32"/>
                    <a:pt x="33" y="32"/>
                  </a:cubicBezTo>
                  <a:cubicBezTo>
                    <a:pt x="44" y="32"/>
                    <a:pt x="48" y="25"/>
                    <a:pt x="44" y="16"/>
                  </a:cubicBezTo>
                  <a:close/>
                </a:path>
              </a:pathLst>
            </a:custGeom>
            <a:grpFill/>
            <a:ln>
              <a:noFill/>
            </a:ln>
          </p:spPr>
          <p:txBody>
            <a:bodyPr anchor="ctr"/>
            <a:lstStyle/>
            <a:p>
              <a:pPr algn="ctr"/>
              <a:endParaRPr>
                <a:solidFill>
                  <a:schemeClr val="accent1">
                    <a:lumMod val="50000"/>
                  </a:schemeClr>
                </a:solidFill>
              </a:endParaRPr>
            </a:p>
          </p:txBody>
        </p:sp>
        <p:sp>
          <p:nvSpPr>
            <p:cNvPr id="657" name="ïšḻîḍè"/>
            <p:cNvSpPr/>
            <p:nvPr userDrawn="1"/>
          </p:nvSpPr>
          <p:spPr bwMode="auto">
            <a:xfrm>
              <a:off x="10578744" y="4337708"/>
              <a:ext cx="175896" cy="115721"/>
            </a:xfrm>
            <a:custGeom>
              <a:avLst/>
              <a:gdLst>
                <a:gd name="T0" fmla="*/ 43 w 48"/>
                <a:gd name="T1" fmla="*/ 16 h 32"/>
                <a:gd name="T2" fmla="*/ 15 w 48"/>
                <a:gd name="T3" fmla="*/ 0 h 32"/>
                <a:gd name="T4" fmla="*/ 4 w 48"/>
                <a:gd name="T5" fmla="*/ 16 h 32"/>
                <a:gd name="T6" fmla="*/ 33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8" y="7"/>
                    <a:pt x="26" y="0"/>
                    <a:pt x="15" y="0"/>
                  </a:cubicBezTo>
                  <a:cubicBezTo>
                    <a:pt x="4" y="0"/>
                    <a:pt x="0" y="7"/>
                    <a:pt x="4" y="16"/>
                  </a:cubicBezTo>
                  <a:cubicBezTo>
                    <a:pt x="9" y="25"/>
                    <a:pt x="22" y="32"/>
                    <a:pt x="33" y="32"/>
                  </a:cubicBezTo>
                  <a:cubicBezTo>
                    <a:pt x="43" y="32"/>
                    <a:pt x="48" y="25"/>
                    <a:pt x="43" y="16"/>
                  </a:cubicBezTo>
                  <a:close/>
                </a:path>
              </a:pathLst>
            </a:custGeom>
            <a:grpFill/>
            <a:ln>
              <a:noFill/>
            </a:ln>
          </p:spPr>
          <p:txBody>
            <a:bodyPr anchor="ctr"/>
            <a:lstStyle/>
            <a:p>
              <a:pPr algn="ctr"/>
              <a:endParaRPr>
                <a:solidFill>
                  <a:schemeClr val="accent1">
                    <a:lumMod val="50000"/>
                  </a:schemeClr>
                </a:solidFill>
              </a:endParaRPr>
            </a:p>
          </p:txBody>
        </p:sp>
        <p:sp>
          <p:nvSpPr>
            <p:cNvPr id="658" name="î$1îďé"/>
            <p:cNvSpPr/>
            <p:nvPr userDrawn="1"/>
          </p:nvSpPr>
          <p:spPr bwMode="auto">
            <a:xfrm>
              <a:off x="10750011" y="4337708"/>
              <a:ext cx="178982" cy="115721"/>
            </a:xfrm>
            <a:custGeom>
              <a:avLst/>
              <a:gdLst>
                <a:gd name="T0" fmla="*/ 43 w 49"/>
                <a:gd name="T1" fmla="*/ 16 h 32"/>
                <a:gd name="T2" fmla="*/ 15 w 49"/>
                <a:gd name="T3" fmla="*/ 0 h 32"/>
                <a:gd name="T4" fmla="*/ 5 w 49"/>
                <a:gd name="T5" fmla="*/ 16 h 32"/>
                <a:gd name="T6" fmla="*/ 33 w 49"/>
                <a:gd name="T7" fmla="*/ 32 h 32"/>
                <a:gd name="T8" fmla="*/ 43 w 49"/>
                <a:gd name="T9" fmla="*/ 16 h 32"/>
              </a:gdLst>
              <a:ahLst/>
              <a:cxnLst>
                <a:cxn ang="0">
                  <a:pos x="T0" y="T1"/>
                </a:cxn>
                <a:cxn ang="0">
                  <a:pos x="T2" y="T3"/>
                </a:cxn>
                <a:cxn ang="0">
                  <a:pos x="T4" y="T5"/>
                </a:cxn>
                <a:cxn ang="0">
                  <a:pos x="T6" y="T7"/>
                </a:cxn>
                <a:cxn ang="0">
                  <a:pos x="T8" y="T9"/>
                </a:cxn>
              </a:cxnLst>
              <a:rect l="0" t="0" r="r" b="b"/>
              <a:pathLst>
                <a:path w="49" h="32">
                  <a:moveTo>
                    <a:pt x="43" y="16"/>
                  </a:moveTo>
                  <a:cubicBezTo>
                    <a:pt x="38" y="7"/>
                    <a:pt x="26" y="0"/>
                    <a:pt x="15" y="0"/>
                  </a:cubicBezTo>
                  <a:cubicBezTo>
                    <a:pt x="4" y="0"/>
                    <a:pt x="0" y="7"/>
                    <a:pt x="5" y="16"/>
                  </a:cubicBezTo>
                  <a:cubicBezTo>
                    <a:pt x="10" y="25"/>
                    <a:pt x="22" y="32"/>
                    <a:pt x="33" y="32"/>
                  </a:cubicBezTo>
                  <a:cubicBezTo>
                    <a:pt x="44" y="32"/>
                    <a:pt x="49" y="25"/>
                    <a:pt x="43" y="16"/>
                  </a:cubicBezTo>
                  <a:close/>
                </a:path>
              </a:pathLst>
            </a:custGeom>
            <a:grpFill/>
            <a:ln>
              <a:noFill/>
            </a:ln>
          </p:spPr>
          <p:txBody>
            <a:bodyPr anchor="ctr"/>
            <a:lstStyle/>
            <a:p>
              <a:pPr algn="ctr"/>
              <a:endParaRPr>
                <a:solidFill>
                  <a:schemeClr val="accent1">
                    <a:lumMod val="50000"/>
                  </a:schemeClr>
                </a:solidFill>
              </a:endParaRPr>
            </a:p>
          </p:txBody>
        </p:sp>
        <p:sp>
          <p:nvSpPr>
            <p:cNvPr id="659" name="ï$ļidè"/>
            <p:cNvSpPr/>
            <p:nvPr userDrawn="1"/>
          </p:nvSpPr>
          <p:spPr bwMode="auto">
            <a:xfrm>
              <a:off x="10922821" y="4337708"/>
              <a:ext cx="177439" cy="115721"/>
            </a:xfrm>
            <a:custGeom>
              <a:avLst/>
              <a:gdLst>
                <a:gd name="T0" fmla="*/ 44 w 49"/>
                <a:gd name="T1" fmla="*/ 16 h 32"/>
                <a:gd name="T2" fmla="*/ 15 w 49"/>
                <a:gd name="T3" fmla="*/ 0 h 32"/>
                <a:gd name="T4" fmla="*/ 5 w 49"/>
                <a:gd name="T5" fmla="*/ 16 h 32"/>
                <a:gd name="T6" fmla="*/ 34 w 49"/>
                <a:gd name="T7" fmla="*/ 32 h 32"/>
                <a:gd name="T8" fmla="*/ 44 w 49"/>
                <a:gd name="T9" fmla="*/ 16 h 32"/>
              </a:gdLst>
              <a:ahLst/>
              <a:cxnLst>
                <a:cxn ang="0">
                  <a:pos x="T0" y="T1"/>
                </a:cxn>
                <a:cxn ang="0">
                  <a:pos x="T2" y="T3"/>
                </a:cxn>
                <a:cxn ang="0">
                  <a:pos x="T4" y="T5"/>
                </a:cxn>
                <a:cxn ang="0">
                  <a:pos x="T6" y="T7"/>
                </a:cxn>
                <a:cxn ang="0">
                  <a:pos x="T8" y="T9"/>
                </a:cxn>
              </a:cxnLst>
              <a:rect l="0" t="0" r="r" b="b"/>
              <a:pathLst>
                <a:path w="49" h="32">
                  <a:moveTo>
                    <a:pt x="44" y="16"/>
                  </a:moveTo>
                  <a:cubicBezTo>
                    <a:pt x="39" y="7"/>
                    <a:pt x="26" y="0"/>
                    <a:pt x="15" y="0"/>
                  </a:cubicBezTo>
                  <a:cubicBezTo>
                    <a:pt x="5" y="0"/>
                    <a:pt x="0" y="7"/>
                    <a:pt x="5" y="16"/>
                  </a:cubicBezTo>
                  <a:cubicBezTo>
                    <a:pt x="10" y="25"/>
                    <a:pt x="23" y="32"/>
                    <a:pt x="34" y="32"/>
                  </a:cubicBezTo>
                  <a:cubicBezTo>
                    <a:pt x="45" y="32"/>
                    <a:pt x="49" y="25"/>
                    <a:pt x="44" y="16"/>
                  </a:cubicBezTo>
                  <a:close/>
                </a:path>
              </a:pathLst>
            </a:custGeom>
            <a:grpFill/>
            <a:ln>
              <a:noFill/>
            </a:ln>
          </p:spPr>
          <p:txBody>
            <a:bodyPr anchor="ctr"/>
            <a:lstStyle/>
            <a:p>
              <a:pPr algn="ctr"/>
              <a:endParaRPr>
                <a:solidFill>
                  <a:schemeClr val="accent1">
                    <a:lumMod val="50000"/>
                  </a:schemeClr>
                </a:solidFill>
              </a:endParaRPr>
            </a:p>
          </p:txBody>
        </p:sp>
        <p:sp>
          <p:nvSpPr>
            <p:cNvPr id="660" name="íşḷíḓê"/>
            <p:cNvSpPr/>
            <p:nvPr userDrawn="1"/>
          </p:nvSpPr>
          <p:spPr bwMode="auto">
            <a:xfrm>
              <a:off x="9779498" y="4479659"/>
              <a:ext cx="172810" cy="123436"/>
            </a:xfrm>
            <a:custGeom>
              <a:avLst/>
              <a:gdLst>
                <a:gd name="T0" fmla="*/ 43 w 47"/>
                <a:gd name="T1" fmla="*/ 17 h 34"/>
                <a:gd name="T2" fmla="*/ 16 w 47"/>
                <a:gd name="T3" fmla="*/ 0 h 34"/>
                <a:gd name="T4" fmla="*/ 4 w 47"/>
                <a:gd name="T5" fmla="*/ 17 h 34"/>
                <a:gd name="T6" fmla="*/ 31 w 47"/>
                <a:gd name="T7" fmla="*/ 34 h 34"/>
                <a:gd name="T8" fmla="*/ 43 w 47"/>
                <a:gd name="T9" fmla="*/ 17 h 34"/>
              </a:gdLst>
              <a:ahLst/>
              <a:cxnLst>
                <a:cxn ang="0">
                  <a:pos x="T0" y="T1"/>
                </a:cxn>
                <a:cxn ang="0">
                  <a:pos x="T2" y="T3"/>
                </a:cxn>
                <a:cxn ang="0">
                  <a:pos x="T4" y="T5"/>
                </a:cxn>
                <a:cxn ang="0">
                  <a:pos x="T6" y="T7"/>
                </a:cxn>
                <a:cxn ang="0">
                  <a:pos x="T8" y="T9"/>
                </a:cxn>
              </a:cxnLst>
              <a:rect l="0" t="0" r="r" b="b"/>
              <a:pathLst>
                <a:path w="47" h="34">
                  <a:moveTo>
                    <a:pt x="43" y="17"/>
                  </a:moveTo>
                  <a:cubicBezTo>
                    <a:pt x="39" y="8"/>
                    <a:pt x="27" y="0"/>
                    <a:pt x="16" y="0"/>
                  </a:cubicBezTo>
                  <a:cubicBezTo>
                    <a:pt x="5" y="0"/>
                    <a:pt x="0" y="8"/>
                    <a:pt x="4" y="17"/>
                  </a:cubicBezTo>
                  <a:cubicBezTo>
                    <a:pt x="8" y="26"/>
                    <a:pt x="20" y="34"/>
                    <a:pt x="31" y="34"/>
                  </a:cubicBezTo>
                  <a:cubicBezTo>
                    <a:pt x="42" y="34"/>
                    <a:pt x="47" y="26"/>
                    <a:pt x="43" y="17"/>
                  </a:cubicBezTo>
                  <a:close/>
                </a:path>
              </a:pathLst>
            </a:custGeom>
            <a:grpFill/>
            <a:ln>
              <a:noFill/>
            </a:ln>
          </p:spPr>
          <p:txBody>
            <a:bodyPr anchor="ctr"/>
            <a:lstStyle/>
            <a:p>
              <a:pPr algn="ctr"/>
              <a:endParaRPr>
                <a:solidFill>
                  <a:schemeClr val="accent1">
                    <a:lumMod val="50000"/>
                  </a:schemeClr>
                </a:solidFill>
              </a:endParaRPr>
            </a:p>
          </p:txBody>
        </p:sp>
        <p:sp>
          <p:nvSpPr>
            <p:cNvPr id="661" name="iṥḻïde"/>
            <p:cNvSpPr/>
            <p:nvPr userDrawn="1"/>
          </p:nvSpPr>
          <p:spPr bwMode="auto">
            <a:xfrm>
              <a:off x="9955394" y="4479659"/>
              <a:ext cx="174353" cy="123436"/>
            </a:xfrm>
            <a:custGeom>
              <a:avLst/>
              <a:gdLst>
                <a:gd name="T0" fmla="*/ 43 w 48"/>
                <a:gd name="T1" fmla="*/ 17 h 34"/>
                <a:gd name="T2" fmla="*/ 16 w 48"/>
                <a:gd name="T3" fmla="*/ 0 h 34"/>
                <a:gd name="T4" fmla="*/ 4 w 48"/>
                <a:gd name="T5" fmla="*/ 17 h 34"/>
                <a:gd name="T6" fmla="*/ 31 w 48"/>
                <a:gd name="T7" fmla="*/ 34 h 34"/>
                <a:gd name="T8" fmla="*/ 43 w 48"/>
                <a:gd name="T9" fmla="*/ 17 h 34"/>
              </a:gdLst>
              <a:ahLst/>
              <a:cxnLst>
                <a:cxn ang="0">
                  <a:pos x="T0" y="T1"/>
                </a:cxn>
                <a:cxn ang="0">
                  <a:pos x="T2" y="T3"/>
                </a:cxn>
                <a:cxn ang="0">
                  <a:pos x="T4" y="T5"/>
                </a:cxn>
                <a:cxn ang="0">
                  <a:pos x="T6" y="T7"/>
                </a:cxn>
                <a:cxn ang="0">
                  <a:pos x="T8" y="T9"/>
                </a:cxn>
              </a:cxnLst>
              <a:rect l="0" t="0" r="r" b="b"/>
              <a:pathLst>
                <a:path w="48" h="34">
                  <a:moveTo>
                    <a:pt x="43" y="17"/>
                  </a:moveTo>
                  <a:cubicBezTo>
                    <a:pt x="39" y="8"/>
                    <a:pt x="27" y="0"/>
                    <a:pt x="16" y="0"/>
                  </a:cubicBezTo>
                  <a:cubicBezTo>
                    <a:pt x="5" y="0"/>
                    <a:pt x="0" y="8"/>
                    <a:pt x="4" y="17"/>
                  </a:cubicBezTo>
                  <a:cubicBezTo>
                    <a:pt x="8" y="26"/>
                    <a:pt x="21" y="34"/>
                    <a:pt x="31" y="34"/>
                  </a:cubicBezTo>
                  <a:cubicBezTo>
                    <a:pt x="42" y="34"/>
                    <a:pt x="48" y="26"/>
                    <a:pt x="43" y="17"/>
                  </a:cubicBezTo>
                  <a:close/>
                </a:path>
              </a:pathLst>
            </a:custGeom>
            <a:grpFill/>
            <a:ln>
              <a:noFill/>
            </a:ln>
          </p:spPr>
          <p:txBody>
            <a:bodyPr anchor="ctr"/>
            <a:lstStyle/>
            <a:p>
              <a:pPr algn="ctr"/>
              <a:endParaRPr>
                <a:solidFill>
                  <a:schemeClr val="accent1">
                    <a:lumMod val="50000"/>
                  </a:schemeClr>
                </a:solidFill>
              </a:endParaRPr>
            </a:p>
          </p:txBody>
        </p:sp>
        <p:sp>
          <p:nvSpPr>
            <p:cNvPr id="662" name="íṡľiḓe"/>
            <p:cNvSpPr/>
            <p:nvPr userDrawn="1"/>
          </p:nvSpPr>
          <p:spPr bwMode="auto">
            <a:xfrm>
              <a:off x="10129746" y="4479659"/>
              <a:ext cx="175896" cy="123436"/>
            </a:xfrm>
            <a:custGeom>
              <a:avLst/>
              <a:gdLst>
                <a:gd name="T0" fmla="*/ 44 w 48"/>
                <a:gd name="T1" fmla="*/ 17 h 34"/>
                <a:gd name="T2" fmla="*/ 16 w 48"/>
                <a:gd name="T3" fmla="*/ 0 h 34"/>
                <a:gd name="T4" fmla="*/ 4 w 48"/>
                <a:gd name="T5" fmla="*/ 17 h 34"/>
                <a:gd name="T6" fmla="*/ 32 w 48"/>
                <a:gd name="T7" fmla="*/ 34 h 34"/>
                <a:gd name="T8" fmla="*/ 44 w 48"/>
                <a:gd name="T9" fmla="*/ 17 h 34"/>
              </a:gdLst>
              <a:ahLst/>
              <a:cxnLst>
                <a:cxn ang="0">
                  <a:pos x="T0" y="T1"/>
                </a:cxn>
                <a:cxn ang="0">
                  <a:pos x="T2" y="T3"/>
                </a:cxn>
                <a:cxn ang="0">
                  <a:pos x="T4" y="T5"/>
                </a:cxn>
                <a:cxn ang="0">
                  <a:pos x="T6" y="T7"/>
                </a:cxn>
                <a:cxn ang="0">
                  <a:pos x="T8" y="T9"/>
                </a:cxn>
              </a:cxnLst>
              <a:rect l="0" t="0" r="r" b="b"/>
              <a:pathLst>
                <a:path w="48" h="34">
                  <a:moveTo>
                    <a:pt x="44" y="17"/>
                  </a:moveTo>
                  <a:cubicBezTo>
                    <a:pt x="39" y="8"/>
                    <a:pt x="27" y="0"/>
                    <a:pt x="16" y="0"/>
                  </a:cubicBezTo>
                  <a:cubicBezTo>
                    <a:pt x="5" y="0"/>
                    <a:pt x="0" y="8"/>
                    <a:pt x="4" y="17"/>
                  </a:cubicBezTo>
                  <a:cubicBezTo>
                    <a:pt x="9" y="26"/>
                    <a:pt x="21" y="34"/>
                    <a:pt x="32" y="34"/>
                  </a:cubicBezTo>
                  <a:cubicBezTo>
                    <a:pt x="43" y="34"/>
                    <a:pt x="48" y="26"/>
                    <a:pt x="44" y="17"/>
                  </a:cubicBezTo>
                  <a:close/>
                </a:path>
              </a:pathLst>
            </a:custGeom>
            <a:grpFill/>
            <a:ln>
              <a:noFill/>
            </a:ln>
          </p:spPr>
          <p:txBody>
            <a:bodyPr anchor="ctr"/>
            <a:lstStyle/>
            <a:p>
              <a:pPr algn="ctr"/>
              <a:endParaRPr>
                <a:solidFill>
                  <a:schemeClr val="accent1">
                    <a:lumMod val="50000"/>
                  </a:schemeClr>
                </a:solidFill>
              </a:endParaRPr>
            </a:p>
          </p:txBody>
        </p:sp>
        <p:sp>
          <p:nvSpPr>
            <p:cNvPr id="663" name="işḻïḓé"/>
            <p:cNvSpPr/>
            <p:nvPr userDrawn="1"/>
          </p:nvSpPr>
          <p:spPr bwMode="auto">
            <a:xfrm>
              <a:off x="10305642" y="4479659"/>
              <a:ext cx="178982" cy="123436"/>
            </a:xfrm>
            <a:custGeom>
              <a:avLst/>
              <a:gdLst>
                <a:gd name="T0" fmla="*/ 44 w 49"/>
                <a:gd name="T1" fmla="*/ 17 h 34"/>
                <a:gd name="T2" fmla="*/ 16 w 49"/>
                <a:gd name="T3" fmla="*/ 0 h 34"/>
                <a:gd name="T4" fmla="*/ 4 w 49"/>
                <a:gd name="T5" fmla="*/ 17 h 34"/>
                <a:gd name="T6" fmla="*/ 33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6" y="0"/>
                  </a:cubicBezTo>
                  <a:cubicBezTo>
                    <a:pt x="5" y="0"/>
                    <a:pt x="0" y="8"/>
                    <a:pt x="4" y="17"/>
                  </a:cubicBezTo>
                  <a:cubicBezTo>
                    <a:pt x="9" y="26"/>
                    <a:pt x="22" y="34"/>
                    <a:pt x="33" y="34"/>
                  </a:cubicBezTo>
                  <a:cubicBezTo>
                    <a:pt x="44" y="34"/>
                    <a:pt x="49" y="26"/>
                    <a:pt x="44" y="17"/>
                  </a:cubicBezTo>
                  <a:close/>
                </a:path>
              </a:pathLst>
            </a:custGeom>
            <a:grpFill/>
            <a:ln>
              <a:noFill/>
            </a:ln>
          </p:spPr>
          <p:txBody>
            <a:bodyPr anchor="ctr"/>
            <a:lstStyle/>
            <a:p>
              <a:pPr algn="ctr"/>
              <a:endParaRPr>
                <a:solidFill>
                  <a:schemeClr val="accent1">
                    <a:lumMod val="50000"/>
                  </a:schemeClr>
                </a:solidFill>
              </a:endParaRPr>
            </a:p>
          </p:txBody>
        </p:sp>
        <p:sp>
          <p:nvSpPr>
            <p:cNvPr id="664" name="îŝ1ïḑé"/>
            <p:cNvSpPr/>
            <p:nvPr userDrawn="1"/>
          </p:nvSpPr>
          <p:spPr bwMode="auto">
            <a:xfrm>
              <a:off x="10479995" y="4479659"/>
              <a:ext cx="178982" cy="123436"/>
            </a:xfrm>
            <a:custGeom>
              <a:avLst/>
              <a:gdLst>
                <a:gd name="T0" fmla="*/ 44 w 49"/>
                <a:gd name="T1" fmla="*/ 17 h 34"/>
                <a:gd name="T2" fmla="*/ 16 w 49"/>
                <a:gd name="T3" fmla="*/ 0 h 34"/>
                <a:gd name="T4" fmla="*/ 5 w 49"/>
                <a:gd name="T5" fmla="*/ 17 h 34"/>
                <a:gd name="T6" fmla="*/ 33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6" y="0"/>
                  </a:cubicBezTo>
                  <a:cubicBezTo>
                    <a:pt x="5" y="0"/>
                    <a:pt x="0" y="8"/>
                    <a:pt x="5" y="17"/>
                  </a:cubicBezTo>
                  <a:cubicBezTo>
                    <a:pt x="9" y="26"/>
                    <a:pt x="22" y="34"/>
                    <a:pt x="33" y="34"/>
                  </a:cubicBezTo>
                  <a:cubicBezTo>
                    <a:pt x="44" y="34"/>
                    <a:pt x="49" y="26"/>
                    <a:pt x="44" y="17"/>
                  </a:cubicBezTo>
                  <a:close/>
                </a:path>
              </a:pathLst>
            </a:custGeom>
            <a:grpFill/>
            <a:ln>
              <a:noFill/>
            </a:ln>
          </p:spPr>
          <p:txBody>
            <a:bodyPr anchor="ctr"/>
            <a:lstStyle/>
            <a:p>
              <a:pPr algn="ctr"/>
              <a:endParaRPr>
                <a:solidFill>
                  <a:schemeClr val="accent1">
                    <a:lumMod val="50000"/>
                  </a:schemeClr>
                </a:solidFill>
              </a:endParaRPr>
            </a:p>
          </p:txBody>
        </p:sp>
        <p:sp>
          <p:nvSpPr>
            <p:cNvPr id="665" name="işḷïḑè"/>
            <p:cNvSpPr/>
            <p:nvPr userDrawn="1"/>
          </p:nvSpPr>
          <p:spPr bwMode="auto">
            <a:xfrm>
              <a:off x="10655891" y="4479659"/>
              <a:ext cx="178982" cy="123436"/>
            </a:xfrm>
            <a:custGeom>
              <a:avLst/>
              <a:gdLst>
                <a:gd name="T0" fmla="*/ 44 w 49"/>
                <a:gd name="T1" fmla="*/ 17 h 34"/>
                <a:gd name="T2" fmla="*/ 15 w 49"/>
                <a:gd name="T3" fmla="*/ 0 h 34"/>
                <a:gd name="T4" fmla="*/ 5 w 49"/>
                <a:gd name="T5" fmla="*/ 17 h 34"/>
                <a:gd name="T6" fmla="*/ 34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5" y="0"/>
                  </a:cubicBezTo>
                  <a:cubicBezTo>
                    <a:pt x="5" y="0"/>
                    <a:pt x="0" y="8"/>
                    <a:pt x="5" y="17"/>
                  </a:cubicBezTo>
                  <a:cubicBezTo>
                    <a:pt x="10" y="26"/>
                    <a:pt x="23" y="34"/>
                    <a:pt x="34" y="34"/>
                  </a:cubicBezTo>
                  <a:cubicBezTo>
                    <a:pt x="45" y="34"/>
                    <a:pt x="49" y="26"/>
                    <a:pt x="44" y="17"/>
                  </a:cubicBezTo>
                  <a:close/>
                </a:path>
              </a:pathLst>
            </a:custGeom>
            <a:grpFill/>
            <a:ln>
              <a:noFill/>
            </a:ln>
          </p:spPr>
          <p:txBody>
            <a:bodyPr anchor="ctr"/>
            <a:lstStyle/>
            <a:p>
              <a:pPr algn="ctr"/>
              <a:endParaRPr>
                <a:solidFill>
                  <a:schemeClr val="accent1">
                    <a:lumMod val="50000"/>
                  </a:schemeClr>
                </a:solidFill>
              </a:endParaRPr>
            </a:p>
          </p:txBody>
        </p:sp>
        <p:sp>
          <p:nvSpPr>
            <p:cNvPr id="666" name="iṩ1iḋê"/>
            <p:cNvSpPr/>
            <p:nvPr userDrawn="1"/>
          </p:nvSpPr>
          <p:spPr bwMode="auto">
            <a:xfrm>
              <a:off x="10830244" y="4479659"/>
              <a:ext cx="183611" cy="123436"/>
            </a:xfrm>
            <a:custGeom>
              <a:avLst/>
              <a:gdLst>
                <a:gd name="T0" fmla="*/ 44 w 50"/>
                <a:gd name="T1" fmla="*/ 17 h 34"/>
                <a:gd name="T2" fmla="*/ 15 w 50"/>
                <a:gd name="T3" fmla="*/ 0 h 34"/>
                <a:gd name="T4" fmla="*/ 5 w 50"/>
                <a:gd name="T5" fmla="*/ 17 h 34"/>
                <a:gd name="T6" fmla="*/ 34 w 50"/>
                <a:gd name="T7" fmla="*/ 34 h 34"/>
                <a:gd name="T8" fmla="*/ 44 w 50"/>
                <a:gd name="T9" fmla="*/ 17 h 34"/>
              </a:gdLst>
              <a:ahLst/>
              <a:cxnLst>
                <a:cxn ang="0">
                  <a:pos x="T0" y="T1"/>
                </a:cxn>
                <a:cxn ang="0">
                  <a:pos x="T2" y="T3"/>
                </a:cxn>
                <a:cxn ang="0">
                  <a:pos x="T4" y="T5"/>
                </a:cxn>
                <a:cxn ang="0">
                  <a:pos x="T6" y="T7"/>
                </a:cxn>
                <a:cxn ang="0">
                  <a:pos x="T8" y="T9"/>
                </a:cxn>
              </a:cxnLst>
              <a:rect l="0" t="0" r="r" b="b"/>
              <a:pathLst>
                <a:path w="50" h="34">
                  <a:moveTo>
                    <a:pt x="44" y="17"/>
                  </a:moveTo>
                  <a:cubicBezTo>
                    <a:pt x="39" y="8"/>
                    <a:pt x="26" y="0"/>
                    <a:pt x="15" y="0"/>
                  </a:cubicBezTo>
                  <a:cubicBezTo>
                    <a:pt x="5" y="0"/>
                    <a:pt x="0" y="8"/>
                    <a:pt x="5" y="17"/>
                  </a:cubicBezTo>
                  <a:cubicBezTo>
                    <a:pt x="10" y="26"/>
                    <a:pt x="23" y="34"/>
                    <a:pt x="34" y="34"/>
                  </a:cubicBezTo>
                  <a:cubicBezTo>
                    <a:pt x="45" y="34"/>
                    <a:pt x="50" y="26"/>
                    <a:pt x="44" y="17"/>
                  </a:cubicBezTo>
                  <a:close/>
                </a:path>
              </a:pathLst>
            </a:custGeom>
            <a:grpFill/>
            <a:ln>
              <a:noFill/>
            </a:ln>
          </p:spPr>
          <p:txBody>
            <a:bodyPr anchor="ctr"/>
            <a:lstStyle/>
            <a:p>
              <a:pPr algn="ctr"/>
              <a:endParaRPr>
                <a:solidFill>
                  <a:schemeClr val="accent1">
                    <a:lumMod val="50000"/>
                  </a:schemeClr>
                </a:solidFill>
              </a:endParaRPr>
            </a:p>
          </p:txBody>
        </p:sp>
        <p:sp>
          <p:nvSpPr>
            <p:cNvPr id="667" name="íṣ1ïḋé"/>
            <p:cNvSpPr/>
            <p:nvPr userDrawn="1"/>
          </p:nvSpPr>
          <p:spPr bwMode="auto">
            <a:xfrm>
              <a:off x="11006140" y="4479659"/>
              <a:ext cx="182068" cy="123436"/>
            </a:xfrm>
            <a:custGeom>
              <a:avLst/>
              <a:gdLst>
                <a:gd name="T0" fmla="*/ 45 w 50"/>
                <a:gd name="T1" fmla="*/ 17 h 34"/>
                <a:gd name="T2" fmla="*/ 15 w 50"/>
                <a:gd name="T3" fmla="*/ 0 h 34"/>
                <a:gd name="T4" fmla="*/ 5 w 50"/>
                <a:gd name="T5" fmla="*/ 17 h 34"/>
                <a:gd name="T6" fmla="*/ 35 w 50"/>
                <a:gd name="T7" fmla="*/ 34 h 34"/>
                <a:gd name="T8" fmla="*/ 45 w 50"/>
                <a:gd name="T9" fmla="*/ 17 h 34"/>
              </a:gdLst>
              <a:ahLst/>
              <a:cxnLst>
                <a:cxn ang="0">
                  <a:pos x="T0" y="T1"/>
                </a:cxn>
                <a:cxn ang="0">
                  <a:pos x="T2" y="T3"/>
                </a:cxn>
                <a:cxn ang="0">
                  <a:pos x="T4" y="T5"/>
                </a:cxn>
                <a:cxn ang="0">
                  <a:pos x="T6" y="T7"/>
                </a:cxn>
                <a:cxn ang="0">
                  <a:pos x="T8" y="T9"/>
                </a:cxn>
              </a:cxnLst>
              <a:rect l="0" t="0" r="r" b="b"/>
              <a:pathLst>
                <a:path w="50" h="34">
                  <a:moveTo>
                    <a:pt x="45" y="17"/>
                  </a:moveTo>
                  <a:cubicBezTo>
                    <a:pt x="39" y="8"/>
                    <a:pt x="26" y="0"/>
                    <a:pt x="15" y="0"/>
                  </a:cubicBezTo>
                  <a:cubicBezTo>
                    <a:pt x="4" y="0"/>
                    <a:pt x="0" y="8"/>
                    <a:pt x="5" y="17"/>
                  </a:cubicBezTo>
                  <a:cubicBezTo>
                    <a:pt x="11" y="26"/>
                    <a:pt x="24" y="34"/>
                    <a:pt x="35" y="34"/>
                  </a:cubicBezTo>
                  <a:cubicBezTo>
                    <a:pt x="46" y="34"/>
                    <a:pt x="50" y="26"/>
                    <a:pt x="45" y="17"/>
                  </a:cubicBezTo>
                  <a:close/>
                </a:path>
              </a:pathLst>
            </a:custGeom>
            <a:grpFill/>
            <a:ln>
              <a:noFill/>
            </a:ln>
          </p:spPr>
          <p:txBody>
            <a:bodyPr anchor="ctr"/>
            <a:lstStyle/>
            <a:p>
              <a:pPr algn="ctr"/>
              <a:endParaRPr>
                <a:solidFill>
                  <a:schemeClr val="accent1">
                    <a:lumMod val="50000"/>
                  </a:schemeClr>
                </a:solidFill>
              </a:endParaRPr>
            </a:p>
          </p:txBody>
        </p:sp>
        <p:sp>
          <p:nvSpPr>
            <p:cNvPr id="668" name="iŝľîďe"/>
            <p:cNvSpPr/>
            <p:nvPr userDrawn="1"/>
          </p:nvSpPr>
          <p:spPr bwMode="auto">
            <a:xfrm>
              <a:off x="11180493" y="4479659"/>
              <a:ext cx="186697" cy="123436"/>
            </a:xfrm>
            <a:custGeom>
              <a:avLst/>
              <a:gdLst>
                <a:gd name="T0" fmla="*/ 45 w 51"/>
                <a:gd name="T1" fmla="*/ 17 h 34"/>
                <a:gd name="T2" fmla="*/ 15 w 51"/>
                <a:gd name="T3" fmla="*/ 0 h 34"/>
                <a:gd name="T4" fmla="*/ 6 w 51"/>
                <a:gd name="T5" fmla="*/ 17 h 34"/>
                <a:gd name="T6" fmla="*/ 35 w 51"/>
                <a:gd name="T7" fmla="*/ 34 h 34"/>
                <a:gd name="T8" fmla="*/ 45 w 51"/>
                <a:gd name="T9" fmla="*/ 17 h 34"/>
              </a:gdLst>
              <a:ahLst/>
              <a:cxnLst>
                <a:cxn ang="0">
                  <a:pos x="T0" y="T1"/>
                </a:cxn>
                <a:cxn ang="0">
                  <a:pos x="T2" y="T3"/>
                </a:cxn>
                <a:cxn ang="0">
                  <a:pos x="T4" y="T5"/>
                </a:cxn>
                <a:cxn ang="0">
                  <a:pos x="T6" y="T7"/>
                </a:cxn>
                <a:cxn ang="0">
                  <a:pos x="T8" y="T9"/>
                </a:cxn>
              </a:cxnLst>
              <a:rect l="0" t="0" r="r" b="b"/>
              <a:pathLst>
                <a:path w="51" h="34">
                  <a:moveTo>
                    <a:pt x="45" y="17"/>
                  </a:moveTo>
                  <a:cubicBezTo>
                    <a:pt x="39" y="8"/>
                    <a:pt x="26" y="0"/>
                    <a:pt x="15" y="0"/>
                  </a:cubicBezTo>
                  <a:cubicBezTo>
                    <a:pt x="4" y="0"/>
                    <a:pt x="0" y="8"/>
                    <a:pt x="6" y="17"/>
                  </a:cubicBezTo>
                  <a:cubicBezTo>
                    <a:pt x="11" y="26"/>
                    <a:pt x="24" y="34"/>
                    <a:pt x="35" y="34"/>
                  </a:cubicBezTo>
                  <a:cubicBezTo>
                    <a:pt x="46" y="34"/>
                    <a:pt x="51" y="26"/>
                    <a:pt x="45" y="17"/>
                  </a:cubicBezTo>
                  <a:close/>
                </a:path>
              </a:pathLst>
            </a:custGeom>
            <a:grpFill/>
            <a:ln>
              <a:noFill/>
            </a:ln>
          </p:spPr>
          <p:txBody>
            <a:bodyPr anchor="ctr"/>
            <a:lstStyle/>
            <a:p>
              <a:pPr algn="ctr"/>
              <a:endParaRPr>
                <a:solidFill>
                  <a:schemeClr val="accent1">
                    <a:lumMod val="50000"/>
                  </a:schemeClr>
                </a:solidFill>
              </a:endParaRPr>
            </a:p>
          </p:txBody>
        </p:sp>
        <p:sp>
          <p:nvSpPr>
            <p:cNvPr id="669" name="íṣ1ïḓe"/>
            <p:cNvSpPr/>
            <p:nvPr userDrawn="1"/>
          </p:nvSpPr>
          <p:spPr bwMode="auto">
            <a:xfrm>
              <a:off x="9845844" y="4629324"/>
              <a:ext cx="174353" cy="128065"/>
            </a:xfrm>
            <a:custGeom>
              <a:avLst/>
              <a:gdLst>
                <a:gd name="T0" fmla="*/ 44 w 48"/>
                <a:gd name="T1" fmla="*/ 17 h 35"/>
                <a:gd name="T2" fmla="*/ 16 w 48"/>
                <a:gd name="T3" fmla="*/ 0 h 35"/>
                <a:gd name="T4" fmla="*/ 4 w 48"/>
                <a:gd name="T5" fmla="*/ 17 h 35"/>
                <a:gd name="T6" fmla="*/ 32 w 48"/>
                <a:gd name="T7" fmla="*/ 35 h 35"/>
                <a:gd name="T8" fmla="*/ 44 w 48"/>
                <a:gd name="T9" fmla="*/ 17 h 35"/>
              </a:gdLst>
              <a:ahLst/>
              <a:cxnLst>
                <a:cxn ang="0">
                  <a:pos x="T0" y="T1"/>
                </a:cxn>
                <a:cxn ang="0">
                  <a:pos x="T2" y="T3"/>
                </a:cxn>
                <a:cxn ang="0">
                  <a:pos x="T4" y="T5"/>
                </a:cxn>
                <a:cxn ang="0">
                  <a:pos x="T6" y="T7"/>
                </a:cxn>
                <a:cxn ang="0">
                  <a:pos x="T8" y="T9"/>
                </a:cxn>
              </a:cxnLst>
              <a:rect l="0" t="0" r="r" b="b"/>
              <a:pathLst>
                <a:path w="48" h="35">
                  <a:moveTo>
                    <a:pt x="44" y="17"/>
                  </a:moveTo>
                  <a:cubicBezTo>
                    <a:pt x="40" y="8"/>
                    <a:pt x="27" y="0"/>
                    <a:pt x="16" y="0"/>
                  </a:cubicBezTo>
                  <a:cubicBezTo>
                    <a:pt x="5" y="0"/>
                    <a:pt x="0" y="8"/>
                    <a:pt x="4" y="17"/>
                  </a:cubicBezTo>
                  <a:cubicBezTo>
                    <a:pt x="8" y="27"/>
                    <a:pt x="21" y="35"/>
                    <a:pt x="32" y="35"/>
                  </a:cubicBezTo>
                  <a:cubicBezTo>
                    <a:pt x="43" y="35"/>
                    <a:pt x="48" y="27"/>
                    <a:pt x="44" y="17"/>
                  </a:cubicBezTo>
                  <a:close/>
                </a:path>
              </a:pathLst>
            </a:custGeom>
            <a:grpFill/>
            <a:ln>
              <a:noFill/>
            </a:ln>
          </p:spPr>
          <p:txBody>
            <a:bodyPr anchor="ctr"/>
            <a:lstStyle/>
            <a:p>
              <a:pPr algn="ctr"/>
              <a:endParaRPr>
                <a:solidFill>
                  <a:schemeClr val="accent1">
                    <a:lumMod val="50000"/>
                  </a:schemeClr>
                </a:solidFill>
              </a:endParaRPr>
            </a:p>
          </p:txBody>
        </p:sp>
        <p:sp>
          <p:nvSpPr>
            <p:cNvPr id="670" name="îṡḻíḓe"/>
            <p:cNvSpPr/>
            <p:nvPr userDrawn="1"/>
          </p:nvSpPr>
          <p:spPr bwMode="auto">
            <a:xfrm>
              <a:off x="10024826" y="4629324"/>
              <a:ext cx="178982" cy="128065"/>
            </a:xfrm>
            <a:custGeom>
              <a:avLst/>
              <a:gdLst>
                <a:gd name="T0" fmla="*/ 44 w 49"/>
                <a:gd name="T1" fmla="*/ 17 h 35"/>
                <a:gd name="T2" fmla="*/ 16 w 49"/>
                <a:gd name="T3" fmla="*/ 0 h 35"/>
                <a:gd name="T4" fmla="*/ 4 w 49"/>
                <a:gd name="T5" fmla="*/ 17 h 35"/>
                <a:gd name="T6" fmla="*/ 32 w 49"/>
                <a:gd name="T7" fmla="*/ 35 h 35"/>
                <a:gd name="T8" fmla="*/ 44 w 49"/>
                <a:gd name="T9" fmla="*/ 17 h 35"/>
              </a:gdLst>
              <a:ahLst/>
              <a:cxnLst>
                <a:cxn ang="0">
                  <a:pos x="T0" y="T1"/>
                </a:cxn>
                <a:cxn ang="0">
                  <a:pos x="T2" y="T3"/>
                </a:cxn>
                <a:cxn ang="0">
                  <a:pos x="T4" y="T5"/>
                </a:cxn>
                <a:cxn ang="0">
                  <a:pos x="T6" y="T7"/>
                </a:cxn>
                <a:cxn ang="0">
                  <a:pos x="T8" y="T9"/>
                </a:cxn>
              </a:cxnLst>
              <a:rect l="0" t="0" r="r" b="b"/>
              <a:pathLst>
                <a:path w="49" h="35">
                  <a:moveTo>
                    <a:pt x="44" y="17"/>
                  </a:moveTo>
                  <a:cubicBezTo>
                    <a:pt x="39" y="8"/>
                    <a:pt x="27" y="0"/>
                    <a:pt x="16" y="0"/>
                  </a:cubicBezTo>
                  <a:cubicBezTo>
                    <a:pt x="5" y="0"/>
                    <a:pt x="0" y="8"/>
                    <a:pt x="4" y="17"/>
                  </a:cubicBezTo>
                  <a:cubicBezTo>
                    <a:pt x="8" y="27"/>
                    <a:pt x="21" y="35"/>
                    <a:pt x="32" y="35"/>
                  </a:cubicBezTo>
                  <a:cubicBezTo>
                    <a:pt x="43" y="35"/>
                    <a:pt x="49" y="27"/>
                    <a:pt x="44" y="17"/>
                  </a:cubicBezTo>
                  <a:close/>
                </a:path>
              </a:pathLst>
            </a:custGeom>
            <a:grpFill/>
            <a:ln>
              <a:noFill/>
            </a:ln>
          </p:spPr>
          <p:txBody>
            <a:bodyPr anchor="ctr"/>
            <a:lstStyle/>
            <a:p>
              <a:pPr algn="ctr"/>
              <a:endParaRPr>
                <a:solidFill>
                  <a:schemeClr val="accent1">
                    <a:lumMod val="50000"/>
                  </a:schemeClr>
                </a:solidFill>
              </a:endParaRPr>
            </a:p>
          </p:txBody>
        </p:sp>
        <p:sp>
          <p:nvSpPr>
            <p:cNvPr id="671" name="íṥḷidè"/>
            <p:cNvSpPr/>
            <p:nvPr userDrawn="1"/>
          </p:nvSpPr>
          <p:spPr bwMode="auto">
            <a:xfrm>
              <a:off x="10199179" y="4629324"/>
              <a:ext cx="183611" cy="128065"/>
            </a:xfrm>
            <a:custGeom>
              <a:avLst/>
              <a:gdLst>
                <a:gd name="T0" fmla="*/ 45 w 50"/>
                <a:gd name="T1" fmla="*/ 17 h 35"/>
                <a:gd name="T2" fmla="*/ 17 w 50"/>
                <a:gd name="T3" fmla="*/ 0 h 35"/>
                <a:gd name="T4" fmla="*/ 5 w 50"/>
                <a:gd name="T5" fmla="*/ 17 h 35"/>
                <a:gd name="T6" fmla="*/ 33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8" y="0"/>
                    <a:pt x="17" y="0"/>
                  </a:cubicBezTo>
                  <a:cubicBezTo>
                    <a:pt x="6" y="0"/>
                    <a:pt x="0" y="8"/>
                    <a:pt x="5" y="17"/>
                  </a:cubicBezTo>
                  <a:cubicBezTo>
                    <a:pt x="10" y="27"/>
                    <a:pt x="22" y="35"/>
                    <a:pt x="33" y="35"/>
                  </a:cubicBezTo>
                  <a:cubicBezTo>
                    <a:pt x="45"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2" name="ïşļiḍe"/>
            <p:cNvSpPr/>
            <p:nvPr userDrawn="1"/>
          </p:nvSpPr>
          <p:spPr bwMode="auto">
            <a:xfrm>
              <a:off x="10378161" y="4629324"/>
              <a:ext cx="182068" cy="128065"/>
            </a:xfrm>
            <a:custGeom>
              <a:avLst/>
              <a:gdLst>
                <a:gd name="T0" fmla="*/ 45 w 50"/>
                <a:gd name="T1" fmla="*/ 17 h 35"/>
                <a:gd name="T2" fmla="*/ 16 w 50"/>
                <a:gd name="T3" fmla="*/ 0 h 35"/>
                <a:gd name="T4" fmla="*/ 5 w 50"/>
                <a:gd name="T5" fmla="*/ 17 h 35"/>
                <a:gd name="T6" fmla="*/ 34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4" y="35"/>
                  </a:cubicBezTo>
                  <a:cubicBezTo>
                    <a:pt x="45"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3" name="îŝľîḓê"/>
            <p:cNvSpPr/>
            <p:nvPr userDrawn="1"/>
          </p:nvSpPr>
          <p:spPr bwMode="auto">
            <a:xfrm>
              <a:off x="10557143" y="4629324"/>
              <a:ext cx="182068" cy="128065"/>
            </a:xfrm>
            <a:custGeom>
              <a:avLst/>
              <a:gdLst>
                <a:gd name="T0" fmla="*/ 45 w 50"/>
                <a:gd name="T1" fmla="*/ 17 h 35"/>
                <a:gd name="T2" fmla="*/ 16 w 50"/>
                <a:gd name="T3" fmla="*/ 0 h 35"/>
                <a:gd name="T4" fmla="*/ 5 w 50"/>
                <a:gd name="T5" fmla="*/ 17 h 35"/>
                <a:gd name="T6" fmla="*/ 34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4" y="35"/>
                  </a:cubicBezTo>
                  <a:cubicBezTo>
                    <a:pt x="45"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4" name="iṣḻîḍê"/>
            <p:cNvSpPr/>
            <p:nvPr userDrawn="1"/>
          </p:nvSpPr>
          <p:spPr bwMode="auto">
            <a:xfrm>
              <a:off x="10736125" y="4629324"/>
              <a:ext cx="182068" cy="128065"/>
            </a:xfrm>
            <a:custGeom>
              <a:avLst/>
              <a:gdLst>
                <a:gd name="T0" fmla="*/ 45 w 50"/>
                <a:gd name="T1" fmla="*/ 17 h 35"/>
                <a:gd name="T2" fmla="*/ 16 w 50"/>
                <a:gd name="T3" fmla="*/ 0 h 35"/>
                <a:gd name="T4" fmla="*/ 5 w 50"/>
                <a:gd name="T5" fmla="*/ 17 h 35"/>
                <a:gd name="T6" fmla="*/ 35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5" y="35"/>
                  </a:cubicBezTo>
                  <a:cubicBezTo>
                    <a:pt x="46"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5" name="isḷiḍê"/>
            <p:cNvSpPr/>
            <p:nvPr userDrawn="1"/>
          </p:nvSpPr>
          <p:spPr bwMode="auto">
            <a:xfrm>
              <a:off x="10915106" y="4629324"/>
              <a:ext cx="185154" cy="128065"/>
            </a:xfrm>
            <a:custGeom>
              <a:avLst/>
              <a:gdLst>
                <a:gd name="T0" fmla="*/ 45 w 51"/>
                <a:gd name="T1" fmla="*/ 17 h 35"/>
                <a:gd name="T2" fmla="*/ 15 w 51"/>
                <a:gd name="T3" fmla="*/ 0 h 35"/>
                <a:gd name="T4" fmla="*/ 5 w 51"/>
                <a:gd name="T5" fmla="*/ 17 h 35"/>
                <a:gd name="T6" fmla="*/ 35 w 51"/>
                <a:gd name="T7" fmla="*/ 35 h 35"/>
                <a:gd name="T8" fmla="*/ 45 w 51"/>
                <a:gd name="T9" fmla="*/ 17 h 35"/>
              </a:gdLst>
              <a:ahLst/>
              <a:cxnLst>
                <a:cxn ang="0">
                  <a:pos x="T0" y="T1"/>
                </a:cxn>
                <a:cxn ang="0">
                  <a:pos x="T2" y="T3"/>
                </a:cxn>
                <a:cxn ang="0">
                  <a:pos x="T4" y="T5"/>
                </a:cxn>
                <a:cxn ang="0">
                  <a:pos x="T6" y="T7"/>
                </a:cxn>
                <a:cxn ang="0">
                  <a:pos x="T8" y="T9"/>
                </a:cxn>
              </a:cxnLst>
              <a:rect l="0" t="0" r="r" b="b"/>
              <a:pathLst>
                <a:path w="51" h="35">
                  <a:moveTo>
                    <a:pt x="45" y="17"/>
                  </a:moveTo>
                  <a:cubicBezTo>
                    <a:pt x="40" y="8"/>
                    <a:pt x="26" y="0"/>
                    <a:pt x="15" y="0"/>
                  </a:cubicBezTo>
                  <a:cubicBezTo>
                    <a:pt x="4" y="0"/>
                    <a:pt x="0" y="8"/>
                    <a:pt x="5" y="17"/>
                  </a:cubicBezTo>
                  <a:cubicBezTo>
                    <a:pt x="10" y="27"/>
                    <a:pt x="24" y="35"/>
                    <a:pt x="35" y="35"/>
                  </a:cubicBezTo>
                  <a:cubicBezTo>
                    <a:pt x="46" y="35"/>
                    <a:pt x="51" y="27"/>
                    <a:pt x="45" y="17"/>
                  </a:cubicBezTo>
                  <a:close/>
                </a:path>
              </a:pathLst>
            </a:custGeom>
            <a:grpFill/>
            <a:ln>
              <a:noFill/>
            </a:ln>
          </p:spPr>
          <p:txBody>
            <a:bodyPr anchor="ctr"/>
            <a:lstStyle/>
            <a:p>
              <a:pPr algn="ctr"/>
              <a:endParaRPr>
                <a:solidFill>
                  <a:schemeClr val="accent1">
                    <a:lumMod val="50000"/>
                  </a:schemeClr>
                </a:solidFill>
              </a:endParaRPr>
            </a:p>
          </p:txBody>
        </p:sp>
        <p:sp>
          <p:nvSpPr>
            <p:cNvPr id="676" name="ïsḻiḑé"/>
            <p:cNvSpPr/>
            <p:nvPr userDrawn="1"/>
          </p:nvSpPr>
          <p:spPr bwMode="auto">
            <a:xfrm>
              <a:off x="11094088" y="4629324"/>
              <a:ext cx="185154" cy="128065"/>
            </a:xfrm>
            <a:custGeom>
              <a:avLst/>
              <a:gdLst>
                <a:gd name="T0" fmla="*/ 45 w 51"/>
                <a:gd name="T1" fmla="*/ 17 h 35"/>
                <a:gd name="T2" fmla="*/ 15 w 51"/>
                <a:gd name="T3" fmla="*/ 0 h 35"/>
                <a:gd name="T4" fmla="*/ 5 w 51"/>
                <a:gd name="T5" fmla="*/ 17 h 35"/>
                <a:gd name="T6" fmla="*/ 35 w 51"/>
                <a:gd name="T7" fmla="*/ 35 h 35"/>
                <a:gd name="T8" fmla="*/ 45 w 51"/>
                <a:gd name="T9" fmla="*/ 17 h 35"/>
              </a:gdLst>
              <a:ahLst/>
              <a:cxnLst>
                <a:cxn ang="0">
                  <a:pos x="T0" y="T1"/>
                </a:cxn>
                <a:cxn ang="0">
                  <a:pos x="T2" y="T3"/>
                </a:cxn>
                <a:cxn ang="0">
                  <a:pos x="T4" y="T5"/>
                </a:cxn>
                <a:cxn ang="0">
                  <a:pos x="T6" y="T7"/>
                </a:cxn>
                <a:cxn ang="0">
                  <a:pos x="T8" y="T9"/>
                </a:cxn>
              </a:cxnLst>
              <a:rect l="0" t="0" r="r" b="b"/>
              <a:pathLst>
                <a:path w="51" h="35">
                  <a:moveTo>
                    <a:pt x="45" y="17"/>
                  </a:moveTo>
                  <a:cubicBezTo>
                    <a:pt x="40" y="8"/>
                    <a:pt x="26" y="0"/>
                    <a:pt x="15" y="0"/>
                  </a:cubicBezTo>
                  <a:cubicBezTo>
                    <a:pt x="4" y="0"/>
                    <a:pt x="0" y="8"/>
                    <a:pt x="5" y="17"/>
                  </a:cubicBezTo>
                  <a:cubicBezTo>
                    <a:pt x="11" y="27"/>
                    <a:pt x="24" y="35"/>
                    <a:pt x="35" y="35"/>
                  </a:cubicBezTo>
                  <a:cubicBezTo>
                    <a:pt x="46" y="35"/>
                    <a:pt x="51" y="27"/>
                    <a:pt x="45" y="17"/>
                  </a:cubicBezTo>
                  <a:close/>
                </a:path>
              </a:pathLst>
            </a:custGeom>
            <a:grpFill/>
            <a:ln>
              <a:noFill/>
            </a:ln>
          </p:spPr>
          <p:txBody>
            <a:bodyPr anchor="ctr"/>
            <a:lstStyle/>
            <a:p>
              <a:pPr algn="ctr"/>
              <a:endParaRPr>
                <a:solidFill>
                  <a:schemeClr val="accent1">
                    <a:lumMod val="50000"/>
                  </a:schemeClr>
                </a:solidFill>
              </a:endParaRPr>
            </a:p>
          </p:txBody>
        </p:sp>
        <p:sp>
          <p:nvSpPr>
            <p:cNvPr id="677" name="ïšļiḑe"/>
            <p:cNvSpPr/>
            <p:nvPr userDrawn="1"/>
          </p:nvSpPr>
          <p:spPr bwMode="auto">
            <a:xfrm>
              <a:off x="9910648" y="4783619"/>
              <a:ext cx="183611" cy="131151"/>
            </a:xfrm>
            <a:custGeom>
              <a:avLst/>
              <a:gdLst>
                <a:gd name="T0" fmla="*/ 45 w 50"/>
                <a:gd name="T1" fmla="*/ 18 h 36"/>
                <a:gd name="T2" fmla="*/ 17 w 50"/>
                <a:gd name="T3" fmla="*/ 0 h 36"/>
                <a:gd name="T4" fmla="*/ 5 w 50"/>
                <a:gd name="T5" fmla="*/ 18 h 36"/>
                <a:gd name="T6" fmla="*/ 33 w 50"/>
                <a:gd name="T7" fmla="*/ 36 h 36"/>
                <a:gd name="T8" fmla="*/ 45 w 50"/>
                <a:gd name="T9" fmla="*/ 18 h 36"/>
              </a:gdLst>
              <a:ahLst/>
              <a:cxnLst>
                <a:cxn ang="0">
                  <a:pos x="T0" y="T1"/>
                </a:cxn>
                <a:cxn ang="0">
                  <a:pos x="T2" y="T3"/>
                </a:cxn>
                <a:cxn ang="0">
                  <a:pos x="T4" y="T5"/>
                </a:cxn>
                <a:cxn ang="0">
                  <a:pos x="T6" y="T7"/>
                </a:cxn>
                <a:cxn ang="0">
                  <a:pos x="T8" y="T9"/>
                </a:cxn>
              </a:cxnLst>
              <a:rect l="0" t="0" r="r" b="b"/>
              <a:pathLst>
                <a:path w="50" h="36">
                  <a:moveTo>
                    <a:pt x="45" y="18"/>
                  </a:moveTo>
                  <a:cubicBezTo>
                    <a:pt x="41" y="8"/>
                    <a:pt x="28" y="0"/>
                    <a:pt x="17" y="0"/>
                  </a:cubicBezTo>
                  <a:cubicBezTo>
                    <a:pt x="6" y="0"/>
                    <a:pt x="0" y="8"/>
                    <a:pt x="5" y="18"/>
                  </a:cubicBezTo>
                  <a:cubicBezTo>
                    <a:pt x="9" y="28"/>
                    <a:pt x="22" y="36"/>
                    <a:pt x="33" y="36"/>
                  </a:cubicBezTo>
                  <a:cubicBezTo>
                    <a:pt x="44" y="36"/>
                    <a:pt x="50" y="28"/>
                    <a:pt x="45" y="18"/>
                  </a:cubicBezTo>
                  <a:close/>
                </a:path>
              </a:pathLst>
            </a:custGeom>
            <a:grpFill/>
            <a:ln>
              <a:noFill/>
            </a:ln>
          </p:spPr>
          <p:txBody>
            <a:bodyPr anchor="ctr"/>
            <a:lstStyle/>
            <a:p>
              <a:pPr algn="ctr"/>
              <a:endParaRPr>
                <a:solidFill>
                  <a:schemeClr val="accent1">
                    <a:lumMod val="50000"/>
                  </a:schemeClr>
                </a:solidFill>
              </a:endParaRPr>
            </a:p>
          </p:txBody>
        </p:sp>
        <p:sp>
          <p:nvSpPr>
            <p:cNvPr id="678" name="îṡliḍe"/>
            <p:cNvSpPr/>
            <p:nvPr userDrawn="1"/>
          </p:nvSpPr>
          <p:spPr bwMode="auto">
            <a:xfrm>
              <a:off x="10819444" y="4783619"/>
              <a:ext cx="186697" cy="131151"/>
            </a:xfrm>
            <a:custGeom>
              <a:avLst/>
              <a:gdLst>
                <a:gd name="T0" fmla="*/ 46 w 51"/>
                <a:gd name="T1" fmla="*/ 18 h 36"/>
                <a:gd name="T2" fmla="*/ 16 w 51"/>
                <a:gd name="T3" fmla="*/ 0 h 36"/>
                <a:gd name="T4" fmla="*/ 5 w 51"/>
                <a:gd name="T5" fmla="*/ 18 h 36"/>
                <a:gd name="T6" fmla="*/ 35 w 51"/>
                <a:gd name="T7" fmla="*/ 36 h 36"/>
                <a:gd name="T8" fmla="*/ 46 w 51"/>
                <a:gd name="T9" fmla="*/ 18 h 36"/>
              </a:gdLst>
              <a:ahLst/>
              <a:cxnLst>
                <a:cxn ang="0">
                  <a:pos x="T0" y="T1"/>
                </a:cxn>
                <a:cxn ang="0">
                  <a:pos x="T2" y="T3"/>
                </a:cxn>
                <a:cxn ang="0">
                  <a:pos x="T4" y="T5"/>
                </a:cxn>
                <a:cxn ang="0">
                  <a:pos x="T6" y="T7"/>
                </a:cxn>
                <a:cxn ang="0">
                  <a:pos x="T8" y="T9"/>
                </a:cxn>
              </a:cxnLst>
              <a:rect l="0" t="0" r="r" b="b"/>
              <a:pathLst>
                <a:path w="51" h="36">
                  <a:moveTo>
                    <a:pt x="46" y="18"/>
                  </a:moveTo>
                  <a:cubicBezTo>
                    <a:pt x="40" y="8"/>
                    <a:pt x="27" y="0"/>
                    <a:pt x="16" y="0"/>
                  </a:cubicBezTo>
                  <a:cubicBezTo>
                    <a:pt x="5" y="0"/>
                    <a:pt x="0" y="8"/>
                    <a:pt x="5" y="18"/>
                  </a:cubicBezTo>
                  <a:cubicBezTo>
                    <a:pt x="10" y="28"/>
                    <a:pt x="24" y="36"/>
                    <a:pt x="35" y="36"/>
                  </a:cubicBezTo>
                  <a:cubicBezTo>
                    <a:pt x="47" y="36"/>
                    <a:pt x="51" y="28"/>
                    <a:pt x="46" y="18"/>
                  </a:cubicBezTo>
                  <a:close/>
                </a:path>
              </a:pathLst>
            </a:custGeom>
            <a:grpFill/>
            <a:ln>
              <a:noFill/>
            </a:ln>
          </p:spPr>
          <p:txBody>
            <a:bodyPr anchor="ctr"/>
            <a:lstStyle/>
            <a:p>
              <a:pPr algn="ctr"/>
              <a:endParaRPr>
                <a:solidFill>
                  <a:schemeClr val="accent1">
                    <a:lumMod val="50000"/>
                  </a:schemeClr>
                </a:solidFill>
              </a:endParaRPr>
            </a:p>
          </p:txBody>
        </p:sp>
        <p:sp>
          <p:nvSpPr>
            <p:cNvPr id="679" name="îSļide"/>
            <p:cNvSpPr/>
            <p:nvPr userDrawn="1"/>
          </p:nvSpPr>
          <p:spPr bwMode="auto">
            <a:xfrm>
              <a:off x="10998426" y="4783619"/>
              <a:ext cx="189783" cy="131151"/>
            </a:xfrm>
            <a:custGeom>
              <a:avLst/>
              <a:gdLst>
                <a:gd name="T0" fmla="*/ 47 w 52"/>
                <a:gd name="T1" fmla="*/ 18 h 36"/>
                <a:gd name="T2" fmla="*/ 16 w 52"/>
                <a:gd name="T3" fmla="*/ 0 h 36"/>
                <a:gd name="T4" fmla="*/ 6 w 52"/>
                <a:gd name="T5" fmla="*/ 18 h 36"/>
                <a:gd name="T6" fmla="*/ 36 w 52"/>
                <a:gd name="T7" fmla="*/ 36 h 36"/>
                <a:gd name="T8" fmla="*/ 47 w 52"/>
                <a:gd name="T9" fmla="*/ 18 h 36"/>
              </a:gdLst>
              <a:ahLst/>
              <a:cxnLst>
                <a:cxn ang="0">
                  <a:pos x="T0" y="T1"/>
                </a:cxn>
                <a:cxn ang="0">
                  <a:pos x="T2" y="T3"/>
                </a:cxn>
                <a:cxn ang="0">
                  <a:pos x="T4" y="T5"/>
                </a:cxn>
                <a:cxn ang="0">
                  <a:pos x="T6" y="T7"/>
                </a:cxn>
                <a:cxn ang="0">
                  <a:pos x="T8" y="T9"/>
                </a:cxn>
              </a:cxnLst>
              <a:rect l="0" t="0" r="r" b="b"/>
              <a:pathLst>
                <a:path w="52" h="36">
                  <a:moveTo>
                    <a:pt x="47" y="18"/>
                  </a:moveTo>
                  <a:cubicBezTo>
                    <a:pt x="41" y="8"/>
                    <a:pt x="27" y="0"/>
                    <a:pt x="16" y="0"/>
                  </a:cubicBezTo>
                  <a:cubicBezTo>
                    <a:pt x="5" y="0"/>
                    <a:pt x="0" y="8"/>
                    <a:pt x="6" y="18"/>
                  </a:cubicBezTo>
                  <a:cubicBezTo>
                    <a:pt x="11" y="28"/>
                    <a:pt x="25" y="36"/>
                    <a:pt x="36" y="36"/>
                  </a:cubicBezTo>
                  <a:cubicBezTo>
                    <a:pt x="48" y="36"/>
                    <a:pt x="52" y="28"/>
                    <a:pt x="47" y="18"/>
                  </a:cubicBezTo>
                  <a:close/>
                </a:path>
              </a:pathLst>
            </a:custGeom>
            <a:grpFill/>
            <a:ln>
              <a:noFill/>
            </a:ln>
          </p:spPr>
          <p:txBody>
            <a:bodyPr anchor="ctr"/>
            <a:lstStyle/>
            <a:p>
              <a:pPr algn="ctr"/>
              <a:endParaRPr>
                <a:solidFill>
                  <a:schemeClr val="accent1">
                    <a:lumMod val="50000"/>
                  </a:schemeClr>
                </a:solidFill>
              </a:endParaRPr>
            </a:p>
          </p:txBody>
        </p:sp>
        <p:sp>
          <p:nvSpPr>
            <p:cNvPr id="680" name="iṥlïdê"/>
            <p:cNvSpPr/>
            <p:nvPr userDrawn="1"/>
          </p:nvSpPr>
          <p:spPr bwMode="auto">
            <a:xfrm>
              <a:off x="11180493" y="4783619"/>
              <a:ext cx="189783" cy="131151"/>
            </a:xfrm>
            <a:custGeom>
              <a:avLst/>
              <a:gdLst>
                <a:gd name="T0" fmla="*/ 47 w 52"/>
                <a:gd name="T1" fmla="*/ 18 h 36"/>
                <a:gd name="T2" fmla="*/ 16 w 52"/>
                <a:gd name="T3" fmla="*/ 0 h 36"/>
                <a:gd name="T4" fmla="*/ 6 w 52"/>
                <a:gd name="T5" fmla="*/ 18 h 36"/>
                <a:gd name="T6" fmla="*/ 37 w 52"/>
                <a:gd name="T7" fmla="*/ 36 h 36"/>
                <a:gd name="T8" fmla="*/ 47 w 52"/>
                <a:gd name="T9" fmla="*/ 18 h 36"/>
              </a:gdLst>
              <a:ahLst/>
              <a:cxnLst>
                <a:cxn ang="0">
                  <a:pos x="T0" y="T1"/>
                </a:cxn>
                <a:cxn ang="0">
                  <a:pos x="T2" y="T3"/>
                </a:cxn>
                <a:cxn ang="0">
                  <a:pos x="T4" y="T5"/>
                </a:cxn>
                <a:cxn ang="0">
                  <a:pos x="T6" y="T7"/>
                </a:cxn>
                <a:cxn ang="0">
                  <a:pos x="T8" y="T9"/>
                </a:cxn>
              </a:cxnLst>
              <a:rect l="0" t="0" r="r" b="b"/>
              <a:pathLst>
                <a:path w="52" h="36">
                  <a:moveTo>
                    <a:pt x="47" y="18"/>
                  </a:moveTo>
                  <a:cubicBezTo>
                    <a:pt x="41" y="8"/>
                    <a:pt x="27" y="0"/>
                    <a:pt x="16" y="0"/>
                  </a:cubicBezTo>
                  <a:cubicBezTo>
                    <a:pt x="5" y="0"/>
                    <a:pt x="0" y="8"/>
                    <a:pt x="6" y="18"/>
                  </a:cubicBezTo>
                  <a:cubicBezTo>
                    <a:pt x="12" y="28"/>
                    <a:pt x="25" y="36"/>
                    <a:pt x="37" y="36"/>
                  </a:cubicBezTo>
                  <a:cubicBezTo>
                    <a:pt x="48" y="36"/>
                    <a:pt x="52" y="28"/>
                    <a:pt x="47" y="18"/>
                  </a:cubicBezTo>
                  <a:close/>
                </a:path>
              </a:pathLst>
            </a:custGeom>
            <a:grpFill/>
            <a:ln>
              <a:noFill/>
            </a:ln>
          </p:spPr>
          <p:txBody>
            <a:bodyPr anchor="ctr"/>
            <a:lstStyle/>
            <a:p>
              <a:pPr algn="ctr"/>
              <a:endParaRPr>
                <a:solidFill>
                  <a:schemeClr val="accent1">
                    <a:lumMod val="50000"/>
                  </a:schemeClr>
                </a:solidFill>
              </a:endParaRPr>
            </a:p>
          </p:txBody>
        </p:sp>
        <p:sp>
          <p:nvSpPr>
            <p:cNvPr id="681" name="îṧľîdè"/>
            <p:cNvSpPr/>
            <p:nvPr userDrawn="1"/>
          </p:nvSpPr>
          <p:spPr bwMode="auto">
            <a:xfrm>
              <a:off x="11089459" y="4944086"/>
              <a:ext cx="194411" cy="134237"/>
            </a:xfrm>
            <a:custGeom>
              <a:avLst/>
              <a:gdLst>
                <a:gd name="T0" fmla="*/ 47 w 53"/>
                <a:gd name="T1" fmla="*/ 18 h 37"/>
                <a:gd name="T2" fmla="*/ 16 w 53"/>
                <a:gd name="T3" fmla="*/ 0 h 37"/>
                <a:gd name="T4" fmla="*/ 6 w 53"/>
                <a:gd name="T5" fmla="*/ 18 h 37"/>
                <a:gd name="T6" fmla="*/ 37 w 53"/>
                <a:gd name="T7" fmla="*/ 37 h 37"/>
                <a:gd name="T8" fmla="*/ 47 w 53"/>
                <a:gd name="T9" fmla="*/ 18 h 37"/>
              </a:gdLst>
              <a:ahLst/>
              <a:cxnLst>
                <a:cxn ang="0">
                  <a:pos x="T0" y="T1"/>
                </a:cxn>
                <a:cxn ang="0">
                  <a:pos x="T2" y="T3"/>
                </a:cxn>
                <a:cxn ang="0">
                  <a:pos x="T4" y="T5"/>
                </a:cxn>
                <a:cxn ang="0">
                  <a:pos x="T6" y="T7"/>
                </a:cxn>
                <a:cxn ang="0">
                  <a:pos x="T8" y="T9"/>
                </a:cxn>
              </a:cxnLst>
              <a:rect l="0" t="0" r="r" b="b"/>
              <a:pathLst>
                <a:path w="53" h="37">
                  <a:moveTo>
                    <a:pt x="47" y="18"/>
                  </a:moveTo>
                  <a:cubicBezTo>
                    <a:pt x="41" y="8"/>
                    <a:pt x="27" y="0"/>
                    <a:pt x="16" y="0"/>
                  </a:cubicBezTo>
                  <a:cubicBezTo>
                    <a:pt x="5" y="0"/>
                    <a:pt x="0" y="8"/>
                    <a:pt x="6" y="18"/>
                  </a:cubicBezTo>
                  <a:cubicBezTo>
                    <a:pt x="11" y="29"/>
                    <a:pt x="25" y="37"/>
                    <a:pt x="37" y="37"/>
                  </a:cubicBezTo>
                  <a:cubicBezTo>
                    <a:pt x="48" y="37"/>
                    <a:pt x="53" y="29"/>
                    <a:pt x="47" y="18"/>
                  </a:cubicBezTo>
                  <a:close/>
                </a:path>
              </a:pathLst>
            </a:custGeom>
            <a:grpFill/>
            <a:ln>
              <a:noFill/>
            </a:ln>
          </p:spPr>
          <p:txBody>
            <a:bodyPr anchor="ctr"/>
            <a:lstStyle/>
            <a:p>
              <a:pPr algn="ctr"/>
              <a:endParaRPr>
                <a:solidFill>
                  <a:schemeClr val="accent1">
                    <a:lumMod val="50000"/>
                  </a:schemeClr>
                </a:solidFill>
              </a:endParaRPr>
            </a:p>
          </p:txBody>
        </p:sp>
        <p:sp>
          <p:nvSpPr>
            <p:cNvPr id="682" name="iṥ1îḓê"/>
            <p:cNvSpPr/>
            <p:nvPr userDrawn="1"/>
          </p:nvSpPr>
          <p:spPr bwMode="auto">
            <a:xfrm>
              <a:off x="11180493" y="5107638"/>
              <a:ext cx="197497" cy="138865"/>
            </a:xfrm>
            <a:custGeom>
              <a:avLst/>
              <a:gdLst>
                <a:gd name="T0" fmla="*/ 48 w 54"/>
                <a:gd name="T1" fmla="*/ 19 h 38"/>
                <a:gd name="T2" fmla="*/ 17 w 54"/>
                <a:gd name="T3" fmla="*/ 0 h 38"/>
                <a:gd name="T4" fmla="*/ 6 w 54"/>
                <a:gd name="T5" fmla="*/ 19 h 38"/>
                <a:gd name="T6" fmla="*/ 38 w 54"/>
                <a:gd name="T7" fmla="*/ 38 h 38"/>
                <a:gd name="T8" fmla="*/ 48 w 54"/>
                <a:gd name="T9" fmla="*/ 19 h 38"/>
              </a:gdLst>
              <a:ahLst/>
              <a:cxnLst>
                <a:cxn ang="0">
                  <a:pos x="T0" y="T1"/>
                </a:cxn>
                <a:cxn ang="0">
                  <a:pos x="T2" y="T3"/>
                </a:cxn>
                <a:cxn ang="0">
                  <a:pos x="T4" y="T5"/>
                </a:cxn>
                <a:cxn ang="0">
                  <a:pos x="T6" y="T7"/>
                </a:cxn>
                <a:cxn ang="0">
                  <a:pos x="T8" y="T9"/>
                </a:cxn>
              </a:cxnLst>
              <a:rect l="0" t="0" r="r" b="b"/>
              <a:pathLst>
                <a:path w="54" h="38">
                  <a:moveTo>
                    <a:pt x="48" y="19"/>
                  </a:moveTo>
                  <a:cubicBezTo>
                    <a:pt x="42" y="9"/>
                    <a:pt x="28" y="0"/>
                    <a:pt x="17" y="0"/>
                  </a:cubicBezTo>
                  <a:cubicBezTo>
                    <a:pt x="5" y="0"/>
                    <a:pt x="0" y="9"/>
                    <a:pt x="6" y="19"/>
                  </a:cubicBezTo>
                  <a:cubicBezTo>
                    <a:pt x="12" y="30"/>
                    <a:pt x="26" y="38"/>
                    <a:pt x="38" y="38"/>
                  </a:cubicBezTo>
                  <a:cubicBezTo>
                    <a:pt x="50" y="38"/>
                    <a:pt x="54" y="30"/>
                    <a:pt x="48" y="19"/>
                  </a:cubicBezTo>
                  <a:close/>
                </a:path>
              </a:pathLst>
            </a:custGeom>
            <a:grpFill/>
            <a:ln>
              <a:noFill/>
            </a:ln>
          </p:spPr>
          <p:txBody>
            <a:bodyPr anchor="ctr"/>
            <a:lstStyle/>
            <a:p>
              <a:pPr algn="ctr"/>
              <a:endParaRPr>
                <a:solidFill>
                  <a:schemeClr val="accent1">
                    <a:lumMod val="50000"/>
                  </a:schemeClr>
                </a:solidFill>
              </a:endParaRPr>
            </a:p>
          </p:txBody>
        </p:sp>
        <p:sp>
          <p:nvSpPr>
            <p:cNvPr id="683" name="iS1ïḋê"/>
            <p:cNvSpPr/>
            <p:nvPr userDrawn="1"/>
          </p:nvSpPr>
          <p:spPr bwMode="auto">
            <a:xfrm>
              <a:off x="2999791" y="2907396"/>
              <a:ext cx="135779" cy="84863"/>
            </a:xfrm>
            <a:custGeom>
              <a:avLst/>
              <a:gdLst>
                <a:gd name="T0" fmla="*/ 34 w 37"/>
                <a:gd name="T1" fmla="*/ 11 h 23"/>
                <a:gd name="T2" fmla="*/ 22 w 37"/>
                <a:gd name="T3" fmla="*/ 0 h 23"/>
                <a:gd name="T4" fmla="*/ 2 w 37"/>
                <a:gd name="T5" fmla="*/ 11 h 23"/>
                <a:gd name="T6" fmla="*/ 14 w 37"/>
                <a:gd name="T7" fmla="*/ 23 h 23"/>
                <a:gd name="T8" fmla="*/ 34 w 37"/>
                <a:gd name="T9" fmla="*/ 11 h 23"/>
              </a:gdLst>
              <a:ahLst/>
              <a:cxnLst>
                <a:cxn ang="0">
                  <a:pos x="T0" y="T1"/>
                </a:cxn>
                <a:cxn ang="0">
                  <a:pos x="T2" y="T3"/>
                </a:cxn>
                <a:cxn ang="0">
                  <a:pos x="T4" y="T5"/>
                </a:cxn>
                <a:cxn ang="0">
                  <a:pos x="T6" y="T7"/>
                </a:cxn>
                <a:cxn ang="0">
                  <a:pos x="T8" y="T9"/>
                </a:cxn>
              </a:cxnLst>
              <a:rect l="0" t="0" r="r" b="b"/>
              <a:pathLst>
                <a:path w="37" h="23">
                  <a:moveTo>
                    <a:pt x="34" y="11"/>
                  </a:moveTo>
                  <a:cubicBezTo>
                    <a:pt x="37" y="5"/>
                    <a:pt x="31" y="0"/>
                    <a:pt x="22" y="0"/>
                  </a:cubicBezTo>
                  <a:cubicBezTo>
                    <a:pt x="13" y="0"/>
                    <a:pt x="4" y="5"/>
                    <a:pt x="2" y="11"/>
                  </a:cubicBezTo>
                  <a:cubicBezTo>
                    <a:pt x="0" y="18"/>
                    <a:pt x="5" y="23"/>
                    <a:pt x="14" y="23"/>
                  </a:cubicBezTo>
                  <a:cubicBezTo>
                    <a:pt x="23" y="23"/>
                    <a:pt x="32" y="18"/>
                    <a:pt x="34" y="11"/>
                  </a:cubicBezTo>
                  <a:close/>
                </a:path>
              </a:pathLst>
            </a:custGeom>
            <a:grpFill/>
            <a:ln>
              <a:noFill/>
            </a:ln>
          </p:spPr>
          <p:txBody>
            <a:bodyPr anchor="ctr"/>
            <a:lstStyle/>
            <a:p>
              <a:pPr algn="ctr"/>
              <a:endParaRPr>
                <a:solidFill>
                  <a:schemeClr val="accent1">
                    <a:lumMod val="50000"/>
                  </a:schemeClr>
                </a:solidFill>
              </a:endParaRPr>
            </a:p>
          </p:txBody>
        </p:sp>
        <p:sp>
          <p:nvSpPr>
            <p:cNvPr id="684" name="îSḷîḍè"/>
            <p:cNvSpPr/>
            <p:nvPr userDrawn="1"/>
          </p:nvSpPr>
          <p:spPr bwMode="auto">
            <a:xfrm>
              <a:off x="2959674" y="3010774"/>
              <a:ext cx="135779" cy="83319"/>
            </a:xfrm>
            <a:custGeom>
              <a:avLst/>
              <a:gdLst>
                <a:gd name="T0" fmla="*/ 35 w 37"/>
                <a:gd name="T1" fmla="*/ 11 h 23"/>
                <a:gd name="T2" fmla="*/ 23 w 37"/>
                <a:gd name="T3" fmla="*/ 0 h 23"/>
                <a:gd name="T4" fmla="*/ 2 w 37"/>
                <a:gd name="T5" fmla="*/ 11 h 23"/>
                <a:gd name="T6" fmla="*/ 14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7" y="5"/>
                    <a:pt x="32" y="0"/>
                    <a:pt x="23" y="0"/>
                  </a:cubicBezTo>
                  <a:cubicBezTo>
                    <a:pt x="14" y="0"/>
                    <a:pt x="5" y="5"/>
                    <a:pt x="2" y="11"/>
                  </a:cubicBezTo>
                  <a:cubicBezTo>
                    <a:pt x="0" y="18"/>
                    <a:pt x="5" y="23"/>
                    <a:pt x="14" y="23"/>
                  </a:cubicBezTo>
                  <a:cubicBezTo>
                    <a:pt x="23" y="23"/>
                    <a:pt x="33" y="18"/>
                    <a:pt x="35" y="11"/>
                  </a:cubicBezTo>
                  <a:close/>
                </a:path>
              </a:pathLst>
            </a:custGeom>
            <a:grpFill/>
            <a:ln>
              <a:noFill/>
            </a:ln>
          </p:spPr>
          <p:txBody>
            <a:bodyPr anchor="ctr"/>
            <a:lstStyle/>
            <a:p>
              <a:pPr algn="ctr"/>
              <a:endParaRPr>
                <a:solidFill>
                  <a:schemeClr val="accent1">
                    <a:lumMod val="50000"/>
                  </a:schemeClr>
                </a:solidFill>
              </a:endParaRPr>
            </a:p>
          </p:txBody>
        </p:sp>
        <p:sp>
          <p:nvSpPr>
            <p:cNvPr id="685" name="íṧ1ïďe"/>
            <p:cNvSpPr/>
            <p:nvPr userDrawn="1"/>
          </p:nvSpPr>
          <p:spPr bwMode="auto">
            <a:xfrm>
              <a:off x="3106254" y="3010774"/>
              <a:ext cx="138865" cy="83319"/>
            </a:xfrm>
            <a:custGeom>
              <a:avLst/>
              <a:gdLst>
                <a:gd name="T0" fmla="*/ 35 w 38"/>
                <a:gd name="T1" fmla="*/ 11 h 23"/>
                <a:gd name="T2" fmla="*/ 23 w 38"/>
                <a:gd name="T3" fmla="*/ 0 h 23"/>
                <a:gd name="T4" fmla="*/ 3 w 38"/>
                <a:gd name="T5" fmla="*/ 11 h 23"/>
                <a:gd name="T6" fmla="*/ 15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8" y="5"/>
                    <a:pt x="32" y="0"/>
                    <a:pt x="23" y="0"/>
                  </a:cubicBezTo>
                  <a:cubicBezTo>
                    <a:pt x="14" y="0"/>
                    <a:pt x="5" y="5"/>
                    <a:pt x="3" y="11"/>
                  </a:cubicBezTo>
                  <a:cubicBezTo>
                    <a:pt x="0" y="18"/>
                    <a:pt x="6" y="23"/>
                    <a:pt x="15" y="23"/>
                  </a:cubicBezTo>
                  <a:cubicBezTo>
                    <a:pt x="24" y="23"/>
                    <a:pt x="33" y="18"/>
                    <a:pt x="35" y="11"/>
                  </a:cubicBezTo>
                  <a:close/>
                </a:path>
              </a:pathLst>
            </a:custGeom>
            <a:grpFill/>
            <a:ln>
              <a:noFill/>
            </a:ln>
          </p:spPr>
          <p:txBody>
            <a:bodyPr anchor="ctr"/>
            <a:lstStyle/>
            <a:p>
              <a:pPr algn="ctr"/>
              <a:endParaRPr>
                <a:solidFill>
                  <a:schemeClr val="accent1">
                    <a:lumMod val="50000"/>
                  </a:schemeClr>
                </a:solidFill>
              </a:endParaRPr>
            </a:p>
          </p:txBody>
        </p:sp>
        <p:sp>
          <p:nvSpPr>
            <p:cNvPr id="686" name="îSḷîḑê"/>
            <p:cNvSpPr/>
            <p:nvPr userDrawn="1"/>
          </p:nvSpPr>
          <p:spPr bwMode="auto">
            <a:xfrm>
              <a:off x="3660172" y="4337708"/>
              <a:ext cx="157381" cy="115721"/>
            </a:xfrm>
            <a:custGeom>
              <a:avLst/>
              <a:gdLst>
                <a:gd name="T0" fmla="*/ 41 w 43"/>
                <a:gd name="T1" fmla="*/ 16 h 32"/>
                <a:gd name="T2" fmla="*/ 26 w 43"/>
                <a:gd name="T3" fmla="*/ 0 h 32"/>
                <a:gd name="T4" fmla="*/ 3 w 43"/>
                <a:gd name="T5" fmla="*/ 16 h 32"/>
                <a:gd name="T6" fmla="*/ 18 w 43"/>
                <a:gd name="T7" fmla="*/ 32 h 32"/>
                <a:gd name="T8" fmla="*/ 41 w 43"/>
                <a:gd name="T9" fmla="*/ 16 h 32"/>
              </a:gdLst>
              <a:ahLst/>
              <a:cxnLst>
                <a:cxn ang="0">
                  <a:pos x="T0" y="T1"/>
                </a:cxn>
                <a:cxn ang="0">
                  <a:pos x="T2" y="T3"/>
                </a:cxn>
                <a:cxn ang="0">
                  <a:pos x="T4" y="T5"/>
                </a:cxn>
                <a:cxn ang="0">
                  <a:pos x="T6" y="T7"/>
                </a:cxn>
                <a:cxn ang="0">
                  <a:pos x="T8" y="T9"/>
                </a:cxn>
              </a:cxnLst>
              <a:rect l="0" t="0" r="r" b="b"/>
              <a:pathLst>
                <a:path w="43" h="32">
                  <a:moveTo>
                    <a:pt x="41" y="16"/>
                  </a:moveTo>
                  <a:cubicBezTo>
                    <a:pt x="43" y="7"/>
                    <a:pt x="36" y="0"/>
                    <a:pt x="26" y="0"/>
                  </a:cubicBezTo>
                  <a:cubicBezTo>
                    <a:pt x="15" y="0"/>
                    <a:pt x="5" y="7"/>
                    <a:pt x="3" y="16"/>
                  </a:cubicBezTo>
                  <a:cubicBezTo>
                    <a:pt x="0" y="25"/>
                    <a:pt x="7" y="32"/>
                    <a:pt x="18" y="32"/>
                  </a:cubicBezTo>
                  <a:cubicBezTo>
                    <a:pt x="29" y="32"/>
                    <a:pt x="39" y="25"/>
                    <a:pt x="41" y="16"/>
                  </a:cubicBezTo>
                  <a:close/>
                </a:path>
              </a:pathLst>
            </a:custGeom>
            <a:grpFill/>
            <a:ln>
              <a:noFill/>
            </a:ln>
          </p:spPr>
          <p:txBody>
            <a:bodyPr anchor="ctr"/>
            <a:lstStyle/>
            <a:p>
              <a:pPr algn="ctr"/>
              <a:endParaRPr>
                <a:solidFill>
                  <a:schemeClr val="accent1">
                    <a:lumMod val="50000"/>
                  </a:schemeClr>
                </a:solidFill>
              </a:endParaRPr>
            </a:p>
          </p:txBody>
        </p:sp>
        <p:sp>
          <p:nvSpPr>
            <p:cNvPr id="687" name="îšlïḓê"/>
            <p:cNvSpPr/>
            <p:nvPr userDrawn="1"/>
          </p:nvSpPr>
          <p:spPr bwMode="auto">
            <a:xfrm>
              <a:off x="3510506" y="2271702"/>
              <a:ext cx="120350" cy="69433"/>
            </a:xfrm>
            <a:custGeom>
              <a:avLst/>
              <a:gdLst>
                <a:gd name="T0" fmla="*/ 31 w 33"/>
                <a:gd name="T1" fmla="*/ 9 h 19"/>
                <a:gd name="T2" fmla="*/ 19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19" y="0"/>
                  </a:cubicBezTo>
                  <a:cubicBezTo>
                    <a:pt x="11" y="0"/>
                    <a:pt x="3"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688" name="işlïďe"/>
            <p:cNvSpPr/>
            <p:nvPr userDrawn="1"/>
          </p:nvSpPr>
          <p:spPr bwMode="auto">
            <a:xfrm>
              <a:off x="2941159" y="2356565"/>
              <a:ext cx="128065" cy="69433"/>
            </a:xfrm>
            <a:custGeom>
              <a:avLst/>
              <a:gdLst>
                <a:gd name="T0" fmla="*/ 33 w 35"/>
                <a:gd name="T1" fmla="*/ 9 h 19"/>
                <a:gd name="T2" fmla="*/ 22 w 35"/>
                <a:gd name="T3" fmla="*/ 0 h 19"/>
                <a:gd name="T4" fmla="*/ 3 w 35"/>
                <a:gd name="T5" fmla="*/ 9 h 19"/>
                <a:gd name="T6" fmla="*/ 14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0" y="0"/>
                    <a:pt x="22" y="0"/>
                  </a:cubicBezTo>
                  <a:cubicBezTo>
                    <a:pt x="13" y="0"/>
                    <a:pt x="5" y="4"/>
                    <a:pt x="3" y="9"/>
                  </a:cubicBezTo>
                  <a:cubicBezTo>
                    <a:pt x="0" y="15"/>
                    <a:pt x="5" y="19"/>
                    <a:pt x="14" y="19"/>
                  </a:cubicBezTo>
                  <a:cubicBezTo>
                    <a:pt x="22"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689" name="i$ľidê"/>
            <p:cNvSpPr/>
            <p:nvPr userDrawn="1"/>
          </p:nvSpPr>
          <p:spPr bwMode="auto">
            <a:xfrm>
              <a:off x="3076938" y="2356565"/>
              <a:ext cx="123436" cy="69433"/>
            </a:xfrm>
            <a:custGeom>
              <a:avLst/>
              <a:gdLst>
                <a:gd name="T0" fmla="*/ 32 w 34"/>
                <a:gd name="T1" fmla="*/ 9 h 19"/>
                <a:gd name="T2" fmla="*/ 21 w 34"/>
                <a:gd name="T3" fmla="*/ 0 h 19"/>
                <a:gd name="T4" fmla="*/ 2 w 34"/>
                <a:gd name="T5" fmla="*/ 9 h 19"/>
                <a:gd name="T6" fmla="*/ 14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5"/>
                    <a:pt x="5" y="19"/>
                    <a:pt x="14"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0" name="iSľiḍè"/>
            <p:cNvSpPr/>
            <p:nvPr userDrawn="1"/>
          </p:nvSpPr>
          <p:spPr bwMode="auto">
            <a:xfrm>
              <a:off x="3212717" y="2356565"/>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2" y="0"/>
                    <a:pt x="4" y="4"/>
                    <a:pt x="2" y="9"/>
                  </a:cubicBezTo>
                  <a:cubicBezTo>
                    <a:pt x="0" y="15"/>
                    <a:pt x="5" y="19"/>
                    <a:pt x="13"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1" name="íṩḷïdê"/>
            <p:cNvSpPr/>
            <p:nvPr userDrawn="1"/>
          </p:nvSpPr>
          <p:spPr bwMode="auto">
            <a:xfrm>
              <a:off x="3346953" y="2356565"/>
              <a:ext cx="123436" cy="69433"/>
            </a:xfrm>
            <a:custGeom>
              <a:avLst/>
              <a:gdLst>
                <a:gd name="T0" fmla="*/ 32 w 34"/>
                <a:gd name="T1" fmla="*/ 9 h 19"/>
                <a:gd name="T2" fmla="*/ 20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8" y="0"/>
                    <a:pt x="20" y="0"/>
                  </a:cubicBezTo>
                  <a:cubicBezTo>
                    <a:pt x="12" y="0"/>
                    <a:pt x="4" y="4"/>
                    <a:pt x="2" y="9"/>
                  </a:cubicBezTo>
                  <a:cubicBezTo>
                    <a:pt x="0" y="15"/>
                    <a:pt x="5" y="19"/>
                    <a:pt x="13"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2" name="iṥļiḋè"/>
            <p:cNvSpPr/>
            <p:nvPr userDrawn="1"/>
          </p:nvSpPr>
          <p:spPr bwMode="auto">
            <a:xfrm>
              <a:off x="3482732" y="2356565"/>
              <a:ext cx="120350" cy="69433"/>
            </a:xfrm>
            <a:custGeom>
              <a:avLst/>
              <a:gdLst>
                <a:gd name="T0" fmla="*/ 32 w 33"/>
                <a:gd name="T1" fmla="*/ 9 h 19"/>
                <a:gd name="T2" fmla="*/ 20 w 33"/>
                <a:gd name="T3" fmla="*/ 0 h 19"/>
                <a:gd name="T4" fmla="*/ 2 w 33"/>
                <a:gd name="T5" fmla="*/ 9 h 19"/>
                <a:gd name="T6" fmla="*/ 13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3" y="4"/>
                    <a:pt x="28" y="0"/>
                    <a:pt x="20" y="0"/>
                  </a:cubicBezTo>
                  <a:cubicBezTo>
                    <a:pt x="12" y="0"/>
                    <a:pt x="3" y="4"/>
                    <a:pt x="2" y="9"/>
                  </a:cubicBezTo>
                  <a:cubicBezTo>
                    <a:pt x="0" y="15"/>
                    <a:pt x="5" y="19"/>
                    <a:pt x="13"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3" name="îṧlïḑè"/>
            <p:cNvSpPr/>
            <p:nvPr userDrawn="1"/>
          </p:nvSpPr>
          <p:spPr bwMode="auto">
            <a:xfrm>
              <a:off x="3616969" y="2356565"/>
              <a:ext cx="120350" cy="69433"/>
            </a:xfrm>
            <a:custGeom>
              <a:avLst/>
              <a:gdLst>
                <a:gd name="T0" fmla="*/ 31 w 33"/>
                <a:gd name="T1" fmla="*/ 9 h 19"/>
                <a:gd name="T2" fmla="*/ 19 w 33"/>
                <a:gd name="T3" fmla="*/ 0 h 19"/>
                <a:gd name="T4" fmla="*/ 1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19" y="0"/>
                  </a:cubicBezTo>
                  <a:cubicBezTo>
                    <a:pt x="11" y="0"/>
                    <a:pt x="3" y="4"/>
                    <a:pt x="1" y="9"/>
                  </a:cubicBezTo>
                  <a:cubicBezTo>
                    <a:pt x="0" y="15"/>
                    <a:pt x="5" y="19"/>
                    <a:pt x="13" y="19"/>
                  </a:cubicBezTo>
                  <a:cubicBezTo>
                    <a:pt x="22" y="19"/>
                    <a:pt x="30" y="15"/>
                    <a:pt x="31" y="9"/>
                  </a:cubicBezTo>
                  <a:close/>
                </a:path>
              </a:pathLst>
            </a:custGeom>
            <a:grpFill/>
            <a:ln>
              <a:noFill/>
            </a:ln>
          </p:spPr>
          <p:txBody>
            <a:bodyPr anchor="ctr"/>
            <a:lstStyle/>
            <a:p>
              <a:pPr algn="ctr"/>
              <a:endParaRPr>
                <a:solidFill>
                  <a:schemeClr val="accent1">
                    <a:lumMod val="50000"/>
                  </a:schemeClr>
                </a:solidFill>
              </a:endParaRPr>
            </a:p>
          </p:txBody>
        </p:sp>
        <p:sp>
          <p:nvSpPr>
            <p:cNvPr id="694" name="iṩḻïḓé"/>
            <p:cNvSpPr/>
            <p:nvPr userDrawn="1"/>
          </p:nvSpPr>
          <p:spPr bwMode="auto">
            <a:xfrm>
              <a:off x="2905670" y="2439884"/>
              <a:ext cx="128065" cy="74061"/>
            </a:xfrm>
            <a:custGeom>
              <a:avLst/>
              <a:gdLst>
                <a:gd name="T0" fmla="*/ 33 w 35"/>
                <a:gd name="T1" fmla="*/ 10 h 20"/>
                <a:gd name="T2" fmla="*/ 22 w 35"/>
                <a:gd name="T3" fmla="*/ 0 h 20"/>
                <a:gd name="T4" fmla="*/ 3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3"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695" name="îś1ïḍé"/>
            <p:cNvSpPr/>
            <p:nvPr userDrawn="1"/>
          </p:nvSpPr>
          <p:spPr bwMode="auto">
            <a:xfrm>
              <a:off x="3044536" y="2439884"/>
              <a:ext cx="123436" cy="74061"/>
            </a:xfrm>
            <a:custGeom>
              <a:avLst/>
              <a:gdLst>
                <a:gd name="T0" fmla="*/ 32 w 34"/>
                <a:gd name="T1" fmla="*/ 10 h 20"/>
                <a:gd name="T2" fmla="*/ 21 w 34"/>
                <a:gd name="T3" fmla="*/ 0 h 20"/>
                <a:gd name="T4" fmla="*/ 2 w 34"/>
                <a:gd name="T5" fmla="*/ 10 h 20"/>
                <a:gd name="T6" fmla="*/ 13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4" y="5"/>
                    <a:pt x="29" y="0"/>
                    <a:pt x="21" y="0"/>
                  </a:cubicBezTo>
                  <a:cubicBezTo>
                    <a:pt x="13" y="0"/>
                    <a:pt x="4" y="5"/>
                    <a:pt x="2" y="10"/>
                  </a:cubicBezTo>
                  <a:cubicBezTo>
                    <a:pt x="0" y="16"/>
                    <a:pt x="5" y="20"/>
                    <a:pt x="13" y="20"/>
                  </a:cubicBezTo>
                  <a:cubicBezTo>
                    <a:pt x="22" y="20"/>
                    <a:pt x="30" y="16"/>
                    <a:pt x="32" y="10"/>
                  </a:cubicBezTo>
                  <a:close/>
                </a:path>
              </a:pathLst>
            </a:custGeom>
            <a:grpFill/>
            <a:ln>
              <a:noFill/>
            </a:ln>
          </p:spPr>
          <p:txBody>
            <a:bodyPr anchor="ctr"/>
            <a:lstStyle/>
            <a:p>
              <a:pPr algn="ctr"/>
              <a:endParaRPr>
                <a:solidFill>
                  <a:schemeClr val="accent1">
                    <a:lumMod val="50000"/>
                  </a:schemeClr>
                </a:solidFill>
              </a:endParaRPr>
            </a:p>
          </p:txBody>
        </p:sp>
        <p:sp>
          <p:nvSpPr>
            <p:cNvPr id="696" name="íṥľiḓè"/>
            <p:cNvSpPr/>
            <p:nvPr userDrawn="1"/>
          </p:nvSpPr>
          <p:spPr bwMode="auto">
            <a:xfrm>
              <a:off x="3178772" y="2439884"/>
              <a:ext cx="124979" cy="74061"/>
            </a:xfrm>
            <a:custGeom>
              <a:avLst/>
              <a:gdLst>
                <a:gd name="T0" fmla="*/ 32 w 34"/>
                <a:gd name="T1" fmla="*/ 10 h 20"/>
                <a:gd name="T2" fmla="*/ 21 w 34"/>
                <a:gd name="T3" fmla="*/ 0 h 20"/>
                <a:gd name="T4" fmla="*/ 2 w 34"/>
                <a:gd name="T5" fmla="*/ 10 h 20"/>
                <a:gd name="T6" fmla="*/ 14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4" y="5"/>
                    <a:pt x="29" y="0"/>
                    <a:pt x="21" y="0"/>
                  </a:cubicBezTo>
                  <a:cubicBezTo>
                    <a:pt x="13" y="0"/>
                    <a:pt x="4" y="5"/>
                    <a:pt x="2" y="10"/>
                  </a:cubicBezTo>
                  <a:cubicBezTo>
                    <a:pt x="0" y="16"/>
                    <a:pt x="5" y="20"/>
                    <a:pt x="14" y="20"/>
                  </a:cubicBezTo>
                  <a:cubicBezTo>
                    <a:pt x="22" y="20"/>
                    <a:pt x="30" y="16"/>
                    <a:pt x="32" y="10"/>
                  </a:cubicBezTo>
                  <a:close/>
                </a:path>
              </a:pathLst>
            </a:custGeom>
            <a:grpFill/>
            <a:ln>
              <a:noFill/>
            </a:ln>
          </p:spPr>
          <p:txBody>
            <a:bodyPr anchor="ctr"/>
            <a:lstStyle/>
            <a:p>
              <a:pPr algn="ctr"/>
              <a:endParaRPr>
                <a:solidFill>
                  <a:schemeClr val="accent1">
                    <a:lumMod val="50000"/>
                  </a:schemeClr>
                </a:solidFill>
              </a:endParaRPr>
            </a:p>
          </p:txBody>
        </p:sp>
        <p:sp>
          <p:nvSpPr>
            <p:cNvPr id="697" name="isḷíḓè"/>
            <p:cNvSpPr/>
            <p:nvPr userDrawn="1"/>
          </p:nvSpPr>
          <p:spPr bwMode="auto">
            <a:xfrm>
              <a:off x="3314552" y="2439884"/>
              <a:ext cx="123436" cy="74061"/>
            </a:xfrm>
            <a:custGeom>
              <a:avLst/>
              <a:gdLst>
                <a:gd name="T0" fmla="*/ 33 w 34"/>
                <a:gd name="T1" fmla="*/ 10 h 20"/>
                <a:gd name="T2" fmla="*/ 21 w 34"/>
                <a:gd name="T3" fmla="*/ 0 h 20"/>
                <a:gd name="T4" fmla="*/ 2 w 34"/>
                <a:gd name="T5" fmla="*/ 10 h 20"/>
                <a:gd name="T6" fmla="*/ 14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4" y="5"/>
                    <a:pt x="29" y="0"/>
                    <a:pt x="21" y="0"/>
                  </a:cubicBezTo>
                  <a:cubicBezTo>
                    <a:pt x="13" y="0"/>
                    <a:pt x="4" y="5"/>
                    <a:pt x="2"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698" name="îšḻiḑè"/>
            <p:cNvSpPr/>
            <p:nvPr userDrawn="1"/>
          </p:nvSpPr>
          <p:spPr bwMode="auto">
            <a:xfrm>
              <a:off x="2868640" y="2532461"/>
              <a:ext cx="128065" cy="72519"/>
            </a:xfrm>
            <a:custGeom>
              <a:avLst/>
              <a:gdLst>
                <a:gd name="T0" fmla="*/ 33 w 35"/>
                <a:gd name="T1" fmla="*/ 10 h 20"/>
                <a:gd name="T2" fmla="*/ 22 w 35"/>
                <a:gd name="T3" fmla="*/ 0 h 20"/>
                <a:gd name="T4" fmla="*/ 2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5" y="4"/>
                    <a:pt x="2" y="10"/>
                  </a:cubicBezTo>
                  <a:cubicBezTo>
                    <a:pt x="0" y="15"/>
                    <a:pt x="5" y="20"/>
                    <a:pt x="14"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699" name="îṡľïďê"/>
            <p:cNvSpPr/>
            <p:nvPr userDrawn="1"/>
          </p:nvSpPr>
          <p:spPr bwMode="auto">
            <a:xfrm>
              <a:off x="3007505" y="2532461"/>
              <a:ext cx="128065" cy="72519"/>
            </a:xfrm>
            <a:custGeom>
              <a:avLst/>
              <a:gdLst>
                <a:gd name="T0" fmla="*/ 33 w 35"/>
                <a:gd name="T1" fmla="*/ 10 h 20"/>
                <a:gd name="T2" fmla="*/ 21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1" y="0"/>
                  </a:cubicBezTo>
                  <a:cubicBezTo>
                    <a:pt x="13" y="0"/>
                    <a:pt x="4" y="4"/>
                    <a:pt x="2" y="10"/>
                  </a:cubicBezTo>
                  <a:cubicBezTo>
                    <a:pt x="0" y="15"/>
                    <a:pt x="5" y="20"/>
                    <a:pt x="13"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700" name="íśḷiḋê"/>
            <p:cNvSpPr/>
            <p:nvPr userDrawn="1"/>
          </p:nvSpPr>
          <p:spPr bwMode="auto">
            <a:xfrm>
              <a:off x="3146370" y="2532461"/>
              <a:ext cx="128065" cy="72519"/>
            </a:xfrm>
            <a:custGeom>
              <a:avLst/>
              <a:gdLst>
                <a:gd name="T0" fmla="*/ 32 w 35"/>
                <a:gd name="T1" fmla="*/ 10 h 20"/>
                <a:gd name="T2" fmla="*/ 21 w 35"/>
                <a:gd name="T3" fmla="*/ 0 h 20"/>
                <a:gd name="T4" fmla="*/ 2 w 35"/>
                <a:gd name="T5" fmla="*/ 10 h 20"/>
                <a:gd name="T6" fmla="*/ 13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5" y="4"/>
                    <a:pt x="29" y="0"/>
                    <a:pt x="21" y="0"/>
                  </a:cubicBezTo>
                  <a:cubicBezTo>
                    <a:pt x="12" y="0"/>
                    <a:pt x="4" y="4"/>
                    <a:pt x="2" y="10"/>
                  </a:cubicBezTo>
                  <a:cubicBezTo>
                    <a:pt x="0" y="15"/>
                    <a:pt x="5" y="20"/>
                    <a:pt x="13" y="20"/>
                  </a:cubicBezTo>
                  <a:cubicBezTo>
                    <a:pt x="22" y="20"/>
                    <a:pt x="30" y="15"/>
                    <a:pt x="32" y="10"/>
                  </a:cubicBezTo>
                  <a:close/>
                </a:path>
              </a:pathLst>
            </a:custGeom>
            <a:grpFill/>
            <a:ln>
              <a:noFill/>
            </a:ln>
          </p:spPr>
          <p:txBody>
            <a:bodyPr anchor="ctr"/>
            <a:lstStyle/>
            <a:p>
              <a:pPr algn="ctr"/>
              <a:endParaRPr>
                <a:solidFill>
                  <a:schemeClr val="accent1">
                    <a:lumMod val="50000"/>
                  </a:schemeClr>
                </a:solidFill>
              </a:endParaRPr>
            </a:p>
          </p:txBody>
        </p:sp>
        <p:sp>
          <p:nvSpPr>
            <p:cNvPr id="701" name="ï$1ïḓê"/>
            <p:cNvSpPr/>
            <p:nvPr userDrawn="1"/>
          </p:nvSpPr>
          <p:spPr bwMode="auto">
            <a:xfrm>
              <a:off x="2828523" y="2623494"/>
              <a:ext cx="131151"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4" y="20"/>
                  </a:cubicBezTo>
                  <a:cubicBezTo>
                    <a:pt x="23" y="20"/>
                    <a:pt x="32" y="16"/>
                    <a:pt x="34" y="10"/>
                  </a:cubicBezTo>
                  <a:close/>
                </a:path>
              </a:pathLst>
            </a:custGeom>
            <a:grpFill/>
            <a:ln>
              <a:noFill/>
            </a:ln>
          </p:spPr>
          <p:txBody>
            <a:bodyPr anchor="ctr"/>
            <a:lstStyle/>
            <a:p>
              <a:pPr algn="ctr"/>
              <a:endParaRPr>
                <a:solidFill>
                  <a:schemeClr val="accent1">
                    <a:lumMod val="50000"/>
                  </a:schemeClr>
                </a:solidFill>
              </a:endParaRPr>
            </a:p>
          </p:txBody>
        </p:sp>
        <p:sp>
          <p:nvSpPr>
            <p:cNvPr id="702" name="ïṣ1ïḓè"/>
            <p:cNvSpPr/>
            <p:nvPr userDrawn="1"/>
          </p:nvSpPr>
          <p:spPr bwMode="auto">
            <a:xfrm>
              <a:off x="2970474" y="2623494"/>
              <a:ext cx="128065" cy="72519"/>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4" y="4"/>
                    <a:pt x="2" y="10"/>
                  </a:cubicBezTo>
                  <a:cubicBezTo>
                    <a:pt x="0" y="16"/>
                    <a:pt x="5" y="20"/>
                    <a:pt x="13"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03" name="îṣḷîḍê"/>
            <p:cNvSpPr/>
            <p:nvPr userDrawn="1"/>
          </p:nvSpPr>
          <p:spPr bwMode="auto">
            <a:xfrm>
              <a:off x="3109339" y="2623494"/>
              <a:ext cx="128065" cy="72519"/>
            </a:xfrm>
            <a:custGeom>
              <a:avLst/>
              <a:gdLst>
                <a:gd name="T0" fmla="*/ 33 w 35"/>
                <a:gd name="T1" fmla="*/ 10 h 20"/>
                <a:gd name="T2" fmla="*/ 22 w 35"/>
                <a:gd name="T3" fmla="*/ 0 h 20"/>
                <a:gd name="T4" fmla="*/ 2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4" y="4"/>
                    <a:pt x="2"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04" name="ïṣḷîde"/>
            <p:cNvSpPr/>
            <p:nvPr userDrawn="1"/>
          </p:nvSpPr>
          <p:spPr bwMode="auto">
            <a:xfrm>
              <a:off x="2793036" y="2714528"/>
              <a:ext cx="131151" cy="80233"/>
            </a:xfrm>
            <a:custGeom>
              <a:avLst/>
              <a:gdLst>
                <a:gd name="T0" fmla="*/ 34 w 36"/>
                <a:gd name="T1" fmla="*/ 11 h 22"/>
                <a:gd name="T2" fmla="*/ 22 w 36"/>
                <a:gd name="T3" fmla="*/ 0 h 22"/>
                <a:gd name="T4" fmla="*/ 2 w 36"/>
                <a:gd name="T5" fmla="*/ 11 h 22"/>
                <a:gd name="T6" fmla="*/ 13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2" y="0"/>
                  </a:cubicBezTo>
                  <a:cubicBezTo>
                    <a:pt x="14" y="0"/>
                    <a:pt x="4" y="5"/>
                    <a:pt x="2" y="11"/>
                  </a:cubicBezTo>
                  <a:cubicBezTo>
                    <a:pt x="0" y="17"/>
                    <a:pt x="5" y="22"/>
                    <a:pt x="13" y="22"/>
                  </a:cubicBezTo>
                  <a:cubicBezTo>
                    <a:pt x="22" y="22"/>
                    <a:pt x="31" y="17"/>
                    <a:pt x="34" y="11"/>
                  </a:cubicBezTo>
                  <a:close/>
                </a:path>
              </a:pathLst>
            </a:custGeom>
            <a:grpFill/>
            <a:ln>
              <a:noFill/>
            </a:ln>
          </p:spPr>
          <p:txBody>
            <a:bodyPr anchor="ctr"/>
            <a:lstStyle/>
            <a:p>
              <a:pPr algn="ctr"/>
              <a:endParaRPr>
                <a:solidFill>
                  <a:schemeClr val="accent1">
                    <a:lumMod val="50000"/>
                  </a:schemeClr>
                </a:solidFill>
              </a:endParaRPr>
            </a:p>
          </p:txBody>
        </p:sp>
        <p:sp>
          <p:nvSpPr>
            <p:cNvPr id="705" name="iṥļîḑè"/>
            <p:cNvSpPr/>
            <p:nvPr userDrawn="1"/>
          </p:nvSpPr>
          <p:spPr bwMode="auto">
            <a:xfrm>
              <a:off x="2930358" y="2714528"/>
              <a:ext cx="135779" cy="80233"/>
            </a:xfrm>
            <a:custGeom>
              <a:avLst/>
              <a:gdLst>
                <a:gd name="T0" fmla="*/ 34 w 37"/>
                <a:gd name="T1" fmla="*/ 11 h 22"/>
                <a:gd name="T2" fmla="*/ 23 w 37"/>
                <a:gd name="T3" fmla="*/ 0 h 22"/>
                <a:gd name="T4" fmla="*/ 3 w 37"/>
                <a:gd name="T5" fmla="*/ 11 h 22"/>
                <a:gd name="T6" fmla="*/ 14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1" y="0"/>
                    <a:pt x="23" y="0"/>
                  </a:cubicBezTo>
                  <a:cubicBezTo>
                    <a:pt x="14" y="0"/>
                    <a:pt x="5" y="5"/>
                    <a:pt x="3" y="11"/>
                  </a:cubicBezTo>
                  <a:cubicBezTo>
                    <a:pt x="0" y="17"/>
                    <a:pt x="5" y="22"/>
                    <a:pt x="14" y="22"/>
                  </a:cubicBezTo>
                  <a:cubicBezTo>
                    <a:pt x="23" y="22"/>
                    <a:pt x="32" y="17"/>
                    <a:pt x="34" y="11"/>
                  </a:cubicBezTo>
                  <a:close/>
                </a:path>
              </a:pathLst>
            </a:custGeom>
            <a:grpFill/>
            <a:ln>
              <a:noFill/>
            </a:ln>
          </p:spPr>
          <p:txBody>
            <a:bodyPr anchor="ctr"/>
            <a:lstStyle/>
            <a:p>
              <a:pPr algn="ctr"/>
              <a:endParaRPr>
                <a:solidFill>
                  <a:schemeClr val="accent1">
                    <a:lumMod val="50000"/>
                  </a:schemeClr>
                </a:solidFill>
              </a:endParaRPr>
            </a:p>
          </p:txBody>
        </p:sp>
        <p:sp>
          <p:nvSpPr>
            <p:cNvPr id="706" name="îSḻïḓé"/>
            <p:cNvSpPr/>
            <p:nvPr userDrawn="1"/>
          </p:nvSpPr>
          <p:spPr bwMode="auto">
            <a:xfrm>
              <a:off x="2894870" y="2810191"/>
              <a:ext cx="131151" cy="80233"/>
            </a:xfrm>
            <a:custGeom>
              <a:avLst/>
              <a:gdLst>
                <a:gd name="T0" fmla="*/ 34 w 36"/>
                <a:gd name="T1" fmla="*/ 11 h 22"/>
                <a:gd name="T2" fmla="*/ 22 w 36"/>
                <a:gd name="T3" fmla="*/ 0 h 22"/>
                <a:gd name="T4" fmla="*/ 2 w 36"/>
                <a:gd name="T5" fmla="*/ 11 h 22"/>
                <a:gd name="T6" fmla="*/ 14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2" y="0"/>
                  </a:cubicBezTo>
                  <a:cubicBezTo>
                    <a:pt x="14" y="0"/>
                    <a:pt x="4" y="5"/>
                    <a:pt x="2" y="11"/>
                  </a:cubicBezTo>
                  <a:cubicBezTo>
                    <a:pt x="0" y="17"/>
                    <a:pt x="5" y="22"/>
                    <a:pt x="14" y="22"/>
                  </a:cubicBezTo>
                  <a:cubicBezTo>
                    <a:pt x="23" y="22"/>
                    <a:pt x="32" y="17"/>
                    <a:pt x="34" y="11"/>
                  </a:cubicBezTo>
                  <a:close/>
                </a:path>
              </a:pathLst>
            </a:custGeom>
            <a:grpFill/>
            <a:ln>
              <a:noFill/>
            </a:ln>
          </p:spPr>
          <p:txBody>
            <a:bodyPr anchor="ctr"/>
            <a:lstStyle/>
            <a:p>
              <a:pPr algn="ctr"/>
              <a:endParaRPr>
                <a:solidFill>
                  <a:schemeClr val="accent1">
                    <a:lumMod val="50000"/>
                  </a:schemeClr>
                </a:solidFill>
              </a:endParaRPr>
            </a:p>
          </p:txBody>
        </p:sp>
        <p:sp>
          <p:nvSpPr>
            <p:cNvPr id="707" name="íṥ1idê"/>
            <p:cNvSpPr/>
            <p:nvPr userDrawn="1"/>
          </p:nvSpPr>
          <p:spPr bwMode="auto">
            <a:xfrm>
              <a:off x="2978189" y="2271702"/>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2"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08" name="iŝļïḋè"/>
            <p:cNvSpPr/>
            <p:nvPr userDrawn="1"/>
          </p:nvSpPr>
          <p:spPr bwMode="auto">
            <a:xfrm>
              <a:off x="3113969" y="2271702"/>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09" name="išḻïḋé"/>
            <p:cNvSpPr/>
            <p:nvPr userDrawn="1"/>
          </p:nvSpPr>
          <p:spPr bwMode="auto">
            <a:xfrm>
              <a:off x="3245119" y="2271702"/>
              <a:ext cx="120350" cy="69433"/>
            </a:xfrm>
            <a:custGeom>
              <a:avLst/>
              <a:gdLst>
                <a:gd name="T0" fmla="*/ 32 w 33"/>
                <a:gd name="T1" fmla="*/ 9 h 19"/>
                <a:gd name="T2" fmla="*/ 20 w 33"/>
                <a:gd name="T3" fmla="*/ 0 h 19"/>
                <a:gd name="T4" fmla="*/ 2 w 33"/>
                <a:gd name="T5" fmla="*/ 9 h 19"/>
                <a:gd name="T6" fmla="*/ 13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3" y="4"/>
                    <a:pt x="28" y="0"/>
                    <a:pt x="20" y="0"/>
                  </a:cubicBezTo>
                  <a:cubicBezTo>
                    <a:pt x="12" y="0"/>
                    <a:pt x="4" y="4"/>
                    <a:pt x="2"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10" name="iS1ïďe"/>
            <p:cNvSpPr/>
            <p:nvPr userDrawn="1"/>
          </p:nvSpPr>
          <p:spPr bwMode="auto">
            <a:xfrm>
              <a:off x="3376270" y="2271702"/>
              <a:ext cx="123436" cy="69433"/>
            </a:xfrm>
            <a:custGeom>
              <a:avLst/>
              <a:gdLst>
                <a:gd name="T0" fmla="*/ 32 w 34"/>
                <a:gd name="T1" fmla="*/ 9 h 19"/>
                <a:gd name="T2" fmla="*/ 20 w 34"/>
                <a:gd name="T3" fmla="*/ 0 h 19"/>
                <a:gd name="T4" fmla="*/ 2 w 34"/>
                <a:gd name="T5" fmla="*/ 9 h 19"/>
                <a:gd name="T6" fmla="*/ 14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8" y="0"/>
                    <a:pt x="20" y="0"/>
                  </a:cubicBezTo>
                  <a:cubicBezTo>
                    <a:pt x="12" y="0"/>
                    <a:pt x="4" y="4"/>
                    <a:pt x="2" y="9"/>
                  </a:cubicBezTo>
                  <a:cubicBezTo>
                    <a:pt x="0" y="14"/>
                    <a:pt x="6" y="19"/>
                    <a:pt x="14" y="19"/>
                  </a:cubicBezTo>
                  <a:cubicBezTo>
                    <a:pt x="22"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11" name="íṡ1îḍé"/>
            <p:cNvSpPr/>
            <p:nvPr userDrawn="1"/>
          </p:nvSpPr>
          <p:spPr bwMode="auto">
            <a:xfrm>
              <a:off x="3336153" y="2031003"/>
              <a:ext cx="120350" cy="61718"/>
            </a:xfrm>
            <a:custGeom>
              <a:avLst/>
              <a:gdLst>
                <a:gd name="T0" fmla="*/ 31 w 33"/>
                <a:gd name="T1" fmla="*/ 9 h 17"/>
                <a:gd name="T2" fmla="*/ 20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8" y="0"/>
                    <a:pt x="20" y="0"/>
                  </a:cubicBezTo>
                  <a:cubicBezTo>
                    <a:pt x="12" y="0"/>
                    <a:pt x="4" y="4"/>
                    <a:pt x="2" y="9"/>
                  </a:cubicBezTo>
                  <a:cubicBezTo>
                    <a:pt x="0" y="13"/>
                    <a:pt x="5" y="17"/>
                    <a:pt x="13" y="17"/>
                  </a:cubicBezTo>
                  <a:cubicBezTo>
                    <a:pt x="21"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12" name="îŝḻiḋê"/>
            <p:cNvSpPr/>
            <p:nvPr userDrawn="1"/>
          </p:nvSpPr>
          <p:spPr bwMode="auto">
            <a:xfrm>
              <a:off x="3467303" y="2031003"/>
              <a:ext cx="112636" cy="61718"/>
            </a:xfrm>
            <a:custGeom>
              <a:avLst/>
              <a:gdLst>
                <a:gd name="T0" fmla="*/ 30 w 31"/>
                <a:gd name="T1" fmla="*/ 9 h 17"/>
                <a:gd name="T2" fmla="*/ 19 w 31"/>
                <a:gd name="T3" fmla="*/ 0 h 17"/>
                <a:gd name="T4" fmla="*/ 1 w 31"/>
                <a:gd name="T5" fmla="*/ 9 h 17"/>
                <a:gd name="T6" fmla="*/ 12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6" y="0"/>
                    <a:pt x="19" y="0"/>
                  </a:cubicBezTo>
                  <a:cubicBezTo>
                    <a:pt x="11" y="0"/>
                    <a:pt x="3" y="4"/>
                    <a:pt x="1"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13" name="ïṧļïḑè"/>
            <p:cNvSpPr/>
            <p:nvPr userDrawn="1"/>
          </p:nvSpPr>
          <p:spPr bwMode="auto">
            <a:xfrm>
              <a:off x="3306837" y="2108150"/>
              <a:ext cx="120350" cy="64804"/>
            </a:xfrm>
            <a:custGeom>
              <a:avLst/>
              <a:gdLst>
                <a:gd name="T0" fmla="*/ 31 w 33"/>
                <a:gd name="T1" fmla="*/ 9 h 18"/>
                <a:gd name="T2" fmla="*/ 20 w 33"/>
                <a:gd name="T3" fmla="*/ 0 h 18"/>
                <a:gd name="T4" fmla="*/ 2 w 33"/>
                <a:gd name="T5" fmla="*/ 9 h 18"/>
                <a:gd name="T6" fmla="*/ 13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33" y="4"/>
                    <a:pt x="28" y="0"/>
                    <a:pt x="20" y="0"/>
                  </a:cubicBezTo>
                  <a:cubicBezTo>
                    <a:pt x="12" y="0"/>
                    <a:pt x="4" y="4"/>
                    <a:pt x="2" y="9"/>
                  </a:cubicBezTo>
                  <a:cubicBezTo>
                    <a:pt x="0" y="14"/>
                    <a:pt x="5" y="18"/>
                    <a:pt x="13" y="18"/>
                  </a:cubicBezTo>
                  <a:cubicBezTo>
                    <a:pt x="21"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4" name="îsliḍê"/>
            <p:cNvSpPr/>
            <p:nvPr userDrawn="1"/>
          </p:nvSpPr>
          <p:spPr bwMode="auto">
            <a:xfrm>
              <a:off x="3437988" y="2108150"/>
              <a:ext cx="117264" cy="64804"/>
            </a:xfrm>
            <a:custGeom>
              <a:avLst/>
              <a:gdLst>
                <a:gd name="T0" fmla="*/ 30 w 32"/>
                <a:gd name="T1" fmla="*/ 9 h 18"/>
                <a:gd name="T2" fmla="*/ 19 w 32"/>
                <a:gd name="T3" fmla="*/ 0 h 18"/>
                <a:gd name="T4" fmla="*/ 1 w 32"/>
                <a:gd name="T5" fmla="*/ 9 h 18"/>
                <a:gd name="T6" fmla="*/ 13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32" y="4"/>
                    <a:pt x="27" y="0"/>
                    <a:pt x="19" y="0"/>
                  </a:cubicBezTo>
                  <a:cubicBezTo>
                    <a:pt x="11" y="0"/>
                    <a:pt x="3" y="4"/>
                    <a:pt x="1" y="9"/>
                  </a:cubicBezTo>
                  <a:cubicBezTo>
                    <a:pt x="0" y="14"/>
                    <a:pt x="5" y="18"/>
                    <a:pt x="13" y="18"/>
                  </a:cubicBezTo>
                  <a:cubicBezTo>
                    <a:pt x="21" y="18"/>
                    <a:pt x="29" y="14"/>
                    <a:pt x="30" y="9"/>
                  </a:cubicBezTo>
                  <a:close/>
                </a:path>
              </a:pathLst>
            </a:custGeom>
            <a:grpFill/>
            <a:ln>
              <a:noFill/>
            </a:ln>
          </p:spPr>
          <p:txBody>
            <a:bodyPr anchor="ctr"/>
            <a:lstStyle/>
            <a:p>
              <a:pPr algn="ctr"/>
              <a:endParaRPr>
                <a:solidFill>
                  <a:schemeClr val="accent1">
                    <a:lumMod val="50000"/>
                  </a:schemeClr>
                </a:solidFill>
              </a:endParaRPr>
            </a:p>
          </p:txBody>
        </p:sp>
        <p:sp>
          <p:nvSpPr>
            <p:cNvPr id="715" name="íṥḻíḓé"/>
            <p:cNvSpPr/>
            <p:nvPr userDrawn="1"/>
          </p:nvSpPr>
          <p:spPr bwMode="auto">
            <a:xfrm>
              <a:off x="3566052" y="2108150"/>
              <a:ext cx="117264" cy="64804"/>
            </a:xfrm>
            <a:custGeom>
              <a:avLst/>
              <a:gdLst>
                <a:gd name="T0" fmla="*/ 31 w 32"/>
                <a:gd name="T1" fmla="*/ 9 h 18"/>
                <a:gd name="T2" fmla="*/ 19 w 32"/>
                <a:gd name="T3" fmla="*/ 0 h 18"/>
                <a:gd name="T4" fmla="*/ 2 w 32"/>
                <a:gd name="T5" fmla="*/ 9 h 18"/>
                <a:gd name="T6" fmla="*/ 13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32" y="4"/>
                    <a:pt x="27" y="0"/>
                    <a:pt x="19" y="0"/>
                  </a:cubicBezTo>
                  <a:cubicBezTo>
                    <a:pt x="11" y="0"/>
                    <a:pt x="4" y="4"/>
                    <a:pt x="2" y="9"/>
                  </a:cubicBezTo>
                  <a:cubicBezTo>
                    <a:pt x="0" y="14"/>
                    <a:pt x="5" y="18"/>
                    <a:pt x="13" y="18"/>
                  </a:cubicBezTo>
                  <a:cubicBezTo>
                    <a:pt x="21"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6" name="îṩļïḓê"/>
            <p:cNvSpPr/>
            <p:nvPr userDrawn="1"/>
          </p:nvSpPr>
          <p:spPr bwMode="auto">
            <a:xfrm>
              <a:off x="3697203" y="2108150"/>
              <a:ext cx="117264" cy="64804"/>
            </a:xfrm>
            <a:custGeom>
              <a:avLst/>
              <a:gdLst>
                <a:gd name="T0" fmla="*/ 30 w 32"/>
                <a:gd name="T1" fmla="*/ 9 h 18"/>
                <a:gd name="T2" fmla="*/ 18 w 32"/>
                <a:gd name="T3" fmla="*/ 0 h 18"/>
                <a:gd name="T4" fmla="*/ 1 w 32"/>
                <a:gd name="T5" fmla="*/ 9 h 18"/>
                <a:gd name="T6" fmla="*/ 13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32" y="4"/>
                    <a:pt x="26" y="0"/>
                    <a:pt x="18" y="0"/>
                  </a:cubicBezTo>
                  <a:cubicBezTo>
                    <a:pt x="11" y="0"/>
                    <a:pt x="3" y="4"/>
                    <a:pt x="1" y="9"/>
                  </a:cubicBezTo>
                  <a:cubicBezTo>
                    <a:pt x="0" y="14"/>
                    <a:pt x="5" y="18"/>
                    <a:pt x="13" y="18"/>
                  </a:cubicBezTo>
                  <a:cubicBezTo>
                    <a:pt x="21" y="18"/>
                    <a:pt x="29" y="14"/>
                    <a:pt x="30" y="9"/>
                  </a:cubicBezTo>
                  <a:close/>
                </a:path>
              </a:pathLst>
            </a:custGeom>
            <a:grpFill/>
            <a:ln>
              <a:noFill/>
            </a:ln>
          </p:spPr>
          <p:txBody>
            <a:bodyPr anchor="ctr"/>
            <a:lstStyle/>
            <a:p>
              <a:pPr algn="ctr"/>
              <a:endParaRPr>
                <a:solidFill>
                  <a:schemeClr val="accent1">
                    <a:lumMod val="50000"/>
                  </a:schemeClr>
                </a:solidFill>
              </a:endParaRPr>
            </a:p>
          </p:txBody>
        </p:sp>
        <p:sp>
          <p:nvSpPr>
            <p:cNvPr id="717" name="ïṥlïḍé"/>
            <p:cNvSpPr/>
            <p:nvPr userDrawn="1"/>
          </p:nvSpPr>
          <p:spPr bwMode="auto">
            <a:xfrm>
              <a:off x="3015220" y="2188383"/>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8" name="íSļiḋè"/>
            <p:cNvSpPr/>
            <p:nvPr userDrawn="1"/>
          </p:nvSpPr>
          <p:spPr bwMode="auto">
            <a:xfrm>
              <a:off x="3277521" y="2188383"/>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9" name="iṡľîḋê"/>
            <p:cNvSpPr/>
            <p:nvPr userDrawn="1"/>
          </p:nvSpPr>
          <p:spPr bwMode="auto">
            <a:xfrm>
              <a:off x="3408671" y="2188383"/>
              <a:ext cx="117264" cy="69433"/>
            </a:xfrm>
            <a:custGeom>
              <a:avLst/>
              <a:gdLst>
                <a:gd name="T0" fmla="*/ 31 w 32"/>
                <a:gd name="T1" fmla="*/ 9 h 19"/>
                <a:gd name="T2" fmla="*/ 19 w 32"/>
                <a:gd name="T3" fmla="*/ 0 h 19"/>
                <a:gd name="T4" fmla="*/ 1 w 32"/>
                <a:gd name="T5" fmla="*/ 9 h 19"/>
                <a:gd name="T6" fmla="*/ 13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2" y="4"/>
                    <a:pt x="27" y="0"/>
                    <a:pt x="19" y="0"/>
                  </a:cubicBezTo>
                  <a:cubicBezTo>
                    <a:pt x="11" y="0"/>
                    <a:pt x="3" y="4"/>
                    <a:pt x="1"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20" name="ïs1íḋê"/>
            <p:cNvSpPr/>
            <p:nvPr userDrawn="1"/>
          </p:nvSpPr>
          <p:spPr bwMode="auto">
            <a:xfrm>
              <a:off x="3539822" y="2188383"/>
              <a:ext cx="117264" cy="69433"/>
            </a:xfrm>
            <a:custGeom>
              <a:avLst/>
              <a:gdLst>
                <a:gd name="T0" fmla="*/ 31 w 32"/>
                <a:gd name="T1" fmla="*/ 9 h 19"/>
                <a:gd name="T2" fmla="*/ 19 w 32"/>
                <a:gd name="T3" fmla="*/ 0 h 19"/>
                <a:gd name="T4" fmla="*/ 1 w 32"/>
                <a:gd name="T5" fmla="*/ 9 h 19"/>
                <a:gd name="T6" fmla="*/ 13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2" y="4"/>
                    <a:pt x="27" y="0"/>
                    <a:pt x="19" y="0"/>
                  </a:cubicBezTo>
                  <a:cubicBezTo>
                    <a:pt x="11" y="0"/>
                    <a:pt x="3" y="4"/>
                    <a:pt x="1"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21" name="ï$ḻiḑê"/>
            <p:cNvSpPr/>
            <p:nvPr userDrawn="1"/>
          </p:nvSpPr>
          <p:spPr bwMode="auto">
            <a:xfrm>
              <a:off x="3667886" y="2188383"/>
              <a:ext cx="120350" cy="69433"/>
            </a:xfrm>
            <a:custGeom>
              <a:avLst/>
              <a:gdLst>
                <a:gd name="T0" fmla="*/ 31 w 33"/>
                <a:gd name="T1" fmla="*/ 9 h 19"/>
                <a:gd name="T2" fmla="*/ 20 w 33"/>
                <a:gd name="T3" fmla="*/ 0 h 19"/>
                <a:gd name="T4" fmla="*/ 2 w 33"/>
                <a:gd name="T5" fmla="*/ 9 h 19"/>
                <a:gd name="T6" fmla="*/ 14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6" y="19"/>
                    <a:pt x="14" y="19"/>
                  </a:cubicBezTo>
                  <a:cubicBezTo>
                    <a:pt x="22" y="19"/>
                    <a:pt x="30" y="14"/>
                    <a:pt x="31" y="9"/>
                  </a:cubicBezTo>
                  <a:close/>
                </a:path>
              </a:pathLst>
            </a:custGeom>
            <a:grpFill/>
            <a:ln>
              <a:noFill/>
            </a:ln>
          </p:spPr>
          <p:txBody>
            <a:bodyPr anchor="ctr"/>
            <a:lstStyle/>
            <a:p>
              <a:pPr algn="ctr"/>
              <a:endParaRPr>
                <a:solidFill>
                  <a:schemeClr val="accent1">
                    <a:lumMod val="50000"/>
                  </a:schemeClr>
                </a:solidFill>
              </a:endParaRPr>
            </a:p>
          </p:txBody>
        </p:sp>
        <p:sp>
          <p:nvSpPr>
            <p:cNvPr id="722" name="išḻïďê"/>
            <p:cNvSpPr/>
            <p:nvPr userDrawn="1"/>
          </p:nvSpPr>
          <p:spPr bwMode="auto">
            <a:xfrm>
              <a:off x="3799037" y="2188383"/>
              <a:ext cx="120350" cy="69433"/>
            </a:xfrm>
            <a:custGeom>
              <a:avLst/>
              <a:gdLst>
                <a:gd name="T0" fmla="*/ 31 w 33"/>
                <a:gd name="T1" fmla="*/ 9 h 19"/>
                <a:gd name="T2" fmla="*/ 19 w 33"/>
                <a:gd name="T3" fmla="*/ 0 h 19"/>
                <a:gd name="T4" fmla="*/ 2 w 33"/>
                <a:gd name="T5" fmla="*/ 9 h 19"/>
                <a:gd name="T6" fmla="*/ 14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7" y="0"/>
                    <a:pt x="19" y="0"/>
                  </a:cubicBezTo>
                  <a:cubicBezTo>
                    <a:pt x="11" y="0"/>
                    <a:pt x="3" y="4"/>
                    <a:pt x="2" y="9"/>
                  </a:cubicBezTo>
                  <a:cubicBezTo>
                    <a:pt x="0" y="14"/>
                    <a:pt x="6" y="19"/>
                    <a:pt x="14" y="19"/>
                  </a:cubicBezTo>
                  <a:cubicBezTo>
                    <a:pt x="22" y="19"/>
                    <a:pt x="30" y="14"/>
                    <a:pt x="31" y="9"/>
                  </a:cubicBezTo>
                  <a:close/>
                </a:path>
              </a:pathLst>
            </a:custGeom>
            <a:grpFill/>
            <a:ln>
              <a:noFill/>
            </a:ln>
          </p:spPr>
          <p:txBody>
            <a:bodyPr anchor="ctr"/>
            <a:lstStyle/>
            <a:p>
              <a:pPr algn="ctr"/>
              <a:endParaRPr>
                <a:solidFill>
                  <a:schemeClr val="accent1">
                    <a:lumMod val="50000"/>
                  </a:schemeClr>
                </a:solidFill>
              </a:endParaRPr>
            </a:p>
          </p:txBody>
        </p:sp>
        <p:sp>
          <p:nvSpPr>
            <p:cNvPr id="723" name="iŝḷîḓè"/>
            <p:cNvSpPr/>
            <p:nvPr userDrawn="1"/>
          </p:nvSpPr>
          <p:spPr bwMode="auto">
            <a:xfrm>
              <a:off x="3424101" y="1804190"/>
              <a:ext cx="112636" cy="61718"/>
            </a:xfrm>
            <a:custGeom>
              <a:avLst/>
              <a:gdLst>
                <a:gd name="T0" fmla="*/ 29 w 31"/>
                <a:gd name="T1" fmla="*/ 9 h 17"/>
                <a:gd name="T2" fmla="*/ 19 w 31"/>
                <a:gd name="T3" fmla="*/ 0 h 17"/>
                <a:gd name="T4" fmla="*/ 2 w 31"/>
                <a:gd name="T5" fmla="*/ 9 h 17"/>
                <a:gd name="T6" fmla="*/ 13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9" y="0"/>
                  </a:cubicBezTo>
                  <a:cubicBezTo>
                    <a:pt x="11" y="0"/>
                    <a:pt x="4" y="4"/>
                    <a:pt x="2" y="9"/>
                  </a:cubicBezTo>
                  <a:cubicBezTo>
                    <a:pt x="0" y="13"/>
                    <a:pt x="5" y="17"/>
                    <a:pt x="13" y="17"/>
                  </a:cubicBezTo>
                  <a:cubicBezTo>
                    <a:pt x="20"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724" name="iśľíḍè"/>
            <p:cNvSpPr/>
            <p:nvPr userDrawn="1"/>
          </p:nvSpPr>
          <p:spPr bwMode="auto">
            <a:xfrm>
              <a:off x="3394785" y="1878251"/>
              <a:ext cx="115721"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1"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25" name="iš1ïďé"/>
            <p:cNvSpPr/>
            <p:nvPr userDrawn="1"/>
          </p:nvSpPr>
          <p:spPr bwMode="auto">
            <a:xfrm>
              <a:off x="3522849" y="1878251"/>
              <a:ext cx="112636" cy="61718"/>
            </a:xfrm>
            <a:custGeom>
              <a:avLst/>
              <a:gdLst>
                <a:gd name="T0" fmla="*/ 29 w 31"/>
                <a:gd name="T1" fmla="*/ 9 h 17"/>
                <a:gd name="T2" fmla="*/ 18 w 31"/>
                <a:gd name="T3" fmla="*/ 0 h 17"/>
                <a:gd name="T4" fmla="*/ 1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8" y="0"/>
                  </a:cubicBezTo>
                  <a:cubicBezTo>
                    <a:pt x="11" y="0"/>
                    <a:pt x="3" y="4"/>
                    <a:pt x="1" y="9"/>
                  </a:cubicBezTo>
                  <a:cubicBezTo>
                    <a:pt x="0" y="13"/>
                    <a:pt x="5" y="17"/>
                    <a:pt x="12" y="17"/>
                  </a:cubicBezTo>
                  <a:cubicBezTo>
                    <a:pt x="20"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726" name="îṣlíde"/>
            <p:cNvSpPr/>
            <p:nvPr userDrawn="1"/>
          </p:nvSpPr>
          <p:spPr bwMode="auto">
            <a:xfrm>
              <a:off x="3368554" y="1953855"/>
              <a:ext cx="114178" cy="63261"/>
            </a:xfrm>
            <a:custGeom>
              <a:avLst/>
              <a:gdLst>
                <a:gd name="T0" fmla="*/ 30 w 31"/>
                <a:gd name="T1" fmla="*/ 8 h 17"/>
                <a:gd name="T2" fmla="*/ 19 w 31"/>
                <a:gd name="T3" fmla="*/ 0 h 17"/>
                <a:gd name="T4" fmla="*/ 1 w 31"/>
                <a:gd name="T5" fmla="*/ 8 h 17"/>
                <a:gd name="T6" fmla="*/ 12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9" y="0"/>
                  </a:cubicBezTo>
                  <a:cubicBezTo>
                    <a:pt x="11" y="0"/>
                    <a:pt x="3" y="4"/>
                    <a:pt x="1" y="8"/>
                  </a:cubicBezTo>
                  <a:cubicBezTo>
                    <a:pt x="0" y="13"/>
                    <a:pt x="4"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27" name="îśľïďè"/>
            <p:cNvSpPr/>
            <p:nvPr userDrawn="1"/>
          </p:nvSpPr>
          <p:spPr bwMode="auto">
            <a:xfrm>
              <a:off x="3493534" y="1953855"/>
              <a:ext cx="115721"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5" y="17"/>
                    <a:pt x="13" y="17"/>
                  </a:cubicBezTo>
                  <a:cubicBezTo>
                    <a:pt x="21"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28" name="í$ľíḍé"/>
            <p:cNvSpPr/>
            <p:nvPr userDrawn="1"/>
          </p:nvSpPr>
          <p:spPr bwMode="auto">
            <a:xfrm>
              <a:off x="3620055" y="1953855"/>
              <a:ext cx="114178" cy="63261"/>
            </a:xfrm>
            <a:custGeom>
              <a:avLst/>
              <a:gdLst>
                <a:gd name="T0" fmla="*/ 30 w 31"/>
                <a:gd name="T1" fmla="*/ 8 h 17"/>
                <a:gd name="T2" fmla="*/ 18 w 31"/>
                <a:gd name="T3" fmla="*/ 0 h 17"/>
                <a:gd name="T4" fmla="*/ 1 w 31"/>
                <a:gd name="T5" fmla="*/ 8 h 17"/>
                <a:gd name="T6" fmla="*/ 13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8" y="0"/>
                  </a:cubicBezTo>
                  <a:cubicBezTo>
                    <a:pt x="11" y="0"/>
                    <a:pt x="3" y="4"/>
                    <a:pt x="1" y="8"/>
                  </a:cubicBezTo>
                  <a:cubicBezTo>
                    <a:pt x="0" y="13"/>
                    <a:pt x="5" y="17"/>
                    <a:pt x="13" y="17"/>
                  </a:cubicBezTo>
                  <a:cubicBezTo>
                    <a:pt x="21"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29" name="i$ľîdê"/>
            <p:cNvSpPr/>
            <p:nvPr userDrawn="1"/>
          </p:nvSpPr>
          <p:spPr bwMode="auto">
            <a:xfrm>
              <a:off x="3745033" y="1953855"/>
              <a:ext cx="115721"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6" y="17"/>
                    <a:pt x="13" y="17"/>
                  </a:cubicBezTo>
                  <a:cubicBezTo>
                    <a:pt x="21" y="17"/>
                    <a:pt x="29" y="13"/>
                    <a:pt x="30" y="8"/>
                  </a:cubicBezTo>
                  <a:close/>
                </a:path>
              </a:pathLst>
            </a:custGeom>
            <a:grpFill/>
            <a:ln>
              <a:noFill/>
            </a:ln>
          </p:spPr>
          <p:txBody>
            <a:bodyPr anchor="ctr"/>
            <a:lstStyle/>
            <a:p>
              <a:pPr algn="ctr"/>
              <a:endParaRPr>
                <a:solidFill>
                  <a:schemeClr val="accent1">
                    <a:lumMod val="50000"/>
                  </a:schemeClr>
                </a:solidFill>
              </a:endParaRPr>
            </a:p>
          </p:txBody>
        </p:sp>
        <p:sp>
          <p:nvSpPr>
            <p:cNvPr id="730" name="íṡḻîďé"/>
            <p:cNvSpPr/>
            <p:nvPr userDrawn="1"/>
          </p:nvSpPr>
          <p:spPr bwMode="auto">
            <a:xfrm>
              <a:off x="3175687" y="1804190"/>
              <a:ext cx="117264"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1" name="îśḻídè"/>
            <p:cNvSpPr/>
            <p:nvPr userDrawn="1"/>
          </p:nvSpPr>
          <p:spPr bwMode="auto">
            <a:xfrm>
              <a:off x="3299122" y="1804190"/>
              <a:ext cx="114178" cy="61718"/>
            </a:xfrm>
            <a:custGeom>
              <a:avLst/>
              <a:gdLst>
                <a:gd name="T0" fmla="*/ 30 w 31"/>
                <a:gd name="T1" fmla="*/ 9 h 17"/>
                <a:gd name="T2" fmla="*/ 19 w 31"/>
                <a:gd name="T3" fmla="*/ 0 h 17"/>
                <a:gd name="T4" fmla="*/ 2 w 31"/>
                <a:gd name="T5" fmla="*/ 9 h 17"/>
                <a:gd name="T6" fmla="*/ 13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7" y="0"/>
                    <a:pt x="19" y="0"/>
                  </a:cubicBezTo>
                  <a:cubicBezTo>
                    <a:pt x="11"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2" name="îŝļîdè"/>
            <p:cNvSpPr/>
            <p:nvPr userDrawn="1"/>
          </p:nvSpPr>
          <p:spPr bwMode="auto">
            <a:xfrm>
              <a:off x="3146370" y="1878251"/>
              <a:ext cx="117264" cy="61718"/>
            </a:xfrm>
            <a:custGeom>
              <a:avLst/>
              <a:gdLst>
                <a:gd name="T0" fmla="*/ 30 w 32"/>
                <a:gd name="T1" fmla="*/ 9 h 17"/>
                <a:gd name="T2" fmla="*/ 19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3" name="ïśliďe"/>
            <p:cNvSpPr/>
            <p:nvPr userDrawn="1"/>
          </p:nvSpPr>
          <p:spPr bwMode="auto">
            <a:xfrm>
              <a:off x="3269806" y="1878251"/>
              <a:ext cx="117264"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4" name="iṧľíďé"/>
            <p:cNvSpPr/>
            <p:nvPr userDrawn="1"/>
          </p:nvSpPr>
          <p:spPr bwMode="auto">
            <a:xfrm>
              <a:off x="3113969" y="1953855"/>
              <a:ext cx="115721" cy="63261"/>
            </a:xfrm>
            <a:custGeom>
              <a:avLst/>
              <a:gdLst>
                <a:gd name="T0" fmla="*/ 30 w 32"/>
                <a:gd name="T1" fmla="*/ 8 h 17"/>
                <a:gd name="T2" fmla="*/ 20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2" y="0"/>
                    <a:pt x="4" y="4"/>
                    <a:pt x="2" y="8"/>
                  </a:cubicBezTo>
                  <a:cubicBezTo>
                    <a:pt x="0" y="13"/>
                    <a:pt x="5" y="17"/>
                    <a:pt x="13" y="17"/>
                  </a:cubicBezTo>
                  <a:cubicBezTo>
                    <a:pt x="21" y="17"/>
                    <a:pt x="29" y="13"/>
                    <a:pt x="30" y="8"/>
                  </a:cubicBezTo>
                  <a:close/>
                </a:path>
              </a:pathLst>
            </a:custGeom>
            <a:grpFill/>
            <a:ln>
              <a:noFill/>
            </a:ln>
          </p:spPr>
          <p:txBody>
            <a:bodyPr anchor="ctr"/>
            <a:lstStyle/>
            <a:p>
              <a:pPr algn="ctr"/>
              <a:endParaRPr>
                <a:solidFill>
                  <a:schemeClr val="accent1">
                    <a:lumMod val="50000"/>
                  </a:schemeClr>
                </a:solidFill>
              </a:endParaRPr>
            </a:p>
          </p:txBody>
        </p:sp>
        <p:sp>
          <p:nvSpPr>
            <p:cNvPr id="735" name="íşľíďé"/>
            <p:cNvSpPr/>
            <p:nvPr userDrawn="1"/>
          </p:nvSpPr>
          <p:spPr bwMode="auto">
            <a:xfrm>
              <a:off x="3240490" y="1953855"/>
              <a:ext cx="117264"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5" y="17"/>
                    <a:pt x="13"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36" name="ísľîdé"/>
            <p:cNvSpPr/>
            <p:nvPr userDrawn="1"/>
          </p:nvSpPr>
          <p:spPr bwMode="auto">
            <a:xfrm>
              <a:off x="2884069" y="2188383"/>
              <a:ext cx="123436" cy="69433"/>
            </a:xfrm>
            <a:custGeom>
              <a:avLst/>
              <a:gdLst>
                <a:gd name="T0" fmla="*/ 31 w 34"/>
                <a:gd name="T1" fmla="*/ 9 h 19"/>
                <a:gd name="T2" fmla="*/ 21 w 34"/>
                <a:gd name="T3" fmla="*/ 0 h 19"/>
                <a:gd name="T4" fmla="*/ 2 w 34"/>
                <a:gd name="T5" fmla="*/ 9 h 19"/>
                <a:gd name="T6" fmla="*/ 13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34" y="4"/>
                    <a:pt x="29" y="0"/>
                    <a:pt x="21" y="0"/>
                  </a:cubicBezTo>
                  <a:cubicBezTo>
                    <a:pt x="13"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37" name="ísliḓê"/>
            <p:cNvSpPr/>
            <p:nvPr userDrawn="1"/>
          </p:nvSpPr>
          <p:spPr bwMode="auto">
            <a:xfrm>
              <a:off x="2847039" y="2271702"/>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38" name="ïṥ1ïďê"/>
            <p:cNvSpPr/>
            <p:nvPr userDrawn="1"/>
          </p:nvSpPr>
          <p:spPr bwMode="auto">
            <a:xfrm>
              <a:off x="2810008" y="2356565"/>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5"/>
                    <a:pt x="4" y="19"/>
                    <a:pt x="13" y="19"/>
                  </a:cubicBezTo>
                  <a:cubicBezTo>
                    <a:pt x="21"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739" name="îṡľîḍe"/>
            <p:cNvSpPr/>
            <p:nvPr userDrawn="1"/>
          </p:nvSpPr>
          <p:spPr bwMode="auto">
            <a:xfrm>
              <a:off x="2769891" y="2439884"/>
              <a:ext cx="128065" cy="74061"/>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2" y="10"/>
                  </a:cubicBezTo>
                  <a:cubicBezTo>
                    <a:pt x="0" y="16"/>
                    <a:pt x="5" y="20"/>
                    <a:pt x="13" y="20"/>
                  </a:cubicBezTo>
                  <a:cubicBezTo>
                    <a:pt x="22"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740" name="í$ľiďe"/>
            <p:cNvSpPr/>
            <p:nvPr userDrawn="1"/>
          </p:nvSpPr>
          <p:spPr bwMode="auto">
            <a:xfrm>
              <a:off x="2729775" y="2532461"/>
              <a:ext cx="131151" cy="72519"/>
            </a:xfrm>
            <a:custGeom>
              <a:avLst/>
              <a:gdLst>
                <a:gd name="T0" fmla="*/ 33 w 36"/>
                <a:gd name="T1" fmla="*/ 10 h 20"/>
                <a:gd name="T2" fmla="*/ 22 w 36"/>
                <a:gd name="T3" fmla="*/ 0 h 20"/>
                <a:gd name="T4" fmla="*/ 3 w 36"/>
                <a:gd name="T5" fmla="*/ 10 h 20"/>
                <a:gd name="T6" fmla="*/ 1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2" y="0"/>
                  </a:cubicBezTo>
                  <a:cubicBezTo>
                    <a:pt x="14" y="0"/>
                    <a:pt x="5" y="4"/>
                    <a:pt x="3" y="10"/>
                  </a:cubicBezTo>
                  <a:cubicBezTo>
                    <a:pt x="0" y="15"/>
                    <a:pt x="5" y="20"/>
                    <a:pt x="14"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741" name="ïśḷidê"/>
            <p:cNvSpPr/>
            <p:nvPr userDrawn="1"/>
          </p:nvSpPr>
          <p:spPr bwMode="auto">
            <a:xfrm>
              <a:off x="2689658" y="2623494"/>
              <a:ext cx="131151"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4"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742" name="i$1îḓê"/>
            <p:cNvSpPr/>
            <p:nvPr userDrawn="1"/>
          </p:nvSpPr>
          <p:spPr bwMode="auto">
            <a:xfrm>
              <a:off x="2649541" y="2714528"/>
              <a:ext cx="131151" cy="80233"/>
            </a:xfrm>
            <a:custGeom>
              <a:avLst/>
              <a:gdLst>
                <a:gd name="T0" fmla="*/ 34 w 36"/>
                <a:gd name="T1" fmla="*/ 11 h 22"/>
                <a:gd name="T2" fmla="*/ 23 w 36"/>
                <a:gd name="T3" fmla="*/ 0 h 22"/>
                <a:gd name="T4" fmla="*/ 2 w 36"/>
                <a:gd name="T5" fmla="*/ 11 h 22"/>
                <a:gd name="T6" fmla="*/ 13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3" y="0"/>
                  </a:cubicBezTo>
                  <a:cubicBezTo>
                    <a:pt x="14" y="0"/>
                    <a:pt x="5" y="5"/>
                    <a:pt x="2" y="11"/>
                  </a:cubicBezTo>
                  <a:cubicBezTo>
                    <a:pt x="0" y="17"/>
                    <a:pt x="5" y="22"/>
                    <a:pt x="13" y="22"/>
                  </a:cubicBezTo>
                  <a:cubicBezTo>
                    <a:pt x="22" y="22"/>
                    <a:pt x="31" y="17"/>
                    <a:pt x="34" y="11"/>
                  </a:cubicBezTo>
                  <a:close/>
                </a:path>
              </a:pathLst>
            </a:custGeom>
            <a:grpFill/>
            <a:ln>
              <a:noFill/>
            </a:ln>
          </p:spPr>
          <p:txBody>
            <a:bodyPr anchor="ctr"/>
            <a:lstStyle/>
            <a:p>
              <a:pPr algn="ctr"/>
              <a:endParaRPr>
                <a:solidFill>
                  <a:schemeClr val="accent1">
                    <a:lumMod val="50000"/>
                  </a:schemeClr>
                </a:solidFill>
              </a:endParaRPr>
            </a:p>
          </p:txBody>
        </p:sp>
        <p:sp>
          <p:nvSpPr>
            <p:cNvPr id="743" name="ïşḻîḑè"/>
            <p:cNvSpPr/>
            <p:nvPr userDrawn="1"/>
          </p:nvSpPr>
          <p:spPr bwMode="auto">
            <a:xfrm>
              <a:off x="3055337" y="1804190"/>
              <a:ext cx="112636" cy="61718"/>
            </a:xfrm>
            <a:custGeom>
              <a:avLst/>
              <a:gdLst>
                <a:gd name="T0" fmla="*/ 29 w 31"/>
                <a:gd name="T1" fmla="*/ 9 h 17"/>
                <a:gd name="T2" fmla="*/ 19 w 31"/>
                <a:gd name="T3" fmla="*/ 0 h 17"/>
                <a:gd name="T4" fmla="*/ 2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9" y="0"/>
                  </a:cubicBezTo>
                  <a:cubicBezTo>
                    <a:pt x="11" y="0"/>
                    <a:pt x="4" y="4"/>
                    <a:pt x="2" y="9"/>
                  </a:cubicBezTo>
                  <a:cubicBezTo>
                    <a:pt x="0" y="13"/>
                    <a:pt x="4" y="17"/>
                    <a:pt x="12" y="17"/>
                  </a:cubicBezTo>
                  <a:cubicBezTo>
                    <a:pt x="19" y="17"/>
                    <a:pt x="27" y="13"/>
                    <a:pt x="29" y="9"/>
                  </a:cubicBezTo>
                  <a:close/>
                </a:path>
              </a:pathLst>
            </a:custGeom>
            <a:grpFill/>
            <a:ln>
              <a:noFill/>
            </a:ln>
          </p:spPr>
          <p:txBody>
            <a:bodyPr anchor="ctr"/>
            <a:lstStyle/>
            <a:p>
              <a:pPr algn="ctr"/>
              <a:endParaRPr>
                <a:solidFill>
                  <a:schemeClr val="accent1">
                    <a:lumMod val="50000"/>
                  </a:schemeClr>
                </a:solidFill>
              </a:endParaRPr>
            </a:p>
          </p:txBody>
        </p:sp>
        <p:sp>
          <p:nvSpPr>
            <p:cNvPr id="744" name="îṩ1îḓé"/>
            <p:cNvSpPr/>
            <p:nvPr userDrawn="1"/>
          </p:nvSpPr>
          <p:spPr bwMode="auto">
            <a:xfrm>
              <a:off x="3022934" y="1878251"/>
              <a:ext cx="115721" cy="61718"/>
            </a:xfrm>
            <a:custGeom>
              <a:avLst/>
              <a:gdLst>
                <a:gd name="T0" fmla="*/ 30 w 32"/>
                <a:gd name="T1" fmla="*/ 9 h 17"/>
                <a:gd name="T2" fmla="*/ 19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45" name="iṣḷiḍê"/>
            <p:cNvSpPr/>
            <p:nvPr userDrawn="1"/>
          </p:nvSpPr>
          <p:spPr bwMode="auto">
            <a:xfrm>
              <a:off x="2988990" y="1953855"/>
              <a:ext cx="117264" cy="63261"/>
            </a:xfrm>
            <a:custGeom>
              <a:avLst/>
              <a:gdLst>
                <a:gd name="T0" fmla="*/ 30 w 32"/>
                <a:gd name="T1" fmla="*/ 8 h 17"/>
                <a:gd name="T2" fmla="*/ 19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2" y="0"/>
                    <a:pt x="4" y="4"/>
                    <a:pt x="2" y="8"/>
                  </a:cubicBezTo>
                  <a:cubicBezTo>
                    <a:pt x="0" y="13"/>
                    <a:pt x="4"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46" name="í$1idé"/>
            <p:cNvSpPr/>
            <p:nvPr userDrawn="1"/>
          </p:nvSpPr>
          <p:spPr bwMode="auto">
            <a:xfrm>
              <a:off x="2964302" y="1734757"/>
              <a:ext cx="112636" cy="58632"/>
            </a:xfrm>
            <a:custGeom>
              <a:avLst/>
              <a:gdLst>
                <a:gd name="T0" fmla="*/ 29 w 31"/>
                <a:gd name="T1" fmla="*/ 8 h 16"/>
                <a:gd name="T2" fmla="*/ 19 w 31"/>
                <a:gd name="T3" fmla="*/ 0 h 16"/>
                <a:gd name="T4" fmla="*/ 2 w 31"/>
                <a:gd name="T5" fmla="*/ 8 h 16"/>
                <a:gd name="T6" fmla="*/ 12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31" y="3"/>
                    <a:pt x="27" y="0"/>
                    <a:pt x="19" y="0"/>
                  </a:cubicBezTo>
                  <a:cubicBezTo>
                    <a:pt x="12" y="0"/>
                    <a:pt x="4" y="3"/>
                    <a:pt x="2" y="8"/>
                  </a:cubicBezTo>
                  <a:cubicBezTo>
                    <a:pt x="0" y="12"/>
                    <a:pt x="4" y="16"/>
                    <a:pt x="12" y="16"/>
                  </a:cubicBezTo>
                  <a:cubicBezTo>
                    <a:pt x="19"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747" name="işľíḓé"/>
            <p:cNvSpPr/>
            <p:nvPr userDrawn="1"/>
          </p:nvSpPr>
          <p:spPr bwMode="auto">
            <a:xfrm>
              <a:off x="2930358" y="1804190"/>
              <a:ext cx="114178" cy="61718"/>
            </a:xfrm>
            <a:custGeom>
              <a:avLst/>
              <a:gdLst>
                <a:gd name="T0" fmla="*/ 29 w 31"/>
                <a:gd name="T1" fmla="*/ 9 h 17"/>
                <a:gd name="T2" fmla="*/ 19 w 31"/>
                <a:gd name="T3" fmla="*/ 0 h 17"/>
                <a:gd name="T4" fmla="*/ 2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7" y="0"/>
                    <a:pt x="19" y="0"/>
                  </a:cubicBezTo>
                  <a:cubicBezTo>
                    <a:pt x="12" y="0"/>
                    <a:pt x="4" y="4"/>
                    <a:pt x="2" y="9"/>
                  </a:cubicBezTo>
                  <a:cubicBezTo>
                    <a:pt x="0" y="13"/>
                    <a:pt x="4" y="17"/>
                    <a:pt x="12" y="17"/>
                  </a:cubicBezTo>
                  <a:cubicBezTo>
                    <a:pt x="20" y="17"/>
                    <a:pt x="27" y="13"/>
                    <a:pt x="29" y="9"/>
                  </a:cubicBezTo>
                  <a:close/>
                </a:path>
              </a:pathLst>
            </a:custGeom>
            <a:grpFill/>
            <a:ln>
              <a:noFill/>
            </a:ln>
          </p:spPr>
          <p:txBody>
            <a:bodyPr anchor="ctr"/>
            <a:lstStyle/>
            <a:p>
              <a:pPr algn="ctr"/>
              <a:endParaRPr>
                <a:solidFill>
                  <a:schemeClr val="accent1">
                    <a:lumMod val="50000"/>
                  </a:schemeClr>
                </a:solidFill>
              </a:endParaRPr>
            </a:p>
          </p:txBody>
        </p:sp>
        <p:sp>
          <p:nvSpPr>
            <p:cNvPr id="748" name="îSḷîḓè"/>
            <p:cNvSpPr/>
            <p:nvPr userDrawn="1"/>
          </p:nvSpPr>
          <p:spPr bwMode="auto">
            <a:xfrm>
              <a:off x="2860926" y="1953855"/>
              <a:ext cx="117264" cy="63261"/>
            </a:xfrm>
            <a:custGeom>
              <a:avLst/>
              <a:gdLst>
                <a:gd name="T0" fmla="*/ 30 w 32"/>
                <a:gd name="T1" fmla="*/ 8 h 17"/>
                <a:gd name="T2" fmla="*/ 20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2" y="0"/>
                    <a:pt x="4" y="4"/>
                    <a:pt x="2" y="8"/>
                  </a:cubicBezTo>
                  <a:cubicBezTo>
                    <a:pt x="0" y="13"/>
                    <a:pt x="5"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49" name="íŝḷiḑé"/>
            <p:cNvSpPr/>
            <p:nvPr userDrawn="1"/>
          </p:nvSpPr>
          <p:spPr bwMode="auto">
            <a:xfrm>
              <a:off x="2825437" y="2031003"/>
              <a:ext cx="120350" cy="61718"/>
            </a:xfrm>
            <a:custGeom>
              <a:avLst/>
              <a:gdLst>
                <a:gd name="T0" fmla="*/ 31 w 33"/>
                <a:gd name="T1" fmla="*/ 9 h 17"/>
                <a:gd name="T2" fmla="*/ 21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8" y="0"/>
                    <a:pt x="21" y="0"/>
                  </a:cubicBezTo>
                  <a:cubicBezTo>
                    <a:pt x="13" y="0"/>
                    <a:pt x="5" y="4"/>
                    <a:pt x="2" y="9"/>
                  </a:cubicBezTo>
                  <a:cubicBezTo>
                    <a:pt x="0" y="13"/>
                    <a:pt x="5" y="17"/>
                    <a:pt x="13" y="17"/>
                  </a:cubicBezTo>
                  <a:cubicBezTo>
                    <a:pt x="21"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50" name="ïśļiďé"/>
            <p:cNvSpPr/>
            <p:nvPr userDrawn="1"/>
          </p:nvSpPr>
          <p:spPr bwMode="auto">
            <a:xfrm>
              <a:off x="2788407" y="2108150"/>
              <a:ext cx="124979" cy="64804"/>
            </a:xfrm>
            <a:custGeom>
              <a:avLst/>
              <a:gdLst>
                <a:gd name="T0" fmla="*/ 31 w 34"/>
                <a:gd name="T1" fmla="*/ 9 h 18"/>
                <a:gd name="T2" fmla="*/ 21 w 34"/>
                <a:gd name="T3" fmla="*/ 0 h 18"/>
                <a:gd name="T4" fmla="*/ 2 w 34"/>
                <a:gd name="T5" fmla="*/ 9 h 18"/>
                <a:gd name="T6" fmla="*/ 13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29" y="0"/>
                    <a:pt x="21" y="0"/>
                  </a:cubicBezTo>
                  <a:cubicBezTo>
                    <a:pt x="13" y="0"/>
                    <a:pt x="5" y="4"/>
                    <a:pt x="2" y="9"/>
                  </a:cubicBezTo>
                  <a:cubicBezTo>
                    <a:pt x="0" y="14"/>
                    <a:pt x="5" y="18"/>
                    <a:pt x="13" y="18"/>
                  </a:cubicBezTo>
                  <a:cubicBezTo>
                    <a:pt x="21"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51" name="işḷiḋè"/>
            <p:cNvSpPr/>
            <p:nvPr userDrawn="1"/>
          </p:nvSpPr>
          <p:spPr bwMode="auto">
            <a:xfrm>
              <a:off x="2752919" y="2188383"/>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752" name="îṧḻíḑé"/>
            <p:cNvSpPr/>
            <p:nvPr userDrawn="1"/>
          </p:nvSpPr>
          <p:spPr bwMode="auto">
            <a:xfrm>
              <a:off x="2715889" y="2271702"/>
              <a:ext cx="123436" cy="69433"/>
            </a:xfrm>
            <a:custGeom>
              <a:avLst/>
              <a:gdLst>
                <a:gd name="T0" fmla="*/ 32 w 34"/>
                <a:gd name="T1" fmla="*/ 9 h 19"/>
                <a:gd name="T2" fmla="*/ 21 w 34"/>
                <a:gd name="T3" fmla="*/ 0 h 19"/>
                <a:gd name="T4" fmla="*/ 2 w 34"/>
                <a:gd name="T5" fmla="*/ 9 h 19"/>
                <a:gd name="T6" fmla="*/ 12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4"/>
                    <a:pt x="4" y="19"/>
                    <a:pt x="12"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753" name="ïśḷíďé"/>
            <p:cNvSpPr/>
            <p:nvPr userDrawn="1"/>
          </p:nvSpPr>
          <p:spPr bwMode="auto">
            <a:xfrm>
              <a:off x="2675772" y="2356565"/>
              <a:ext cx="128065" cy="69433"/>
            </a:xfrm>
            <a:custGeom>
              <a:avLst/>
              <a:gdLst>
                <a:gd name="T0" fmla="*/ 32 w 35"/>
                <a:gd name="T1" fmla="*/ 9 h 19"/>
                <a:gd name="T2" fmla="*/ 22 w 35"/>
                <a:gd name="T3" fmla="*/ 0 h 19"/>
                <a:gd name="T4" fmla="*/ 2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3" y="0"/>
                    <a:pt x="5" y="4"/>
                    <a:pt x="2" y="9"/>
                  </a:cubicBezTo>
                  <a:cubicBezTo>
                    <a:pt x="0" y="15"/>
                    <a:pt x="5" y="19"/>
                    <a:pt x="13" y="19"/>
                  </a:cubicBezTo>
                  <a:cubicBezTo>
                    <a:pt x="21"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754" name="ïṥḷiďé"/>
            <p:cNvSpPr/>
            <p:nvPr userDrawn="1"/>
          </p:nvSpPr>
          <p:spPr bwMode="auto">
            <a:xfrm>
              <a:off x="2635655" y="2439884"/>
              <a:ext cx="128065" cy="74061"/>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2" y="10"/>
                  </a:cubicBezTo>
                  <a:cubicBezTo>
                    <a:pt x="0" y="16"/>
                    <a:pt x="5" y="20"/>
                    <a:pt x="13"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755" name="i$ļîdê"/>
            <p:cNvSpPr/>
            <p:nvPr userDrawn="1"/>
          </p:nvSpPr>
          <p:spPr bwMode="auto">
            <a:xfrm>
              <a:off x="2590909" y="2532461"/>
              <a:ext cx="132693"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5" y="0"/>
                    <a:pt x="6" y="4"/>
                    <a:pt x="3" y="10"/>
                  </a:cubicBezTo>
                  <a:cubicBezTo>
                    <a:pt x="0" y="15"/>
                    <a:pt x="5" y="20"/>
                    <a:pt x="14" y="20"/>
                  </a:cubicBezTo>
                  <a:cubicBezTo>
                    <a:pt x="22"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756" name="iṧ1ïdê"/>
            <p:cNvSpPr/>
            <p:nvPr userDrawn="1"/>
          </p:nvSpPr>
          <p:spPr bwMode="auto">
            <a:xfrm>
              <a:off x="2550793" y="2623494"/>
              <a:ext cx="132693" cy="72519"/>
            </a:xfrm>
            <a:custGeom>
              <a:avLst/>
              <a:gdLst>
                <a:gd name="T0" fmla="*/ 34 w 36"/>
                <a:gd name="T1" fmla="*/ 10 h 20"/>
                <a:gd name="T2" fmla="*/ 23 w 36"/>
                <a:gd name="T3" fmla="*/ 0 h 20"/>
                <a:gd name="T4" fmla="*/ 3 w 36"/>
                <a:gd name="T5" fmla="*/ 10 h 20"/>
                <a:gd name="T6" fmla="*/ 1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3"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757" name="ïṩḷiďe"/>
            <p:cNvSpPr/>
            <p:nvPr userDrawn="1"/>
          </p:nvSpPr>
          <p:spPr bwMode="auto">
            <a:xfrm>
              <a:off x="2507590" y="2714528"/>
              <a:ext cx="135779" cy="80233"/>
            </a:xfrm>
            <a:custGeom>
              <a:avLst/>
              <a:gdLst>
                <a:gd name="T0" fmla="*/ 34 w 37"/>
                <a:gd name="T1" fmla="*/ 11 h 22"/>
                <a:gd name="T2" fmla="*/ 23 w 37"/>
                <a:gd name="T3" fmla="*/ 0 h 22"/>
                <a:gd name="T4" fmla="*/ 3 w 37"/>
                <a:gd name="T5" fmla="*/ 11 h 22"/>
                <a:gd name="T6" fmla="*/ 14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2" y="0"/>
                    <a:pt x="23" y="0"/>
                  </a:cubicBezTo>
                  <a:cubicBezTo>
                    <a:pt x="15" y="0"/>
                    <a:pt x="5" y="5"/>
                    <a:pt x="3" y="11"/>
                  </a:cubicBezTo>
                  <a:cubicBezTo>
                    <a:pt x="0" y="17"/>
                    <a:pt x="5" y="22"/>
                    <a:pt x="14" y="22"/>
                  </a:cubicBezTo>
                  <a:cubicBezTo>
                    <a:pt x="22" y="22"/>
                    <a:pt x="32" y="17"/>
                    <a:pt x="34" y="11"/>
                  </a:cubicBezTo>
                  <a:close/>
                </a:path>
              </a:pathLst>
            </a:custGeom>
            <a:grpFill/>
            <a:ln>
              <a:noFill/>
            </a:ln>
          </p:spPr>
          <p:txBody>
            <a:bodyPr anchor="ctr"/>
            <a:lstStyle/>
            <a:p>
              <a:pPr algn="ctr"/>
              <a:endParaRPr>
                <a:solidFill>
                  <a:schemeClr val="accent1">
                    <a:lumMod val="50000"/>
                  </a:schemeClr>
                </a:solidFill>
              </a:endParaRPr>
            </a:p>
          </p:txBody>
        </p:sp>
        <p:sp>
          <p:nvSpPr>
            <p:cNvPr id="758" name="îš1iḋè"/>
            <p:cNvSpPr/>
            <p:nvPr userDrawn="1"/>
          </p:nvSpPr>
          <p:spPr bwMode="auto">
            <a:xfrm>
              <a:off x="2839324" y="1734757"/>
              <a:ext cx="117264" cy="58632"/>
            </a:xfrm>
            <a:custGeom>
              <a:avLst/>
              <a:gdLst>
                <a:gd name="T0" fmla="*/ 30 w 32"/>
                <a:gd name="T1" fmla="*/ 8 h 16"/>
                <a:gd name="T2" fmla="*/ 20 w 32"/>
                <a:gd name="T3" fmla="*/ 0 h 16"/>
                <a:gd name="T4" fmla="*/ 2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7" y="0"/>
                    <a:pt x="20" y="0"/>
                  </a:cubicBezTo>
                  <a:cubicBezTo>
                    <a:pt x="12" y="0"/>
                    <a:pt x="5" y="3"/>
                    <a:pt x="2" y="8"/>
                  </a:cubicBezTo>
                  <a:cubicBezTo>
                    <a:pt x="0" y="12"/>
                    <a:pt x="5" y="16"/>
                    <a:pt x="12" y="16"/>
                  </a:cubicBezTo>
                  <a:cubicBezTo>
                    <a:pt x="20" y="16"/>
                    <a:pt x="28" y="12"/>
                    <a:pt x="30" y="8"/>
                  </a:cubicBezTo>
                  <a:close/>
                </a:path>
              </a:pathLst>
            </a:custGeom>
            <a:grpFill/>
            <a:ln>
              <a:noFill/>
            </a:ln>
          </p:spPr>
          <p:txBody>
            <a:bodyPr anchor="ctr"/>
            <a:lstStyle/>
            <a:p>
              <a:pPr algn="ctr"/>
              <a:endParaRPr>
                <a:solidFill>
                  <a:schemeClr val="accent1">
                    <a:lumMod val="50000"/>
                  </a:schemeClr>
                </a:solidFill>
              </a:endParaRPr>
            </a:p>
          </p:txBody>
        </p:sp>
        <p:sp>
          <p:nvSpPr>
            <p:cNvPr id="759" name="ïṥlïḍè"/>
            <p:cNvSpPr/>
            <p:nvPr userDrawn="1"/>
          </p:nvSpPr>
          <p:spPr bwMode="auto">
            <a:xfrm>
              <a:off x="2806922" y="1804190"/>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20" y="0"/>
                  </a:cubicBezTo>
                  <a:cubicBezTo>
                    <a:pt x="12" y="0"/>
                    <a:pt x="4"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60" name="îS1iďe"/>
            <p:cNvSpPr/>
            <p:nvPr userDrawn="1"/>
          </p:nvSpPr>
          <p:spPr bwMode="auto">
            <a:xfrm>
              <a:off x="2769891" y="1878251"/>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61" name="ïSḷïḍê"/>
            <p:cNvSpPr/>
            <p:nvPr userDrawn="1"/>
          </p:nvSpPr>
          <p:spPr bwMode="auto">
            <a:xfrm>
              <a:off x="2734404" y="1953855"/>
              <a:ext cx="120350" cy="63261"/>
            </a:xfrm>
            <a:custGeom>
              <a:avLst/>
              <a:gdLst>
                <a:gd name="T0" fmla="*/ 31 w 33"/>
                <a:gd name="T1" fmla="*/ 8 h 17"/>
                <a:gd name="T2" fmla="*/ 21 w 33"/>
                <a:gd name="T3" fmla="*/ 0 h 17"/>
                <a:gd name="T4" fmla="*/ 3 w 33"/>
                <a:gd name="T5" fmla="*/ 8 h 17"/>
                <a:gd name="T6" fmla="*/ 13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8" y="0"/>
                    <a:pt x="21" y="0"/>
                  </a:cubicBezTo>
                  <a:cubicBezTo>
                    <a:pt x="13" y="0"/>
                    <a:pt x="5" y="4"/>
                    <a:pt x="3" y="8"/>
                  </a:cubicBezTo>
                  <a:cubicBezTo>
                    <a:pt x="0" y="13"/>
                    <a:pt x="5" y="17"/>
                    <a:pt x="13" y="17"/>
                  </a:cubicBezTo>
                  <a:cubicBezTo>
                    <a:pt x="20" y="17"/>
                    <a:pt x="29" y="13"/>
                    <a:pt x="31" y="8"/>
                  </a:cubicBezTo>
                  <a:close/>
                </a:path>
              </a:pathLst>
            </a:custGeom>
            <a:grpFill/>
            <a:ln>
              <a:noFill/>
            </a:ln>
          </p:spPr>
          <p:txBody>
            <a:bodyPr anchor="ctr"/>
            <a:lstStyle/>
            <a:p>
              <a:pPr algn="ctr"/>
              <a:endParaRPr>
                <a:solidFill>
                  <a:schemeClr val="accent1">
                    <a:lumMod val="50000"/>
                  </a:schemeClr>
                </a:solidFill>
              </a:endParaRPr>
            </a:p>
          </p:txBody>
        </p:sp>
        <p:sp>
          <p:nvSpPr>
            <p:cNvPr id="762" name="îşlïḑé"/>
            <p:cNvSpPr/>
            <p:nvPr userDrawn="1"/>
          </p:nvSpPr>
          <p:spPr bwMode="auto">
            <a:xfrm>
              <a:off x="2697373" y="2031003"/>
              <a:ext cx="120350" cy="61718"/>
            </a:xfrm>
            <a:custGeom>
              <a:avLst/>
              <a:gdLst>
                <a:gd name="T0" fmla="*/ 31 w 33"/>
                <a:gd name="T1" fmla="*/ 9 h 17"/>
                <a:gd name="T2" fmla="*/ 21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2" y="9"/>
                  </a:cubicBezTo>
                  <a:cubicBezTo>
                    <a:pt x="0" y="13"/>
                    <a:pt x="5" y="17"/>
                    <a:pt x="13"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63" name="ïṣļïḑe"/>
            <p:cNvSpPr/>
            <p:nvPr userDrawn="1"/>
          </p:nvSpPr>
          <p:spPr bwMode="auto">
            <a:xfrm>
              <a:off x="2660342" y="2108150"/>
              <a:ext cx="120350" cy="64804"/>
            </a:xfrm>
            <a:custGeom>
              <a:avLst/>
              <a:gdLst>
                <a:gd name="T0" fmla="*/ 31 w 33"/>
                <a:gd name="T1" fmla="*/ 9 h 18"/>
                <a:gd name="T2" fmla="*/ 21 w 33"/>
                <a:gd name="T3" fmla="*/ 0 h 18"/>
                <a:gd name="T4" fmla="*/ 2 w 33"/>
                <a:gd name="T5" fmla="*/ 9 h 18"/>
                <a:gd name="T6" fmla="*/ 12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33" y="4"/>
                    <a:pt x="29" y="0"/>
                    <a:pt x="21" y="0"/>
                  </a:cubicBezTo>
                  <a:cubicBezTo>
                    <a:pt x="13" y="0"/>
                    <a:pt x="4" y="4"/>
                    <a:pt x="2" y="9"/>
                  </a:cubicBezTo>
                  <a:cubicBezTo>
                    <a:pt x="0" y="14"/>
                    <a:pt x="4" y="18"/>
                    <a:pt x="12" y="18"/>
                  </a:cubicBezTo>
                  <a:cubicBezTo>
                    <a:pt x="20"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64" name="îsḻíḓé"/>
            <p:cNvSpPr/>
            <p:nvPr userDrawn="1"/>
          </p:nvSpPr>
          <p:spPr bwMode="auto">
            <a:xfrm>
              <a:off x="2620226" y="2188383"/>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765" name="îśľîḋê"/>
            <p:cNvSpPr/>
            <p:nvPr userDrawn="1"/>
          </p:nvSpPr>
          <p:spPr bwMode="auto">
            <a:xfrm>
              <a:off x="2580109" y="2271702"/>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66" name="ïṧľîḍê"/>
            <p:cNvSpPr/>
            <p:nvPr userDrawn="1"/>
          </p:nvSpPr>
          <p:spPr bwMode="auto">
            <a:xfrm>
              <a:off x="2539993" y="2356565"/>
              <a:ext cx="128065" cy="69433"/>
            </a:xfrm>
            <a:custGeom>
              <a:avLst/>
              <a:gdLst>
                <a:gd name="T0" fmla="*/ 32 w 35"/>
                <a:gd name="T1" fmla="*/ 9 h 19"/>
                <a:gd name="T2" fmla="*/ 22 w 35"/>
                <a:gd name="T3" fmla="*/ 0 h 19"/>
                <a:gd name="T4" fmla="*/ 2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2" y="9"/>
                  </a:cubicBezTo>
                  <a:cubicBezTo>
                    <a:pt x="0" y="15"/>
                    <a:pt x="5" y="19"/>
                    <a:pt x="13" y="19"/>
                  </a:cubicBezTo>
                  <a:cubicBezTo>
                    <a:pt x="21"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767" name="íṣļíḑe"/>
            <p:cNvSpPr/>
            <p:nvPr userDrawn="1"/>
          </p:nvSpPr>
          <p:spPr bwMode="auto">
            <a:xfrm>
              <a:off x="2496790" y="2439884"/>
              <a:ext cx="131151" cy="74061"/>
            </a:xfrm>
            <a:custGeom>
              <a:avLst/>
              <a:gdLst>
                <a:gd name="T0" fmla="*/ 33 w 36"/>
                <a:gd name="T1" fmla="*/ 10 h 20"/>
                <a:gd name="T2" fmla="*/ 23 w 36"/>
                <a:gd name="T3" fmla="*/ 0 h 20"/>
                <a:gd name="T4" fmla="*/ 3 w 36"/>
                <a:gd name="T5" fmla="*/ 10 h 20"/>
                <a:gd name="T6" fmla="*/ 1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68" name="ïşḻïḓé"/>
            <p:cNvSpPr/>
            <p:nvPr userDrawn="1"/>
          </p:nvSpPr>
          <p:spPr bwMode="auto">
            <a:xfrm>
              <a:off x="2456674" y="2532461"/>
              <a:ext cx="131151" cy="72519"/>
            </a:xfrm>
            <a:custGeom>
              <a:avLst/>
              <a:gdLst>
                <a:gd name="T0" fmla="*/ 33 w 36"/>
                <a:gd name="T1" fmla="*/ 10 h 20"/>
                <a:gd name="T2" fmla="*/ 22 w 36"/>
                <a:gd name="T3" fmla="*/ 0 h 20"/>
                <a:gd name="T4" fmla="*/ 2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2" y="0"/>
                  </a:cubicBezTo>
                  <a:cubicBezTo>
                    <a:pt x="14" y="0"/>
                    <a:pt x="5" y="4"/>
                    <a:pt x="2" y="10"/>
                  </a:cubicBezTo>
                  <a:cubicBezTo>
                    <a:pt x="0" y="15"/>
                    <a:pt x="4" y="20"/>
                    <a:pt x="13" y="20"/>
                  </a:cubicBezTo>
                  <a:cubicBezTo>
                    <a:pt x="21"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769" name="îşļïḑê"/>
            <p:cNvSpPr/>
            <p:nvPr userDrawn="1"/>
          </p:nvSpPr>
          <p:spPr bwMode="auto">
            <a:xfrm>
              <a:off x="2413471" y="2623494"/>
              <a:ext cx="131151" cy="72519"/>
            </a:xfrm>
            <a:custGeom>
              <a:avLst/>
              <a:gdLst>
                <a:gd name="T0" fmla="*/ 33 w 36"/>
                <a:gd name="T1" fmla="*/ 10 h 20"/>
                <a:gd name="T2" fmla="*/ 23 w 36"/>
                <a:gd name="T3" fmla="*/ 0 h 20"/>
                <a:gd name="T4" fmla="*/ 2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3" y="0"/>
                  </a:cubicBezTo>
                  <a:cubicBezTo>
                    <a:pt x="14" y="0"/>
                    <a:pt x="5" y="4"/>
                    <a:pt x="2" y="10"/>
                  </a:cubicBezTo>
                  <a:cubicBezTo>
                    <a:pt x="0" y="16"/>
                    <a:pt x="4" y="20"/>
                    <a:pt x="13"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70" name="iṥliḍe"/>
            <p:cNvSpPr/>
            <p:nvPr userDrawn="1"/>
          </p:nvSpPr>
          <p:spPr bwMode="auto">
            <a:xfrm>
              <a:off x="2365639" y="2714528"/>
              <a:ext cx="134237" cy="80233"/>
            </a:xfrm>
            <a:custGeom>
              <a:avLst/>
              <a:gdLst>
                <a:gd name="T0" fmla="*/ 35 w 37"/>
                <a:gd name="T1" fmla="*/ 11 h 22"/>
                <a:gd name="T2" fmla="*/ 24 w 37"/>
                <a:gd name="T3" fmla="*/ 0 h 22"/>
                <a:gd name="T4" fmla="*/ 3 w 37"/>
                <a:gd name="T5" fmla="*/ 11 h 22"/>
                <a:gd name="T6" fmla="*/ 14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7" y="5"/>
                    <a:pt x="32" y="0"/>
                    <a:pt x="24" y="0"/>
                  </a:cubicBezTo>
                  <a:cubicBezTo>
                    <a:pt x="15" y="0"/>
                    <a:pt x="6" y="5"/>
                    <a:pt x="3" y="11"/>
                  </a:cubicBezTo>
                  <a:cubicBezTo>
                    <a:pt x="0" y="17"/>
                    <a:pt x="5" y="22"/>
                    <a:pt x="14" y="22"/>
                  </a:cubicBezTo>
                  <a:cubicBezTo>
                    <a:pt x="22"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771" name="íṧḷídê"/>
            <p:cNvSpPr/>
            <p:nvPr userDrawn="1"/>
          </p:nvSpPr>
          <p:spPr bwMode="auto">
            <a:xfrm>
              <a:off x="2317808" y="2810191"/>
              <a:ext cx="138865" cy="80233"/>
            </a:xfrm>
            <a:custGeom>
              <a:avLst/>
              <a:gdLst>
                <a:gd name="T0" fmla="*/ 35 w 38"/>
                <a:gd name="T1" fmla="*/ 11 h 22"/>
                <a:gd name="T2" fmla="*/ 24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5" y="22"/>
                    <a:pt x="14" y="22"/>
                  </a:cubicBezTo>
                  <a:cubicBezTo>
                    <a:pt x="23" y="22"/>
                    <a:pt x="33" y="17"/>
                    <a:pt x="35" y="11"/>
                  </a:cubicBezTo>
                  <a:close/>
                </a:path>
              </a:pathLst>
            </a:custGeom>
            <a:grpFill/>
            <a:ln>
              <a:noFill/>
            </a:ln>
          </p:spPr>
          <p:txBody>
            <a:bodyPr anchor="ctr"/>
            <a:lstStyle/>
            <a:p>
              <a:pPr algn="ctr"/>
              <a:endParaRPr>
                <a:solidFill>
                  <a:schemeClr val="accent1">
                    <a:lumMod val="50000"/>
                  </a:schemeClr>
                </a:solidFill>
              </a:endParaRPr>
            </a:p>
          </p:txBody>
        </p:sp>
        <p:sp>
          <p:nvSpPr>
            <p:cNvPr id="772" name="iślîḍê"/>
            <p:cNvSpPr/>
            <p:nvPr userDrawn="1"/>
          </p:nvSpPr>
          <p:spPr bwMode="auto">
            <a:xfrm>
              <a:off x="2269977" y="2907396"/>
              <a:ext cx="143495" cy="84863"/>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3"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773" name="îśľîḍê"/>
            <p:cNvSpPr/>
            <p:nvPr userDrawn="1"/>
          </p:nvSpPr>
          <p:spPr bwMode="auto">
            <a:xfrm>
              <a:off x="2354839" y="1734757"/>
              <a:ext cx="115721" cy="58632"/>
            </a:xfrm>
            <a:custGeom>
              <a:avLst/>
              <a:gdLst>
                <a:gd name="T0" fmla="*/ 29 w 32"/>
                <a:gd name="T1" fmla="*/ 8 h 16"/>
                <a:gd name="T2" fmla="*/ 20 w 32"/>
                <a:gd name="T3" fmla="*/ 0 h 16"/>
                <a:gd name="T4" fmla="*/ 2 w 32"/>
                <a:gd name="T5" fmla="*/ 8 h 16"/>
                <a:gd name="T6" fmla="*/ 11 w 32"/>
                <a:gd name="T7" fmla="*/ 16 h 16"/>
                <a:gd name="T8" fmla="*/ 29 w 32"/>
                <a:gd name="T9" fmla="*/ 8 h 16"/>
              </a:gdLst>
              <a:ahLst/>
              <a:cxnLst>
                <a:cxn ang="0">
                  <a:pos x="T0" y="T1"/>
                </a:cxn>
                <a:cxn ang="0">
                  <a:pos x="T2" y="T3"/>
                </a:cxn>
                <a:cxn ang="0">
                  <a:pos x="T4" y="T5"/>
                </a:cxn>
                <a:cxn ang="0">
                  <a:pos x="T6" y="T7"/>
                </a:cxn>
                <a:cxn ang="0">
                  <a:pos x="T8" y="T9"/>
                </a:cxn>
              </a:cxnLst>
              <a:rect l="0" t="0" r="r" b="b"/>
              <a:pathLst>
                <a:path w="32" h="16">
                  <a:moveTo>
                    <a:pt x="29" y="8"/>
                  </a:moveTo>
                  <a:cubicBezTo>
                    <a:pt x="32" y="3"/>
                    <a:pt x="27" y="0"/>
                    <a:pt x="20" y="0"/>
                  </a:cubicBezTo>
                  <a:cubicBezTo>
                    <a:pt x="12" y="0"/>
                    <a:pt x="4" y="3"/>
                    <a:pt x="2" y="8"/>
                  </a:cubicBezTo>
                  <a:cubicBezTo>
                    <a:pt x="0" y="12"/>
                    <a:pt x="4" y="16"/>
                    <a:pt x="11" y="16"/>
                  </a:cubicBezTo>
                  <a:cubicBezTo>
                    <a:pt x="19"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774" name="îšľîde"/>
            <p:cNvSpPr/>
            <p:nvPr userDrawn="1"/>
          </p:nvSpPr>
          <p:spPr bwMode="auto">
            <a:xfrm>
              <a:off x="2475189" y="1734757"/>
              <a:ext cx="115721" cy="58632"/>
            </a:xfrm>
            <a:custGeom>
              <a:avLst/>
              <a:gdLst>
                <a:gd name="T0" fmla="*/ 30 w 32"/>
                <a:gd name="T1" fmla="*/ 8 h 16"/>
                <a:gd name="T2" fmla="*/ 20 w 32"/>
                <a:gd name="T3" fmla="*/ 0 h 16"/>
                <a:gd name="T4" fmla="*/ 2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8" y="0"/>
                    <a:pt x="20" y="0"/>
                  </a:cubicBezTo>
                  <a:cubicBezTo>
                    <a:pt x="13" y="0"/>
                    <a:pt x="5" y="3"/>
                    <a:pt x="2" y="8"/>
                  </a:cubicBezTo>
                  <a:cubicBezTo>
                    <a:pt x="0" y="12"/>
                    <a:pt x="4" y="16"/>
                    <a:pt x="12" y="16"/>
                  </a:cubicBezTo>
                  <a:cubicBezTo>
                    <a:pt x="19" y="16"/>
                    <a:pt x="27" y="12"/>
                    <a:pt x="30" y="8"/>
                  </a:cubicBezTo>
                  <a:close/>
                </a:path>
              </a:pathLst>
            </a:custGeom>
            <a:grpFill/>
            <a:ln>
              <a:noFill/>
            </a:ln>
          </p:spPr>
          <p:txBody>
            <a:bodyPr anchor="ctr"/>
            <a:lstStyle/>
            <a:p>
              <a:pPr algn="ctr"/>
              <a:endParaRPr>
                <a:solidFill>
                  <a:schemeClr val="accent1">
                    <a:lumMod val="50000"/>
                  </a:schemeClr>
                </a:solidFill>
              </a:endParaRPr>
            </a:p>
          </p:txBody>
        </p:sp>
        <p:sp>
          <p:nvSpPr>
            <p:cNvPr id="775" name="íšlîḑê"/>
            <p:cNvSpPr/>
            <p:nvPr userDrawn="1"/>
          </p:nvSpPr>
          <p:spPr bwMode="auto">
            <a:xfrm>
              <a:off x="2595539" y="1734757"/>
              <a:ext cx="117264" cy="58632"/>
            </a:xfrm>
            <a:custGeom>
              <a:avLst/>
              <a:gdLst>
                <a:gd name="T0" fmla="*/ 30 w 32"/>
                <a:gd name="T1" fmla="*/ 8 h 16"/>
                <a:gd name="T2" fmla="*/ 20 w 32"/>
                <a:gd name="T3" fmla="*/ 0 h 16"/>
                <a:gd name="T4" fmla="*/ 3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8" y="0"/>
                    <a:pt x="20" y="0"/>
                  </a:cubicBezTo>
                  <a:cubicBezTo>
                    <a:pt x="13" y="0"/>
                    <a:pt x="5" y="3"/>
                    <a:pt x="3" y="8"/>
                  </a:cubicBezTo>
                  <a:cubicBezTo>
                    <a:pt x="0" y="12"/>
                    <a:pt x="5" y="16"/>
                    <a:pt x="12" y="16"/>
                  </a:cubicBezTo>
                  <a:cubicBezTo>
                    <a:pt x="20" y="16"/>
                    <a:pt x="28" y="12"/>
                    <a:pt x="30" y="8"/>
                  </a:cubicBezTo>
                  <a:close/>
                </a:path>
              </a:pathLst>
            </a:custGeom>
            <a:grpFill/>
            <a:ln>
              <a:noFill/>
            </a:ln>
          </p:spPr>
          <p:txBody>
            <a:bodyPr anchor="ctr"/>
            <a:lstStyle/>
            <a:p>
              <a:pPr algn="ctr"/>
              <a:endParaRPr>
                <a:solidFill>
                  <a:schemeClr val="accent1">
                    <a:lumMod val="50000"/>
                  </a:schemeClr>
                </a:solidFill>
              </a:endParaRPr>
            </a:p>
          </p:txBody>
        </p:sp>
        <p:sp>
          <p:nvSpPr>
            <p:cNvPr id="776" name="î$lídê"/>
            <p:cNvSpPr/>
            <p:nvPr userDrawn="1"/>
          </p:nvSpPr>
          <p:spPr bwMode="auto">
            <a:xfrm>
              <a:off x="2558508" y="1804190"/>
              <a:ext cx="117264" cy="61718"/>
            </a:xfrm>
            <a:custGeom>
              <a:avLst/>
              <a:gdLst>
                <a:gd name="T0" fmla="*/ 30 w 32"/>
                <a:gd name="T1" fmla="*/ 9 h 17"/>
                <a:gd name="T2" fmla="*/ 20 w 32"/>
                <a:gd name="T3" fmla="*/ 0 h 17"/>
                <a:gd name="T4" fmla="*/ 3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3"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77" name="íṣḻiḓé"/>
            <p:cNvSpPr/>
            <p:nvPr userDrawn="1"/>
          </p:nvSpPr>
          <p:spPr bwMode="auto">
            <a:xfrm>
              <a:off x="2523020" y="1878251"/>
              <a:ext cx="115721"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4" y="4"/>
                    <a:pt x="2" y="9"/>
                  </a:cubicBezTo>
                  <a:cubicBezTo>
                    <a:pt x="0" y="13"/>
                    <a:pt x="4" y="17"/>
                    <a:pt x="12" y="17"/>
                  </a:cubicBezTo>
                  <a:cubicBezTo>
                    <a:pt x="19"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78" name="íSľîḍè"/>
            <p:cNvSpPr/>
            <p:nvPr userDrawn="1"/>
          </p:nvSpPr>
          <p:spPr bwMode="auto">
            <a:xfrm>
              <a:off x="2482903" y="1953855"/>
              <a:ext cx="120350" cy="63261"/>
            </a:xfrm>
            <a:custGeom>
              <a:avLst/>
              <a:gdLst>
                <a:gd name="T0" fmla="*/ 31 w 33"/>
                <a:gd name="T1" fmla="*/ 8 h 17"/>
                <a:gd name="T2" fmla="*/ 21 w 33"/>
                <a:gd name="T3" fmla="*/ 0 h 17"/>
                <a:gd name="T4" fmla="*/ 2 w 33"/>
                <a:gd name="T5" fmla="*/ 8 h 17"/>
                <a:gd name="T6" fmla="*/ 12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9" y="0"/>
                    <a:pt x="21" y="0"/>
                  </a:cubicBezTo>
                  <a:cubicBezTo>
                    <a:pt x="13" y="0"/>
                    <a:pt x="5" y="4"/>
                    <a:pt x="2"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79" name="íṡlíḍé"/>
            <p:cNvSpPr/>
            <p:nvPr userDrawn="1"/>
          </p:nvSpPr>
          <p:spPr bwMode="auto">
            <a:xfrm>
              <a:off x="2442787" y="2031003"/>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3" y="9"/>
                  </a:cubicBezTo>
                  <a:cubicBezTo>
                    <a:pt x="0" y="13"/>
                    <a:pt x="4" y="17"/>
                    <a:pt x="12"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80" name="îṥḷîďe"/>
            <p:cNvSpPr/>
            <p:nvPr userDrawn="1"/>
          </p:nvSpPr>
          <p:spPr bwMode="auto">
            <a:xfrm>
              <a:off x="2401127" y="2108150"/>
              <a:ext cx="124979" cy="64804"/>
            </a:xfrm>
            <a:custGeom>
              <a:avLst/>
              <a:gdLst>
                <a:gd name="T0" fmla="*/ 31 w 34"/>
                <a:gd name="T1" fmla="*/ 9 h 18"/>
                <a:gd name="T2" fmla="*/ 21 w 34"/>
                <a:gd name="T3" fmla="*/ 0 h 18"/>
                <a:gd name="T4" fmla="*/ 2 w 34"/>
                <a:gd name="T5" fmla="*/ 9 h 18"/>
                <a:gd name="T6" fmla="*/ 1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29" y="0"/>
                    <a:pt x="21" y="0"/>
                  </a:cubicBezTo>
                  <a:cubicBezTo>
                    <a:pt x="13" y="0"/>
                    <a:pt x="5" y="4"/>
                    <a:pt x="2" y="9"/>
                  </a:cubicBezTo>
                  <a:cubicBezTo>
                    <a:pt x="0" y="14"/>
                    <a:pt x="4" y="18"/>
                    <a:pt x="12" y="18"/>
                  </a:cubicBezTo>
                  <a:cubicBezTo>
                    <a:pt x="20"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81" name="íṡḷíďè"/>
            <p:cNvSpPr/>
            <p:nvPr userDrawn="1"/>
          </p:nvSpPr>
          <p:spPr bwMode="auto">
            <a:xfrm>
              <a:off x="2357925" y="2188383"/>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82" name="îSlîḍé"/>
            <p:cNvSpPr/>
            <p:nvPr userDrawn="1"/>
          </p:nvSpPr>
          <p:spPr bwMode="auto">
            <a:xfrm>
              <a:off x="2314722" y="2271702"/>
              <a:ext cx="128065" cy="69433"/>
            </a:xfrm>
            <a:custGeom>
              <a:avLst/>
              <a:gdLst>
                <a:gd name="T0" fmla="*/ 33 w 35"/>
                <a:gd name="T1" fmla="*/ 9 h 19"/>
                <a:gd name="T2" fmla="*/ 23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4"/>
                    <a:pt x="5" y="19"/>
                    <a:pt x="13" y="19"/>
                  </a:cubicBezTo>
                  <a:cubicBezTo>
                    <a:pt x="21"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783" name="ïṡ1ïḋê"/>
            <p:cNvSpPr/>
            <p:nvPr userDrawn="1"/>
          </p:nvSpPr>
          <p:spPr bwMode="auto">
            <a:xfrm>
              <a:off x="2269977" y="2356565"/>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1" y="0"/>
                    <a:pt x="23" y="0"/>
                  </a:cubicBezTo>
                  <a:cubicBezTo>
                    <a:pt x="15" y="0"/>
                    <a:pt x="6" y="4"/>
                    <a:pt x="3" y="9"/>
                  </a:cubicBezTo>
                  <a:cubicBezTo>
                    <a:pt x="0" y="15"/>
                    <a:pt x="5" y="19"/>
                    <a:pt x="13"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784" name="ïṧľiḋe"/>
            <p:cNvSpPr/>
            <p:nvPr userDrawn="1"/>
          </p:nvSpPr>
          <p:spPr bwMode="auto">
            <a:xfrm>
              <a:off x="2226774" y="2439884"/>
              <a:ext cx="131151" cy="74061"/>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4" y="20"/>
                    <a:pt x="13"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785" name="îśḷîďè"/>
            <p:cNvSpPr/>
            <p:nvPr userDrawn="1"/>
          </p:nvSpPr>
          <p:spPr bwMode="auto">
            <a:xfrm>
              <a:off x="2178943" y="2532461"/>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5"/>
                    <a:pt x="5" y="20"/>
                    <a:pt x="13" y="20"/>
                  </a:cubicBezTo>
                  <a:cubicBezTo>
                    <a:pt x="22"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786" name="iṧḷïḓè"/>
            <p:cNvSpPr/>
            <p:nvPr userDrawn="1"/>
          </p:nvSpPr>
          <p:spPr bwMode="auto">
            <a:xfrm>
              <a:off x="2131111" y="2623494"/>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5" y="20"/>
                    <a:pt x="13"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787" name="ïş1iďè"/>
            <p:cNvSpPr/>
            <p:nvPr userDrawn="1"/>
          </p:nvSpPr>
          <p:spPr bwMode="auto">
            <a:xfrm>
              <a:off x="2189743" y="1804190"/>
              <a:ext cx="117264" cy="61718"/>
            </a:xfrm>
            <a:custGeom>
              <a:avLst/>
              <a:gdLst>
                <a:gd name="T0" fmla="*/ 30 w 32"/>
                <a:gd name="T1" fmla="*/ 9 h 17"/>
                <a:gd name="T2" fmla="*/ 21 w 32"/>
                <a:gd name="T3" fmla="*/ 0 h 17"/>
                <a:gd name="T4" fmla="*/ 2 w 32"/>
                <a:gd name="T5" fmla="*/ 9 h 17"/>
                <a:gd name="T6" fmla="*/ 1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1" y="0"/>
                  </a:cubicBezTo>
                  <a:cubicBezTo>
                    <a:pt x="13" y="0"/>
                    <a:pt x="5" y="4"/>
                    <a:pt x="2" y="9"/>
                  </a:cubicBezTo>
                  <a:cubicBezTo>
                    <a:pt x="0" y="13"/>
                    <a:pt x="4" y="17"/>
                    <a:pt x="11" y="17"/>
                  </a:cubicBezTo>
                  <a:cubicBezTo>
                    <a:pt x="19" y="17"/>
                    <a:pt x="27" y="13"/>
                    <a:pt x="30" y="9"/>
                  </a:cubicBezTo>
                  <a:close/>
                </a:path>
              </a:pathLst>
            </a:custGeom>
            <a:grpFill/>
            <a:ln>
              <a:noFill/>
            </a:ln>
          </p:spPr>
          <p:txBody>
            <a:bodyPr anchor="ctr"/>
            <a:lstStyle/>
            <a:p>
              <a:pPr algn="ctr"/>
              <a:endParaRPr>
                <a:solidFill>
                  <a:schemeClr val="accent1">
                    <a:lumMod val="50000"/>
                  </a:schemeClr>
                </a:solidFill>
              </a:endParaRPr>
            </a:p>
          </p:txBody>
        </p:sp>
        <p:sp>
          <p:nvSpPr>
            <p:cNvPr id="788" name="iŝ1íḑe"/>
            <p:cNvSpPr/>
            <p:nvPr userDrawn="1"/>
          </p:nvSpPr>
          <p:spPr bwMode="auto">
            <a:xfrm>
              <a:off x="2314722" y="1804190"/>
              <a:ext cx="115721" cy="61718"/>
            </a:xfrm>
            <a:custGeom>
              <a:avLst/>
              <a:gdLst>
                <a:gd name="T0" fmla="*/ 30 w 32"/>
                <a:gd name="T1" fmla="*/ 9 h 17"/>
                <a:gd name="T2" fmla="*/ 20 w 32"/>
                <a:gd name="T3" fmla="*/ 0 h 17"/>
                <a:gd name="T4" fmla="*/ 2 w 32"/>
                <a:gd name="T5" fmla="*/ 9 h 17"/>
                <a:gd name="T6" fmla="*/ 1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4" y="17"/>
                    <a:pt x="11" y="17"/>
                  </a:cubicBezTo>
                  <a:cubicBezTo>
                    <a:pt x="19" y="17"/>
                    <a:pt x="27" y="13"/>
                    <a:pt x="30" y="9"/>
                  </a:cubicBezTo>
                  <a:close/>
                </a:path>
              </a:pathLst>
            </a:custGeom>
            <a:grpFill/>
            <a:ln>
              <a:noFill/>
            </a:ln>
          </p:spPr>
          <p:txBody>
            <a:bodyPr anchor="ctr"/>
            <a:lstStyle/>
            <a:p>
              <a:pPr algn="ctr"/>
              <a:endParaRPr>
                <a:solidFill>
                  <a:schemeClr val="accent1">
                    <a:lumMod val="50000"/>
                  </a:schemeClr>
                </a:solidFill>
              </a:endParaRPr>
            </a:p>
          </p:txBody>
        </p:sp>
        <p:sp>
          <p:nvSpPr>
            <p:cNvPr id="789" name="íŝlïḓe"/>
            <p:cNvSpPr/>
            <p:nvPr userDrawn="1"/>
          </p:nvSpPr>
          <p:spPr bwMode="auto">
            <a:xfrm>
              <a:off x="2435072" y="1804190"/>
              <a:ext cx="120350" cy="61718"/>
            </a:xfrm>
            <a:custGeom>
              <a:avLst/>
              <a:gdLst>
                <a:gd name="T0" fmla="*/ 30 w 33"/>
                <a:gd name="T1" fmla="*/ 9 h 17"/>
                <a:gd name="T2" fmla="*/ 21 w 33"/>
                <a:gd name="T3" fmla="*/ 0 h 17"/>
                <a:gd name="T4" fmla="*/ 3 w 33"/>
                <a:gd name="T5" fmla="*/ 9 h 17"/>
                <a:gd name="T6" fmla="*/ 12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33" y="4"/>
                    <a:pt x="28" y="0"/>
                    <a:pt x="21" y="0"/>
                  </a:cubicBezTo>
                  <a:cubicBezTo>
                    <a:pt x="13" y="0"/>
                    <a:pt x="5" y="4"/>
                    <a:pt x="3"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90" name="ïṩlíďé"/>
            <p:cNvSpPr/>
            <p:nvPr userDrawn="1"/>
          </p:nvSpPr>
          <p:spPr bwMode="auto">
            <a:xfrm>
              <a:off x="1895041" y="1878251"/>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1" name="îşlïḑé"/>
            <p:cNvSpPr/>
            <p:nvPr userDrawn="1"/>
          </p:nvSpPr>
          <p:spPr bwMode="auto">
            <a:xfrm>
              <a:off x="2023105" y="1878251"/>
              <a:ext cx="120350" cy="61718"/>
            </a:xfrm>
            <a:custGeom>
              <a:avLst/>
              <a:gdLst>
                <a:gd name="T0" fmla="*/ 30 w 33"/>
                <a:gd name="T1" fmla="*/ 9 h 17"/>
                <a:gd name="T2" fmla="*/ 21 w 33"/>
                <a:gd name="T3" fmla="*/ 0 h 17"/>
                <a:gd name="T4" fmla="*/ 2 w 33"/>
                <a:gd name="T5" fmla="*/ 9 h 17"/>
                <a:gd name="T6" fmla="*/ 1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33" y="4"/>
                    <a:pt x="29" y="0"/>
                    <a:pt x="21" y="0"/>
                  </a:cubicBezTo>
                  <a:cubicBezTo>
                    <a:pt x="14" y="0"/>
                    <a:pt x="5" y="4"/>
                    <a:pt x="2" y="9"/>
                  </a:cubicBezTo>
                  <a:cubicBezTo>
                    <a:pt x="0" y="13"/>
                    <a:pt x="4" y="17"/>
                    <a:pt x="11" y="17"/>
                  </a:cubicBezTo>
                  <a:cubicBezTo>
                    <a:pt x="19"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92" name="ïsļïdè"/>
            <p:cNvSpPr/>
            <p:nvPr userDrawn="1"/>
          </p:nvSpPr>
          <p:spPr bwMode="auto">
            <a:xfrm>
              <a:off x="2146541"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3" name="ïṣḷïďé"/>
            <p:cNvSpPr/>
            <p:nvPr userDrawn="1"/>
          </p:nvSpPr>
          <p:spPr bwMode="auto">
            <a:xfrm>
              <a:off x="2269977"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4" name="isḷîḋe"/>
            <p:cNvSpPr/>
            <p:nvPr userDrawn="1"/>
          </p:nvSpPr>
          <p:spPr bwMode="auto">
            <a:xfrm>
              <a:off x="2394956"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5"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5" name="iś1îďè"/>
            <p:cNvSpPr/>
            <p:nvPr userDrawn="1"/>
          </p:nvSpPr>
          <p:spPr bwMode="auto">
            <a:xfrm>
              <a:off x="1850295" y="1953855"/>
              <a:ext cx="124979"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2" y="0"/>
                  </a:cubicBezTo>
                  <a:cubicBezTo>
                    <a:pt x="14" y="0"/>
                    <a:pt x="6" y="4"/>
                    <a:pt x="3" y="8"/>
                  </a:cubicBezTo>
                  <a:cubicBezTo>
                    <a:pt x="0" y="13"/>
                    <a:pt x="4" y="17"/>
                    <a:pt x="12" y="17"/>
                  </a:cubicBezTo>
                  <a:cubicBezTo>
                    <a:pt x="19"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96" name="iṡ1íḑê"/>
            <p:cNvSpPr/>
            <p:nvPr userDrawn="1"/>
          </p:nvSpPr>
          <p:spPr bwMode="auto">
            <a:xfrm>
              <a:off x="1975274" y="1953855"/>
              <a:ext cx="123436"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2" y="0"/>
                  </a:cubicBezTo>
                  <a:cubicBezTo>
                    <a:pt x="15" y="0"/>
                    <a:pt x="6" y="4"/>
                    <a:pt x="3" y="8"/>
                  </a:cubicBezTo>
                  <a:cubicBezTo>
                    <a:pt x="0" y="13"/>
                    <a:pt x="4" y="17"/>
                    <a:pt x="12" y="17"/>
                  </a:cubicBezTo>
                  <a:cubicBezTo>
                    <a:pt x="20" y="17"/>
                    <a:pt x="29" y="13"/>
                    <a:pt x="31" y="8"/>
                  </a:cubicBezTo>
                  <a:close/>
                </a:path>
              </a:pathLst>
            </a:custGeom>
            <a:grpFill/>
            <a:ln>
              <a:noFill/>
            </a:ln>
          </p:spPr>
          <p:txBody>
            <a:bodyPr anchor="ctr"/>
            <a:lstStyle/>
            <a:p>
              <a:pPr algn="ctr"/>
              <a:endParaRPr>
                <a:solidFill>
                  <a:schemeClr val="accent1">
                    <a:lumMod val="50000"/>
                  </a:schemeClr>
                </a:solidFill>
              </a:endParaRPr>
            </a:p>
          </p:txBody>
        </p:sp>
        <p:sp>
          <p:nvSpPr>
            <p:cNvPr id="797" name="i$1îḍè"/>
            <p:cNvSpPr/>
            <p:nvPr userDrawn="1"/>
          </p:nvSpPr>
          <p:spPr bwMode="auto">
            <a:xfrm>
              <a:off x="2103338" y="1953855"/>
              <a:ext cx="123436"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29" y="0"/>
                    <a:pt x="22" y="0"/>
                  </a:cubicBezTo>
                  <a:cubicBezTo>
                    <a:pt x="14" y="0"/>
                    <a:pt x="5" y="4"/>
                    <a:pt x="3"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98" name="íṣļïďe"/>
            <p:cNvSpPr/>
            <p:nvPr userDrawn="1"/>
          </p:nvSpPr>
          <p:spPr bwMode="auto">
            <a:xfrm>
              <a:off x="2229860" y="1953855"/>
              <a:ext cx="120350" cy="63261"/>
            </a:xfrm>
            <a:custGeom>
              <a:avLst/>
              <a:gdLst>
                <a:gd name="T0" fmla="*/ 31 w 33"/>
                <a:gd name="T1" fmla="*/ 8 h 17"/>
                <a:gd name="T2" fmla="*/ 21 w 33"/>
                <a:gd name="T3" fmla="*/ 0 h 17"/>
                <a:gd name="T4" fmla="*/ 2 w 33"/>
                <a:gd name="T5" fmla="*/ 8 h 17"/>
                <a:gd name="T6" fmla="*/ 12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9" y="0"/>
                    <a:pt x="21" y="0"/>
                  </a:cubicBezTo>
                  <a:cubicBezTo>
                    <a:pt x="13" y="0"/>
                    <a:pt x="5" y="4"/>
                    <a:pt x="2"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99" name="íšľîḋé"/>
            <p:cNvSpPr/>
            <p:nvPr userDrawn="1"/>
          </p:nvSpPr>
          <p:spPr bwMode="auto">
            <a:xfrm>
              <a:off x="2354839" y="1953855"/>
              <a:ext cx="123436" cy="63261"/>
            </a:xfrm>
            <a:custGeom>
              <a:avLst/>
              <a:gdLst>
                <a:gd name="T0" fmla="*/ 31 w 34"/>
                <a:gd name="T1" fmla="*/ 8 h 17"/>
                <a:gd name="T2" fmla="*/ 21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29" y="0"/>
                    <a:pt x="21" y="0"/>
                  </a:cubicBezTo>
                  <a:cubicBezTo>
                    <a:pt x="14" y="0"/>
                    <a:pt x="5" y="4"/>
                    <a:pt x="3" y="8"/>
                  </a:cubicBezTo>
                  <a:cubicBezTo>
                    <a:pt x="0" y="13"/>
                    <a:pt x="5" y="17"/>
                    <a:pt x="12" y="17"/>
                  </a:cubicBezTo>
                  <a:cubicBezTo>
                    <a:pt x="20" y="17"/>
                    <a:pt x="29" y="13"/>
                    <a:pt x="31" y="8"/>
                  </a:cubicBezTo>
                  <a:close/>
                </a:path>
              </a:pathLst>
            </a:custGeom>
            <a:grpFill/>
            <a:ln>
              <a:noFill/>
            </a:ln>
          </p:spPr>
          <p:txBody>
            <a:bodyPr anchor="ctr"/>
            <a:lstStyle/>
            <a:p>
              <a:pPr algn="ctr"/>
              <a:endParaRPr>
                <a:solidFill>
                  <a:schemeClr val="accent1">
                    <a:lumMod val="50000"/>
                  </a:schemeClr>
                </a:solidFill>
              </a:endParaRPr>
            </a:p>
          </p:txBody>
        </p:sp>
        <p:sp>
          <p:nvSpPr>
            <p:cNvPr id="800" name="ïşḷiḑè"/>
            <p:cNvSpPr/>
            <p:nvPr userDrawn="1"/>
          </p:nvSpPr>
          <p:spPr bwMode="auto">
            <a:xfrm>
              <a:off x="1804007" y="2031003"/>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6" y="4"/>
                    <a:pt x="3" y="9"/>
                  </a:cubicBezTo>
                  <a:cubicBezTo>
                    <a:pt x="0" y="13"/>
                    <a:pt x="4" y="17"/>
                    <a:pt x="12"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1" name="íṡ1íḓé"/>
            <p:cNvSpPr/>
            <p:nvPr userDrawn="1"/>
          </p:nvSpPr>
          <p:spPr bwMode="auto">
            <a:xfrm>
              <a:off x="1930528" y="2031003"/>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2" name="íṩḻïḓê"/>
            <p:cNvSpPr/>
            <p:nvPr userDrawn="1"/>
          </p:nvSpPr>
          <p:spPr bwMode="auto">
            <a:xfrm>
              <a:off x="2058593" y="2031003"/>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3" name="íṣļídé"/>
            <p:cNvSpPr/>
            <p:nvPr userDrawn="1"/>
          </p:nvSpPr>
          <p:spPr bwMode="auto">
            <a:xfrm>
              <a:off x="2186657" y="2031003"/>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29"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4" name="íśľïḋe"/>
            <p:cNvSpPr/>
            <p:nvPr userDrawn="1"/>
          </p:nvSpPr>
          <p:spPr bwMode="auto">
            <a:xfrm>
              <a:off x="2314722" y="2031003"/>
              <a:ext cx="123436" cy="61718"/>
            </a:xfrm>
            <a:custGeom>
              <a:avLst/>
              <a:gdLst>
                <a:gd name="T0" fmla="*/ 31 w 34"/>
                <a:gd name="T1" fmla="*/ 9 h 17"/>
                <a:gd name="T2" fmla="*/ 21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29" y="0"/>
                    <a:pt x="21" y="0"/>
                  </a:cubicBezTo>
                  <a:cubicBezTo>
                    <a:pt x="14" y="0"/>
                    <a:pt x="5" y="4"/>
                    <a:pt x="3" y="9"/>
                  </a:cubicBezTo>
                  <a:cubicBezTo>
                    <a:pt x="0" y="13"/>
                    <a:pt x="4" y="17"/>
                    <a:pt x="12"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805" name="ïṩ1íḍé"/>
            <p:cNvSpPr/>
            <p:nvPr userDrawn="1"/>
          </p:nvSpPr>
          <p:spPr bwMode="auto">
            <a:xfrm>
              <a:off x="1625025" y="2108150"/>
              <a:ext cx="128065"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6" name="isļïde"/>
            <p:cNvSpPr/>
            <p:nvPr userDrawn="1"/>
          </p:nvSpPr>
          <p:spPr bwMode="auto">
            <a:xfrm>
              <a:off x="1753090" y="2108150"/>
              <a:ext cx="126522"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7" name="ísḻïḑè"/>
            <p:cNvSpPr/>
            <p:nvPr userDrawn="1"/>
          </p:nvSpPr>
          <p:spPr bwMode="auto">
            <a:xfrm>
              <a:off x="1884240" y="2108150"/>
              <a:ext cx="123436" cy="64804"/>
            </a:xfrm>
            <a:custGeom>
              <a:avLst/>
              <a:gdLst>
                <a:gd name="T0" fmla="*/ 32 w 34"/>
                <a:gd name="T1" fmla="*/ 9 h 18"/>
                <a:gd name="T2" fmla="*/ 22 w 34"/>
                <a:gd name="T3" fmla="*/ 0 h 18"/>
                <a:gd name="T4" fmla="*/ 3 w 34"/>
                <a:gd name="T5" fmla="*/ 9 h 18"/>
                <a:gd name="T6" fmla="*/ 12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30" y="0"/>
                    <a:pt x="22" y="0"/>
                  </a:cubicBezTo>
                  <a:cubicBezTo>
                    <a:pt x="14"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8" name="íṥlîḋé"/>
            <p:cNvSpPr/>
            <p:nvPr userDrawn="1"/>
          </p:nvSpPr>
          <p:spPr bwMode="auto">
            <a:xfrm>
              <a:off x="2010761" y="2108150"/>
              <a:ext cx="128065"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9" name="iŝḷíḑè"/>
            <p:cNvSpPr/>
            <p:nvPr userDrawn="1"/>
          </p:nvSpPr>
          <p:spPr bwMode="auto">
            <a:xfrm>
              <a:off x="2143455" y="2108150"/>
              <a:ext cx="123436" cy="64804"/>
            </a:xfrm>
            <a:custGeom>
              <a:avLst/>
              <a:gdLst>
                <a:gd name="T0" fmla="*/ 31 w 34"/>
                <a:gd name="T1" fmla="*/ 9 h 18"/>
                <a:gd name="T2" fmla="*/ 22 w 34"/>
                <a:gd name="T3" fmla="*/ 0 h 18"/>
                <a:gd name="T4" fmla="*/ 3 w 34"/>
                <a:gd name="T5" fmla="*/ 9 h 18"/>
                <a:gd name="T6" fmla="*/ 1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30" y="0"/>
                    <a:pt x="22" y="0"/>
                  </a:cubicBezTo>
                  <a:cubicBezTo>
                    <a:pt x="14" y="0"/>
                    <a:pt x="5" y="4"/>
                    <a:pt x="3" y="9"/>
                  </a:cubicBezTo>
                  <a:cubicBezTo>
                    <a:pt x="0" y="14"/>
                    <a:pt x="4" y="18"/>
                    <a:pt x="12" y="18"/>
                  </a:cubicBezTo>
                  <a:cubicBezTo>
                    <a:pt x="20"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810" name="ïṣ1iḑe"/>
            <p:cNvSpPr/>
            <p:nvPr userDrawn="1"/>
          </p:nvSpPr>
          <p:spPr bwMode="auto">
            <a:xfrm>
              <a:off x="2269977" y="2108150"/>
              <a:ext cx="124979" cy="64804"/>
            </a:xfrm>
            <a:custGeom>
              <a:avLst/>
              <a:gdLst>
                <a:gd name="T0" fmla="*/ 32 w 34"/>
                <a:gd name="T1" fmla="*/ 9 h 18"/>
                <a:gd name="T2" fmla="*/ 22 w 34"/>
                <a:gd name="T3" fmla="*/ 0 h 18"/>
                <a:gd name="T4" fmla="*/ 3 w 34"/>
                <a:gd name="T5" fmla="*/ 9 h 18"/>
                <a:gd name="T6" fmla="*/ 13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30" y="0"/>
                    <a:pt x="22" y="0"/>
                  </a:cubicBezTo>
                  <a:cubicBezTo>
                    <a:pt x="14" y="0"/>
                    <a:pt x="6" y="4"/>
                    <a:pt x="3" y="9"/>
                  </a:cubicBezTo>
                  <a:cubicBezTo>
                    <a:pt x="0" y="14"/>
                    <a:pt x="5" y="18"/>
                    <a:pt x="13" y="18"/>
                  </a:cubicBezTo>
                  <a:cubicBezTo>
                    <a:pt x="21"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11" name="îSḻiḑé"/>
            <p:cNvSpPr/>
            <p:nvPr userDrawn="1"/>
          </p:nvSpPr>
          <p:spPr bwMode="auto">
            <a:xfrm>
              <a:off x="1023276" y="1878251"/>
              <a:ext cx="126522" cy="61718"/>
            </a:xfrm>
            <a:custGeom>
              <a:avLst/>
              <a:gdLst>
                <a:gd name="T0" fmla="*/ 31 w 35"/>
                <a:gd name="T1" fmla="*/ 9 h 17"/>
                <a:gd name="T2" fmla="*/ 23 w 35"/>
                <a:gd name="T3" fmla="*/ 0 h 17"/>
                <a:gd name="T4" fmla="*/ 3 w 35"/>
                <a:gd name="T5" fmla="*/ 9 h 17"/>
                <a:gd name="T6" fmla="*/ 11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3" y="9"/>
                  </a:cubicBezTo>
                  <a:cubicBezTo>
                    <a:pt x="0" y="13"/>
                    <a:pt x="3"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2" name="iṩļîďê"/>
            <p:cNvSpPr/>
            <p:nvPr userDrawn="1"/>
          </p:nvSpPr>
          <p:spPr bwMode="auto">
            <a:xfrm>
              <a:off x="1146711" y="1878251"/>
              <a:ext cx="128065" cy="61718"/>
            </a:xfrm>
            <a:custGeom>
              <a:avLst/>
              <a:gdLst>
                <a:gd name="T0" fmla="*/ 31 w 35"/>
                <a:gd name="T1" fmla="*/ 9 h 17"/>
                <a:gd name="T2" fmla="*/ 23 w 35"/>
                <a:gd name="T3" fmla="*/ 0 h 17"/>
                <a:gd name="T4" fmla="*/ 3 w 35"/>
                <a:gd name="T5" fmla="*/ 9 h 17"/>
                <a:gd name="T6" fmla="*/ 11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3" y="9"/>
                  </a:cubicBezTo>
                  <a:cubicBezTo>
                    <a:pt x="0" y="13"/>
                    <a:pt x="4"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3" name="îṥḷïḑê"/>
            <p:cNvSpPr/>
            <p:nvPr userDrawn="1"/>
          </p:nvSpPr>
          <p:spPr bwMode="auto">
            <a:xfrm>
              <a:off x="1270147" y="1878251"/>
              <a:ext cx="128065" cy="61718"/>
            </a:xfrm>
            <a:custGeom>
              <a:avLst/>
              <a:gdLst>
                <a:gd name="T0" fmla="*/ 31 w 35"/>
                <a:gd name="T1" fmla="*/ 9 h 17"/>
                <a:gd name="T2" fmla="*/ 23 w 35"/>
                <a:gd name="T3" fmla="*/ 0 h 17"/>
                <a:gd name="T4" fmla="*/ 4 w 35"/>
                <a:gd name="T5" fmla="*/ 9 h 17"/>
                <a:gd name="T6" fmla="*/ 12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4" y="9"/>
                  </a:cubicBezTo>
                  <a:cubicBezTo>
                    <a:pt x="0" y="13"/>
                    <a:pt x="4" y="17"/>
                    <a:pt x="12"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4" name="ïSlíḋê"/>
            <p:cNvSpPr/>
            <p:nvPr userDrawn="1"/>
          </p:nvSpPr>
          <p:spPr bwMode="auto">
            <a:xfrm>
              <a:off x="1398211" y="1878251"/>
              <a:ext cx="124979"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3" y="17"/>
                    <a:pt x="11" y="17"/>
                  </a:cubicBezTo>
                  <a:cubicBezTo>
                    <a:pt x="19" y="17"/>
                    <a:pt x="27" y="13"/>
                    <a:pt x="31" y="9"/>
                  </a:cubicBezTo>
                  <a:close/>
                </a:path>
              </a:pathLst>
            </a:custGeom>
            <a:grpFill/>
            <a:ln>
              <a:noFill/>
            </a:ln>
          </p:spPr>
          <p:txBody>
            <a:bodyPr anchor="ctr"/>
            <a:lstStyle/>
            <a:p>
              <a:pPr algn="ctr"/>
              <a:endParaRPr>
                <a:solidFill>
                  <a:schemeClr val="accent1">
                    <a:lumMod val="50000"/>
                  </a:schemeClr>
                </a:solidFill>
              </a:endParaRPr>
            </a:p>
          </p:txBody>
        </p:sp>
        <p:sp>
          <p:nvSpPr>
            <p:cNvPr id="815" name="ïşļiďè"/>
            <p:cNvSpPr/>
            <p:nvPr userDrawn="1"/>
          </p:nvSpPr>
          <p:spPr bwMode="auto">
            <a:xfrm>
              <a:off x="1523190" y="1878251"/>
              <a:ext cx="123436"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3"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6" name="i$ļïḋè"/>
            <p:cNvSpPr/>
            <p:nvPr userDrawn="1"/>
          </p:nvSpPr>
          <p:spPr bwMode="auto">
            <a:xfrm>
              <a:off x="1646626" y="1878251"/>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7" name="íSḻîḑê"/>
            <p:cNvSpPr/>
            <p:nvPr userDrawn="1"/>
          </p:nvSpPr>
          <p:spPr bwMode="auto">
            <a:xfrm>
              <a:off x="1770062" y="1878251"/>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8" name="iṥḷïḓe"/>
            <p:cNvSpPr/>
            <p:nvPr userDrawn="1"/>
          </p:nvSpPr>
          <p:spPr bwMode="auto">
            <a:xfrm>
              <a:off x="839665" y="1953855"/>
              <a:ext cx="128065" cy="63261"/>
            </a:xfrm>
            <a:custGeom>
              <a:avLst/>
              <a:gdLst>
                <a:gd name="T0" fmla="*/ 31 w 35"/>
                <a:gd name="T1" fmla="*/ 8 h 17"/>
                <a:gd name="T2" fmla="*/ 24 w 35"/>
                <a:gd name="T3" fmla="*/ 0 h 17"/>
                <a:gd name="T4" fmla="*/ 3 w 35"/>
                <a:gd name="T5" fmla="*/ 8 h 17"/>
                <a:gd name="T6" fmla="*/ 11 w 35"/>
                <a:gd name="T7" fmla="*/ 17 h 17"/>
                <a:gd name="T8" fmla="*/ 31 w 35"/>
                <a:gd name="T9" fmla="*/ 8 h 17"/>
              </a:gdLst>
              <a:ahLst/>
              <a:cxnLst>
                <a:cxn ang="0">
                  <a:pos x="T0" y="T1"/>
                </a:cxn>
                <a:cxn ang="0">
                  <a:pos x="T2" y="T3"/>
                </a:cxn>
                <a:cxn ang="0">
                  <a:pos x="T4" y="T5"/>
                </a:cxn>
                <a:cxn ang="0">
                  <a:pos x="T6" y="T7"/>
                </a:cxn>
                <a:cxn ang="0">
                  <a:pos x="T8" y="T9"/>
                </a:cxn>
              </a:cxnLst>
              <a:rect l="0" t="0" r="r" b="b"/>
              <a:pathLst>
                <a:path w="35" h="17">
                  <a:moveTo>
                    <a:pt x="31" y="8"/>
                  </a:moveTo>
                  <a:cubicBezTo>
                    <a:pt x="35" y="4"/>
                    <a:pt x="32" y="0"/>
                    <a:pt x="24" y="0"/>
                  </a:cubicBezTo>
                  <a:cubicBezTo>
                    <a:pt x="16" y="0"/>
                    <a:pt x="7" y="4"/>
                    <a:pt x="3" y="8"/>
                  </a:cubicBezTo>
                  <a:cubicBezTo>
                    <a:pt x="0" y="13"/>
                    <a:pt x="3" y="17"/>
                    <a:pt x="11" y="17"/>
                  </a:cubicBezTo>
                  <a:cubicBezTo>
                    <a:pt x="19"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819" name="îS1íḋé"/>
            <p:cNvSpPr/>
            <p:nvPr userDrawn="1"/>
          </p:nvSpPr>
          <p:spPr bwMode="auto">
            <a:xfrm>
              <a:off x="964644" y="1953855"/>
              <a:ext cx="126522" cy="63261"/>
            </a:xfrm>
            <a:custGeom>
              <a:avLst/>
              <a:gdLst>
                <a:gd name="T0" fmla="*/ 32 w 35"/>
                <a:gd name="T1" fmla="*/ 8 h 17"/>
                <a:gd name="T2" fmla="*/ 24 w 35"/>
                <a:gd name="T3" fmla="*/ 0 h 17"/>
                <a:gd name="T4" fmla="*/ 4 w 35"/>
                <a:gd name="T5" fmla="*/ 8 h 17"/>
                <a:gd name="T6" fmla="*/ 11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2" y="0"/>
                    <a:pt x="24" y="0"/>
                  </a:cubicBezTo>
                  <a:cubicBezTo>
                    <a:pt x="16" y="0"/>
                    <a:pt x="7" y="4"/>
                    <a:pt x="4" y="8"/>
                  </a:cubicBezTo>
                  <a:cubicBezTo>
                    <a:pt x="0" y="13"/>
                    <a:pt x="4" y="17"/>
                    <a:pt x="11" y="17"/>
                  </a:cubicBezTo>
                  <a:cubicBezTo>
                    <a:pt x="19" y="17"/>
                    <a:pt x="28" y="13"/>
                    <a:pt x="32" y="8"/>
                  </a:cubicBezTo>
                  <a:close/>
                </a:path>
              </a:pathLst>
            </a:custGeom>
            <a:grpFill/>
            <a:ln>
              <a:noFill/>
            </a:ln>
          </p:spPr>
          <p:txBody>
            <a:bodyPr anchor="ctr"/>
            <a:lstStyle/>
            <a:p>
              <a:pPr algn="ctr"/>
              <a:endParaRPr>
                <a:solidFill>
                  <a:schemeClr val="accent1">
                    <a:lumMod val="50000"/>
                  </a:schemeClr>
                </a:solidFill>
              </a:endParaRPr>
            </a:p>
          </p:txBody>
        </p:sp>
        <p:sp>
          <p:nvSpPr>
            <p:cNvPr id="820" name="iśḷiḋé"/>
            <p:cNvSpPr/>
            <p:nvPr userDrawn="1"/>
          </p:nvSpPr>
          <p:spPr bwMode="auto">
            <a:xfrm>
              <a:off x="1091165" y="1953855"/>
              <a:ext cx="128065" cy="63261"/>
            </a:xfrm>
            <a:custGeom>
              <a:avLst/>
              <a:gdLst>
                <a:gd name="T0" fmla="*/ 32 w 35"/>
                <a:gd name="T1" fmla="*/ 8 h 17"/>
                <a:gd name="T2" fmla="*/ 24 w 35"/>
                <a:gd name="T3" fmla="*/ 0 h 17"/>
                <a:gd name="T4" fmla="*/ 3 w 35"/>
                <a:gd name="T5" fmla="*/ 8 h 17"/>
                <a:gd name="T6" fmla="*/ 11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4" y="0"/>
                  </a:cubicBezTo>
                  <a:cubicBezTo>
                    <a:pt x="16" y="0"/>
                    <a:pt x="7" y="4"/>
                    <a:pt x="3" y="8"/>
                  </a:cubicBezTo>
                  <a:cubicBezTo>
                    <a:pt x="0" y="13"/>
                    <a:pt x="3" y="17"/>
                    <a:pt x="11" y="17"/>
                  </a:cubicBezTo>
                  <a:cubicBezTo>
                    <a:pt x="19" y="17"/>
                    <a:pt x="28" y="13"/>
                    <a:pt x="32" y="8"/>
                  </a:cubicBezTo>
                  <a:close/>
                </a:path>
              </a:pathLst>
            </a:custGeom>
            <a:grpFill/>
            <a:ln>
              <a:noFill/>
            </a:ln>
          </p:spPr>
          <p:txBody>
            <a:bodyPr anchor="ctr"/>
            <a:lstStyle/>
            <a:p>
              <a:pPr algn="ctr"/>
              <a:endParaRPr>
                <a:solidFill>
                  <a:schemeClr val="accent1">
                    <a:lumMod val="50000"/>
                  </a:schemeClr>
                </a:solidFill>
              </a:endParaRPr>
            </a:p>
          </p:txBody>
        </p:sp>
        <p:sp>
          <p:nvSpPr>
            <p:cNvPr id="821" name="ïşļiḍé"/>
            <p:cNvSpPr/>
            <p:nvPr userDrawn="1"/>
          </p:nvSpPr>
          <p:spPr bwMode="auto">
            <a:xfrm>
              <a:off x="1216144" y="1953855"/>
              <a:ext cx="128065" cy="63261"/>
            </a:xfrm>
            <a:custGeom>
              <a:avLst/>
              <a:gdLst>
                <a:gd name="T0" fmla="*/ 32 w 35"/>
                <a:gd name="T1" fmla="*/ 8 h 17"/>
                <a:gd name="T2" fmla="*/ 24 w 35"/>
                <a:gd name="T3" fmla="*/ 0 h 17"/>
                <a:gd name="T4" fmla="*/ 4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2" y="0"/>
                    <a:pt x="24" y="0"/>
                  </a:cubicBezTo>
                  <a:cubicBezTo>
                    <a:pt x="16" y="0"/>
                    <a:pt x="7" y="4"/>
                    <a:pt x="4" y="8"/>
                  </a:cubicBezTo>
                  <a:cubicBezTo>
                    <a:pt x="0" y="13"/>
                    <a:pt x="4" y="17"/>
                    <a:pt x="12" y="17"/>
                  </a:cubicBezTo>
                  <a:cubicBezTo>
                    <a:pt x="20" y="17"/>
                    <a:pt x="29" y="13"/>
                    <a:pt x="32" y="8"/>
                  </a:cubicBezTo>
                  <a:close/>
                </a:path>
              </a:pathLst>
            </a:custGeom>
            <a:grpFill/>
            <a:ln>
              <a:noFill/>
            </a:ln>
          </p:spPr>
          <p:txBody>
            <a:bodyPr anchor="ctr"/>
            <a:lstStyle/>
            <a:p>
              <a:pPr algn="ctr"/>
              <a:endParaRPr>
                <a:solidFill>
                  <a:schemeClr val="accent1">
                    <a:lumMod val="50000"/>
                  </a:schemeClr>
                </a:solidFill>
              </a:endParaRPr>
            </a:p>
          </p:txBody>
        </p:sp>
        <p:sp>
          <p:nvSpPr>
            <p:cNvPr id="822" name="íṧlíḍè"/>
            <p:cNvSpPr/>
            <p:nvPr userDrawn="1"/>
          </p:nvSpPr>
          <p:spPr bwMode="auto">
            <a:xfrm>
              <a:off x="1344209" y="1953855"/>
              <a:ext cx="126522" cy="63261"/>
            </a:xfrm>
            <a:custGeom>
              <a:avLst/>
              <a:gdLst>
                <a:gd name="T0" fmla="*/ 32 w 35"/>
                <a:gd name="T1" fmla="*/ 8 h 17"/>
                <a:gd name="T2" fmla="*/ 23 w 35"/>
                <a:gd name="T3" fmla="*/ 0 h 17"/>
                <a:gd name="T4" fmla="*/ 3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3" y="0"/>
                  </a:cubicBezTo>
                  <a:cubicBezTo>
                    <a:pt x="16" y="0"/>
                    <a:pt x="7" y="4"/>
                    <a:pt x="3" y="8"/>
                  </a:cubicBezTo>
                  <a:cubicBezTo>
                    <a:pt x="0" y="13"/>
                    <a:pt x="4" y="17"/>
                    <a:pt x="12" y="17"/>
                  </a:cubicBezTo>
                  <a:cubicBezTo>
                    <a:pt x="19" y="17"/>
                    <a:pt x="28" y="13"/>
                    <a:pt x="32" y="8"/>
                  </a:cubicBezTo>
                  <a:close/>
                </a:path>
              </a:pathLst>
            </a:custGeom>
            <a:grpFill/>
            <a:ln>
              <a:noFill/>
            </a:ln>
          </p:spPr>
          <p:txBody>
            <a:bodyPr anchor="ctr"/>
            <a:lstStyle/>
            <a:p>
              <a:pPr algn="ctr"/>
              <a:endParaRPr>
                <a:solidFill>
                  <a:schemeClr val="accent1">
                    <a:lumMod val="50000"/>
                  </a:schemeClr>
                </a:solidFill>
              </a:endParaRPr>
            </a:p>
          </p:txBody>
        </p:sp>
        <p:sp>
          <p:nvSpPr>
            <p:cNvPr id="823" name="ï$ļíḍé"/>
            <p:cNvSpPr/>
            <p:nvPr userDrawn="1"/>
          </p:nvSpPr>
          <p:spPr bwMode="auto">
            <a:xfrm>
              <a:off x="1470730" y="1953855"/>
              <a:ext cx="124979" cy="63261"/>
            </a:xfrm>
            <a:custGeom>
              <a:avLst/>
              <a:gdLst>
                <a:gd name="T0" fmla="*/ 31 w 34"/>
                <a:gd name="T1" fmla="*/ 8 h 17"/>
                <a:gd name="T2" fmla="*/ 23 w 34"/>
                <a:gd name="T3" fmla="*/ 0 h 17"/>
                <a:gd name="T4" fmla="*/ 3 w 34"/>
                <a:gd name="T5" fmla="*/ 8 h 17"/>
                <a:gd name="T6" fmla="*/ 11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3" y="0"/>
                  </a:cubicBezTo>
                  <a:cubicBezTo>
                    <a:pt x="15" y="0"/>
                    <a:pt x="6" y="4"/>
                    <a:pt x="3" y="8"/>
                  </a:cubicBezTo>
                  <a:cubicBezTo>
                    <a:pt x="0" y="13"/>
                    <a:pt x="4" y="17"/>
                    <a:pt x="11" y="17"/>
                  </a:cubicBezTo>
                  <a:cubicBezTo>
                    <a:pt x="19"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824" name="iSlîḓê"/>
            <p:cNvSpPr/>
            <p:nvPr userDrawn="1"/>
          </p:nvSpPr>
          <p:spPr bwMode="auto">
            <a:xfrm>
              <a:off x="1595708" y="1953855"/>
              <a:ext cx="128065" cy="63261"/>
            </a:xfrm>
            <a:custGeom>
              <a:avLst/>
              <a:gdLst>
                <a:gd name="T0" fmla="*/ 32 w 35"/>
                <a:gd name="T1" fmla="*/ 8 h 17"/>
                <a:gd name="T2" fmla="*/ 23 w 35"/>
                <a:gd name="T3" fmla="*/ 0 h 17"/>
                <a:gd name="T4" fmla="*/ 4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3" y="0"/>
                  </a:cubicBezTo>
                  <a:cubicBezTo>
                    <a:pt x="15" y="0"/>
                    <a:pt x="7" y="4"/>
                    <a:pt x="4" y="8"/>
                  </a:cubicBezTo>
                  <a:cubicBezTo>
                    <a:pt x="0" y="13"/>
                    <a:pt x="4" y="17"/>
                    <a:pt x="12" y="17"/>
                  </a:cubicBezTo>
                  <a:cubicBezTo>
                    <a:pt x="20" y="17"/>
                    <a:pt x="29" y="13"/>
                    <a:pt x="32" y="8"/>
                  </a:cubicBezTo>
                  <a:close/>
                </a:path>
              </a:pathLst>
            </a:custGeom>
            <a:grpFill/>
            <a:ln>
              <a:noFill/>
            </a:ln>
          </p:spPr>
          <p:txBody>
            <a:bodyPr anchor="ctr"/>
            <a:lstStyle/>
            <a:p>
              <a:pPr algn="ctr"/>
              <a:endParaRPr>
                <a:solidFill>
                  <a:schemeClr val="accent1">
                    <a:lumMod val="50000"/>
                  </a:schemeClr>
                </a:solidFill>
              </a:endParaRPr>
            </a:p>
          </p:txBody>
        </p:sp>
        <p:sp>
          <p:nvSpPr>
            <p:cNvPr id="825" name="íṧ1ïḓê"/>
            <p:cNvSpPr/>
            <p:nvPr userDrawn="1"/>
          </p:nvSpPr>
          <p:spPr bwMode="auto">
            <a:xfrm>
              <a:off x="1723773" y="1953855"/>
              <a:ext cx="123436" cy="63261"/>
            </a:xfrm>
            <a:custGeom>
              <a:avLst/>
              <a:gdLst>
                <a:gd name="T0" fmla="*/ 31 w 34"/>
                <a:gd name="T1" fmla="*/ 8 h 17"/>
                <a:gd name="T2" fmla="*/ 23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3" y="0"/>
                  </a:cubicBezTo>
                  <a:cubicBezTo>
                    <a:pt x="15" y="0"/>
                    <a:pt x="6" y="4"/>
                    <a:pt x="3"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826" name="îśḷiḑé"/>
            <p:cNvSpPr/>
            <p:nvPr userDrawn="1"/>
          </p:nvSpPr>
          <p:spPr bwMode="auto">
            <a:xfrm>
              <a:off x="906012" y="2031003"/>
              <a:ext cx="131151" cy="61718"/>
            </a:xfrm>
            <a:custGeom>
              <a:avLst/>
              <a:gdLst>
                <a:gd name="T0" fmla="*/ 32 w 36"/>
                <a:gd name="T1" fmla="*/ 9 h 17"/>
                <a:gd name="T2" fmla="*/ 25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5" y="0"/>
                  </a:cubicBezTo>
                  <a:cubicBezTo>
                    <a:pt x="17"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27" name="íṧ1iḍê"/>
            <p:cNvSpPr/>
            <p:nvPr userDrawn="1"/>
          </p:nvSpPr>
          <p:spPr bwMode="auto">
            <a:xfrm>
              <a:off x="1034076" y="2031003"/>
              <a:ext cx="131151"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7"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28" name="î$ļîḍê"/>
            <p:cNvSpPr/>
            <p:nvPr userDrawn="1"/>
          </p:nvSpPr>
          <p:spPr bwMode="auto">
            <a:xfrm>
              <a:off x="1160597" y="2031003"/>
              <a:ext cx="132693"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29" name="iṣḻiḋe"/>
            <p:cNvSpPr/>
            <p:nvPr userDrawn="1"/>
          </p:nvSpPr>
          <p:spPr bwMode="auto">
            <a:xfrm>
              <a:off x="1288663" y="2031003"/>
              <a:ext cx="131151"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30" name="íṩlîďé"/>
            <p:cNvSpPr/>
            <p:nvPr userDrawn="1"/>
          </p:nvSpPr>
          <p:spPr bwMode="auto">
            <a:xfrm>
              <a:off x="1416727" y="2031003"/>
              <a:ext cx="128065" cy="61718"/>
            </a:xfrm>
            <a:custGeom>
              <a:avLst/>
              <a:gdLst>
                <a:gd name="T0" fmla="*/ 32 w 35"/>
                <a:gd name="T1" fmla="*/ 9 h 17"/>
                <a:gd name="T2" fmla="*/ 24 w 35"/>
                <a:gd name="T3" fmla="*/ 0 h 17"/>
                <a:gd name="T4" fmla="*/ 4 w 35"/>
                <a:gd name="T5" fmla="*/ 9 h 17"/>
                <a:gd name="T6" fmla="*/ 12 w 35"/>
                <a:gd name="T7" fmla="*/ 17 h 17"/>
                <a:gd name="T8" fmla="*/ 32 w 35"/>
                <a:gd name="T9" fmla="*/ 9 h 17"/>
              </a:gdLst>
              <a:ahLst/>
              <a:cxnLst>
                <a:cxn ang="0">
                  <a:pos x="T0" y="T1"/>
                </a:cxn>
                <a:cxn ang="0">
                  <a:pos x="T2" y="T3"/>
                </a:cxn>
                <a:cxn ang="0">
                  <a:pos x="T4" y="T5"/>
                </a:cxn>
                <a:cxn ang="0">
                  <a:pos x="T6" y="T7"/>
                </a:cxn>
                <a:cxn ang="0">
                  <a:pos x="T8" y="T9"/>
                </a:cxn>
              </a:cxnLst>
              <a:rect l="0" t="0" r="r" b="b"/>
              <a:pathLst>
                <a:path w="35" h="17">
                  <a:moveTo>
                    <a:pt x="32" y="9"/>
                  </a:moveTo>
                  <a:cubicBezTo>
                    <a:pt x="35"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31" name="îṩ1íḑe"/>
            <p:cNvSpPr/>
            <p:nvPr userDrawn="1"/>
          </p:nvSpPr>
          <p:spPr bwMode="auto">
            <a:xfrm>
              <a:off x="1547878" y="2031003"/>
              <a:ext cx="124979" cy="61718"/>
            </a:xfrm>
            <a:custGeom>
              <a:avLst/>
              <a:gdLst>
                <a:gd name="T0" fmla="*/ 31 w 34"/>
                <a:gd name="T1" fmla="*/ 9 h 17"/>
                <a:gd name="T2" fmla="*/ 23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3" y="0"/>
                  </a:cubicBezTo>
                  <a:cubicBezTo>
                    <a:pt x="15" y="0"/>
                    <a:pt x="6" y="4"/>
                    <a:pt x="3" y="9"/>
                  </a:cubicBezTo>
                  <a:cubicBezTo>
                    <a:pt x="0" y="13"/>
                    <a:pt x="3"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32" name="îŝļïdé"/>
            <p:cNvSpPr/>
            <p:nvPr userDrawn="1"/>
          </p:nvSpPr>
          <p:spPr bwMode="auto">
            <a:xfrm>
              <a:off x="1675942" y="2031003"/>
              <a:ext cx="123436"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33" name="îSḷíďè"/>
            <p:cNvSpPr/>
            <p:nvPr userDrawn="1"/>
          </p:nvSpPr>
          <p:spPr bwMode="auto">
            <a:xfrm>
              <a:off x="975444" y="2108150"/>
              <a:ext cx="131151" cy="64804"/>
            </a:xfrm>
            <a:custGeom>
              <a:avLst/>
              <a:gdLst>
                <a:gd name="T0" fmla="*/ 33 w 36"/>
                <a:gd name="T1" fmla="*/ 9 h 18"/>
                <a:gd name="T2" fmla="*/ 25 w 36"/>
                <a:gd name="T3" fmla="*/ 0 h 18"/>
                <a:gd name="T4" fmla="*/ 4 w 36"/>
                <a:gd name="T5" fmla="*/ 9 h 18"/>
                <a:gd name="T6" fmla="*/ 12 w 36"/>
                <a:gd name="T7" fmla="*/ 18 h 18"/>
                <a:gd name="T8" fmla="*/ 33 w 36"/>
                <a:gd name="T9" fmla="*/ 9 h 18"/>
              </a:gdLst>
              <a:ahLst/>
              <a:cxnLst>
                <a:cxn ang="0">
                  <a:pos x="T0" y="T1"/>
                </a:cxn>
                <a:cxn ang="0">
                  <a:pos x="T2" y="T3"/>
                </a:cxn>
                <a:cxn ang="0">
                  <a:pos x="T4" y="T5"/>
                </a:cxn>
                <a:cxn ang="0">
                  <a:pos x="T6" y="T7"/>
                </a:cxn>
                <a:cxn ang="0">
                  <a:pos x="T8" y="T9"/>
                </a:cxn>
              </a:cxnLst>
              <a:rect l="0" t="0" r="r" b="b"/>
              <a:pathLst>
                <a:path w="36" h="18">
                  <a:moveTo>
                    <a:pt x="33" y="9"/>
                  </a:moveTo>
                  <a:cubicBezTo>
                    <a:pt x="36" y="4"/>
                    <a:pt x="33" y="0"/>
                    <a:pt x="25" y="0"/>
                  </a:cubicBezTo>
                  <a:cubicBezTo>
                    <a:pt x="17" y="0"/>
                    <a:pt x="8" y="4"/>
                    <a:pt x="4" y="9"/>
                  </a:cubicBezTo>
                  <a:cubicBezTo>
                    <a:pt x="0" y="14"/>
                    <a:pt x="4" y="18"/>
                    <a:pt x="12" y="18"/>
                  </a:cubicBezTo>
                  <a:cubicBezTo>
                    <a:pt x="20" y="18"/>
                    <a:pt x="29" y="14"/>
                    <a:pt x="33" y="9"/>
                  </a:cubicBezTo>
                  <a:close/>
                </a:path>
              </a:pathLst>
            </a:custGeom>
            <a:grpFill/>
            <a:ln>
              <a:noFill/>
            </a:ln>
          </p:spPr>
          <p:txBody>
            <a:bodyPr anchor="ctr"/>
            <a:lstStyle/>
            <a:p>
              <a:pPr algn="ctr"/>
              <a:endParaRPr>
                <a:solidFill>
                  <a:schemeClr val="accent1">
                    <a:lumMod val="50000"/>
                  </a:schemeClr>
                </a:solidFill>
              </a:endParaRPr>
            </a:p>
          </p:txBody>
        </p:sp>
        <p:sp>
          <p:nvSpPr>
            <p:cNvPr id="834" name="íṣľiďe"/>
            <p:cNvSpPr/>
            <p:nvPr userDrawn="1"/>
          </p:nvSpPr>
          <p:spPr bwMode="auto">
            <a:xfrm>
              <a:off x="1106595" y="2108150"/>
              <a:ext cx="131151" cy="64804"/>
            </a:xfrm>
            <a:custGeom>
              <a:avLst/>
              <a:gdLst>
                <a:gd name="T0" fmla="*/ 32 w 36"/>
                <a:gd name="T1" fmla="*/ 9 h 18"/>
                <a:gd name="T2" fmla="*/ 24 w 36"/>
                <a:gd name="T3" fmla="*/ 0 h 18"/>
                <a:gd name="T4" fmla="*/ 3 w 36"/>
                <a:gd name="T5" fmla="*/ 9 h 18"/>
                <a:gd name="T6" fmla="*/ 11 w 36"/>
                <a:gd name="T7" fmla="*/ 18 h 18"/>
                <a:gd name="T8" fmla="*/ 32 w 36"/>
                <a:gd name="T9" fmla="*/ 9 h 18"/>
              </a:gdLst>
              <a:ahLst/>
              <a:cxnLst>
                <a:cxn ang="0">
                  <a:pos x="T0" y="T1"/>
                </a:cxn>
                <a:cxn ang="0">
                  <a:pos x="T2" y="T3"/>
                </a:cxn>
                <a:cxn ang="0">
                  <a:pos x="T4" y="T5"/>
                </a:cxn>
                <a:cxn ang="0">
                  <a:pos x="T6" y="T7"/>
                </a:cxn>
                <a:cxn ang="0">
                  <a:pos x="T8" y="T9"/>
                </a:cxn>
              </a:cxnLst>
              <a:rect l="0" t="0" r="r" b="b"/>
              <a:pathLst>
                <a:path w="36" h="18">
                  <a:moveTo>
                    <a:pt x="32" y="9"/>
                  </a:moveTo>
                  <a:cubicBezTo>
                    <a:pt x="36" y="4"/>
                    <a:pt x="32" y="0"/>
                    <a:pt x="24" y="0"/>
                  </a:cubicBezTo>
                  <a:cubicBezTo>
                    <a:pt x="16" y="0"/>
                    <a:pt x="7" y="4"/>
                    <a:pt x="3" y="9"/>
                  </a:cubicBezTo>
                  <a:cubicBezTo>
                    <a:pt x="0" y="14"/>
                    <a:pt x="3" y="18"/>
                    <a:pt x="11" y="18"/>
                  </a:cubicBezTo>
                  <a:cubicBezTo>
                    <a:pt x="19"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35" name="iṣ1îḓe"/>
            <p:cNvSpPr/>
            <p:nvPr userDrawn="1"/>
          </p:nvSpPr>
          <p:spPr bwMode="auto">
            <a:xfrm>
              <a:off x="654511" y="2188383"/>
              <a:ext cx="134237" cy="69433"/>
            </a:xfrm>
            <a:custGeom>
              <a:avLst/>
              <a:gdLst>
                <a:gd name="T0" fmla="*/ 33 w 37"/>
                <a:gd name="T1" fmla="*/ 9 h 19"/>
                <a:gd name="T2" fmla="*/ 26 w 37"/>
                <a:gd name="T3" fmla="*/ 0 h 19"/>
                <a:gd name="T4" fmla="*/ 4 w 37"/>
                <a:gd name="T5" fmla="*/ 9 h 19"/>
                <a:gd name="T6" fmla="*/ 12 w 37"/>
                <a:gd name="T7" fmla="*/ 19 h 19"/>
                <a:gd name="T8" fmla="*/ 33 w 37"/>
                <a:gd name="T9" fmla="*/ 9 h 19"/>
              </a:gdLst>
              <a:ahLst/>
              <a:cxnLst>
                <a:cxn ang="0">
                  <a:pos x="T0" y="T1"/>
                </a:cxn>
                <a:cxn ang="0">
                  <a:pos x="T2" y="T3"/>
                </a:cxn>
                <a:cxn ang="0">
                  <a:pos x="T4" y="T5"/>
                </a:cxn>
                <a:cxn ang="0">
                  <a:pos x="T6" y="T7"/>
                </a:cxn>
                <a:cxn ang="0">
                  <a:pos x="T8" y="T9"/>
                </a:cxn>
              </a:cxnLst>
              <a:rect l="0" t="0" r="r" b="b"/>
              <a:pathLst>
                <a:path w="37" h="19">
                  <a:moveTo>
                    <a:pt x="33" y="9"/>
                  </a:moveTo>
                  <a:cubicBezTo>
                    <a:pt x="37" y="4"/>
                    <a:pt x="34" y="0"/>
                    <a:pt x="26" y="0"/>
                  </a:cubicBezTo>
                  <a:cubicBezTo>
                    <a:pt x="18" y="0"/>
                    <a:pt x="8" y="4"/>
                    <a:pt x="4" y="9"/>
                  </a:cubicBezTo>
                  <a:cubicBezTo>
                    <a:pt x="0" y="14"/>
                    <a:pt x="4" y="19"/>
                    <a:pt x="12" y="19"/>
                  </a:cubicBezTo>
                  <a:cubicBezTo>
                    <a:pt x="20" y="19"/>
                    <a:pt x="29" y="14"/>
                    <a:pt x="33" y="9"/>
                  </a:cubicBezTo>
                  <a:close/>
                </a:path>
              </a:pathLst>
            </a:custGeom>
            <a:grpFill/>
            <a:ln>
              <a:noFill/>
            </a:ln>
          </p:spPr>
          <p:txBody>
            <a:bodyPr anchor="ctr"/>
            <a:lstStyle/>
            <a:p>
              <a:pPr algn="ctr"/>
              <a:endParaRPr>
                <a:solidFill>
                  <a:schemeClr val="accent1">
                    <a:lumMod val="50000"/>
                  </a:schemeClr>
                </a:solidFill>
              </a:endParaRPr>
            </a:p>
          </p:txBody>
        </p:sp>
        <p:sp>
          <p:nvSpPr>
            <p:cNvPr id="836" name="íŝḻíḋê"/>
            <p:cNvSpPr/>
            <p:nvPr userDrawn="1"/>
          </p:nvSpPr>
          <p:spPr bwMode="auto">
            <a:xfrm>
              <a:off x="785662" y="2188383"/>
              <a:ext cx="134237" cy="69433"/>
            </a:xfrm>
            <a:custGeom>
              <a:avLst/>
              <a:gdLst>
                <a:gd name="T0" fmla="*/ 33 w 37"/>
                <a:gd name="T1" fmla="*/ 9 h 19"/>
                <a:gd name="T2" fmla="*/ 25 w 37"/>
                <a:gd name="T3" fmla="*/ 0 h 19"/>
                <a:gd name="T4" fmla="*/ 4 w 37"/>
                <a:gd name="T5" fmla="*/ 9 h 19"/>
                <a:gd name="T6" fmla="*/ 12 w 37"/>
                <a:gd name="T7" fmla="*/ 19 h 19"/>
                <a:gd name="T8" fmla="*/ 33 w 37"/>
                <a:gd name="T9" fmla="*/ 9 h 19"/>
              </a:gdLst>
              <a:ahLst/>
              <a:cxnLst>
                <a:cxn ang="0">
                  <a:pos x="T0" y="T1"/>
                </a:cxn>
                <a:cxn ang="0">
                  <a:pos x="T2" y="T3"/>
                </a:cxn>
                <a:cxn ang="0">
                  <a:pos x="T4" y="T5"/>
                </a:cxn>
                <a:cxn ang="0">
                  <a:pos x="T6" y="T7"/>
                </a:cxn>
                <a:cxn ang="0">
                  <a:pos x="T8" y="T9"/>
                </a:cxn>
              </a:cxnLst>
              <a:rect l="0" t="0" r="r" b="b"/>
              <a:pathLst>
                <a:path w="37" h="19">
                  <a:moveTo>
                    <a:pt x="33" y="9"/>
                  </a:moveTo>
                  <a:cubicBezTo>
                    <a:pt x="37" y="4"/>
                    <a:pt x="33" y="0"/>
                    <a:pt x="25" y="0"/>
                  </a:cubicBezTo>
                  <a:cubicBezTo>
                    <a:pt x="17" y="0"/>
                    <a:pt x="8" y="4"/>
                    <a:pt x="4" y="9"/>
                  </a:cubicBezTo>
                  <a:cubicBezTo>
                    <a:pt x="0" y="14"/>
                    <a:pt x="4" y="19"/>
                    <a:pt x="12" y="19"/>
                  </a:cubicBezTo>
                  <a:cubicBezTo>
                    <a:pt x="20" y="19"/>
                    <a:pt x="29" y="14"/>
                    <a:pt x="33" y="9"/>
                  </a:cubicBezTo>
                  <a:close/>
                </a:path>
              </a:pathLst>
            </a:custGeom>
            <a:grpFill/>
            <a:ln>
              <a:noFill/>
            </a:ln>
          </p:spPr>
          <p:txBody>
            <a:bodyPr anchor="ctr"/>
            <a:lstStyle/>
            <a:p>
              <a:pPr algn="ctr"/>
              <a:endParaRPr>
                <a:solidFill>
                  <a:schemeClr val="accent1">
                    <a:lumMod val="50000"/>
                  </a:schemeClr>
                </a:solidFill>
              </a:endParaRPr>
            </a:p>
          </p:txBody>
        </p:sp>
        <p:sp>
          <p:nvSpPr>
            <p:cNvPr id="837" name="ïśļíďé"/>
            <p:cNvSpPr/>
            <p:nvPr userDrawn="1"/>
          </p:nvSpPr>
          <p:spPr bwMode="auto">
            <a:xfrm>
              <a:off x="1836408" y="2188383"/>
              <a:ext cx="128065" cy="69433"/>
            </a:xfrm>
            <a:custGeom>
              <a:avLst/>
              <a:gdLst>
                <a:gd name="T0" fmla="*/ 32 w 35"/>
                <a:gd name="T1" fmla="*/ 9 h 19"/>
                <a:gd name="T2" fmla="*/ 23 w 35"/>
                <a:gd name="T3" fmla="*/ 0 h 19"/>
                <a:gd name="T4" fmla="*/ 3 w 35"/>
                <a:gd name="T5" fmla="*/ 9 h 19"/>
                <a:gd name="T6" fmla="*/ 1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5" y="0"/>
                    <a:pt x="6" y="4"/>
                    <a:pt x="3" y="9"/>
                  </a:cubicBezTo>
                  <a:cubicBezTo>
                    <a:pt x="0" y="14"/>
                    <a:pt x="4" y="19"/>
                    <a:pt x="12" y="19"/>
                  </a:cubicBezTo>
                  <a:cubicBezTo>
                    <a:pt x="20"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38" name="ísľíḍe"/>
            <p:cNvSpPr/>
            <p:nvPr userDrawn="1"/>
          </p:nvSpPr>
          <p:spPr bwMode="auto">
            <a:xfrm>
              <a:off x="1964473" y="2188383"/>
              <a:ext cx="126522" cy="69433"/>
            </a:xfrm>
            <a:custGeom>
              <a:avLst/>
              <a:gdLst>
                <a:gd name="T0" fmla="*/ 33 w 35"/>
                <a:gd name="T1" fmla="*/ 9 h 19"/>
                <a:gd name="T2" fmla="*/ 23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4"/>
                    <a:pt x="5" y="19"/>
                    <a:pt x="13" y="19"/>
                  </a:cubicBezTo>
                  <a:cubicBezTo>
                    <a:pt x="21"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839" name="îsļïḋè"/>
            <p:cNvSpPr/>
            <p:nvPr userDrawn="1"/>
          </p:nvSpPr>
          <p:spPr bwMode="auto">
            <a:xfrm>
              <a:off x="2095623" y="2188383"/>
              <a:ext cx="128065" cy="69433"/>
            </a:xfrm>
            <a:custGeom>
              <a:avLst/>
              <a:gdLst>
                <a:gd name="T0" fmla="*/ 32 w 35"/>
                <a:gd name="T1" fmla="*/ 9 h 19"/>
                <a:gd name="T2" fmla="*/ 23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5" y="0"/>
                    <a:pt x="6"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840" name="íŝļïḍê"/>
            <p:cNvSpPr/>
            <p:nvPr userDrawn="1"/>
          </p:nvSpPr>
          <p:spPr bwMode="auto">
            <a:xfrm>
              <a:off x="2226774" y="2188383"/>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2" y="0"/>
                  </a:cubicBezTo>
                  <a:cubicBezTo>
                    <a:pt x="14" y="0"/>
                    <a:pt x="6"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841" name="i$ḻíḑè"/>
            <p:cNvSpPr/>
            <p:nvPr userDrawn="1"/>
          </p:nvSpPr>
          <p:spPr bwMode="auto">
            <a:xfrm>
              <a:off x="1785491" y="2271702"/>
              <a:ext cx="131151" cy="69433"/>
            </a:xfrm>
            <a:custGeom>
              <a:avLst/>
              <a:gdLst>
                <a:gd name="T0" fmla="*/ 33 w 36"/>
                <a:gd name="T1" fmla="*/ 9 h 19"/>
                <a:gd name="T2" fmla="*/ 23 w 36"/>
                <a:gd name="T3" fmla="*/ 0 h 19"/>
                <a:gd name="T4" fmla="*/ 3 w 36"/>
                <a:gd name="T5" fmla="*/ 9 h 19"/>
                <a:gd name="T6" fmla="*/ 12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1" y="0"/>
                    <a:pt x="23" y="0"/>
                  </a:cubicBezTo>
                  <a:cubicBezTo>
                    <a:pt x="15" y="0"/>
                    <a:pt x="6" y="4"/>
                    <a:pt x="3" y="9"/>
                  </a:cubicBezTo>
                  <a:cubicBezTo>
                    <a:pt x="0" y="14"/>
                    <a:pt x="4" y="19"/>
                    <a:pt x="12" y="19"/>
                  </a:cubicBezTo>
                  <a:cubicBezTo>
                    <a:pt x="20"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842" name="î$ḷïḑé"/>
            <p:cNvSpPr/>
            <p:nvPr userDrawn="1"/>
          </p:nvSpPr>
          <p:spPr bwMode="auto">
            <a:xfrm>
              <a:off x="1916641" y="2271702"/>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4"/>
                    <a:pt x="4" y="19"/>
                    <a:pt x="13" y="19"/>
                  </a:cubicBezTo>
                  <a:cubicBezTo>
                    <a:pt x="21"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843" name="ïşḷîḑê"/>
            <p:cNvSpPr/>
            <p:nvPr userDrawn="1"/>
          </p:nvSpPr>
          <p:spPr bwMode="auto">
            <a:xfrm>
              <a:off x="2050878" y="2271702"/>
              <a:ext cx="128065" cy="69433"/>
            </a:xfrm>
            <a:custGeom>
              <a:avLst/>
              <a:gdLst>
                <a:gd name="T0" fmla="*/ 32 w 35"/>
                <a:gd name="T1" fmla="*/ 9 h 19"/>
                <a:gd name="T2" fmla="*/ 22 w 35"/>
                <a:gd name="T3" fmla="*/ 0 h 19"/>
                <a:gd name="T4" fmla="*/ 3 w 35"/>
                <a:gd name="T5" fmla="*/ 9 h 19"/>
                <a:gd name="T6" fmla="*/ 1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2" y="0"/>
                  </a:cubicBezTo>
                  <a:cubicBezTo>
                    <a:pt x="14" y="0"/>
                    <a:pt x="5" y="4"/>
                    <a:pt x="3" y="9"/>
                  </a:cubicBezTo>
                  <a:cubicBezTo>
                    <a:pt x="0" y="14"/>
                    <a:pt x="4" y="19"/>
                    <a:pt x="12" y="19"/>
                  </a:cubicBezTo>
                  <a:cubicBezTo>
                    <a:pt x="20"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44" name="îṣlïďé"/>
            <p:cNvSpPr/>
            <p:nvPr userDrawn="1"/>
          </p:nvSpPr>
          <p:spPr bwMode="auto">
            <a:xfrm>
              <a:off x="2183571" y="2271702"/>
              <a:ext cx="126522" cy="69433"/>
            </a:xfrm>
            <a:custGeom>
              <a:avLst/>
              <a:gdLst>
                <a:gd name="T0" fmla="*/ 32 w 35"/>
                <a:gd name="T1" fmla="*/ 9 h 19"/>
                <a:gd name="T2" fmla="*/ 23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4" y="0"/>
                    <a:pt x="6" y="4"/>
                    <a:pt x="3" y="9"/>
                  </a:cubicBezTo>
                  <a:cubicBezTo>
                    <a:pt x="0" y="14"/>
                    <a:pt x="4"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845" name="îṥľîdé"/>
            <p:cNvSpPr/>
            <p:nvPr userDrawn="1"/>
          </p:nvSpPr>
          <p:spPr bwMode="auto">
            <a:xfrm>
              <a:off x="1868810" y="2356565"/>
              <a:ext cx="131151" cy="69433"/>
            </a:xfrm>
            <a:custGeom>
              <a:avLst/>
              <a:gdLst>
                <a:gd name="T0" fmla="*/ 33 w 36"/>
                <a:gd name="T1" fmla="*/ 9 h 19"/>
                <a:gd name="T2" fmla="*/ 23 w 36"/>
                <a:gd name="T3" fmla="*/ 0 h 19"/>
                <a:gd name="T4" fmla="*/ 3 w 36"/>
                <a:gd name="T5" fmla="*/ 9 h 19"/>
                <a:gd name="T6" fmla="*/ 12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5"/>
                    <a:pt x="4" y="19"/>
                    <a:pt x="12"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846" name="íşḻîḍê"/>
            <p:cNvSpPr/>
            <p:nvPr userDrawn="1"/>
          </p:nvSpPr>
          <p:spPr bwMode="auto">
            <a:xfrm>
              <a:off x="2004590" y="2356565"/>
              <a:ext cx="126522" cy="69433"/>
            </a:xfrm>
            <a:custGeom>
              <a:avLst/>
              <a:gdLst>
                <a:gd name="T0" fmla="*/ 33 w 35"/>
                <a:gd name="T1" fmla="*/ 9 h 19"/>
                <a:gd name="T2" fmla="*/ 23 w 35"/>
                <a:gd name="T3" fmla="*/ 0 h 19"/>
                <a:gd name="T4" fmla="*/ 3 w 35"/>
                <a:gd name="T5" fmla="*/ 9 h 19"/>
                <a:gd name="T6" fmla="*/ 1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5"/>
                    <a:pt x="4" y="19"/>
                    <a:pt x="12"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847" name="ïSļiḓè"/>
            <p:cNvSpPr/>
            <p:nvPr userDrawn="1"/>
          </p:nvSpPr>
          <p:spPr bwMode="auto">
            <a:xfrm>
              <a:off x="2135740" y="2356565"/>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5"/>
                    <a:pt x="5" y="19"/>
                    <a:pt x="13" y="19"/>
                  </a:cubicBezTo>
                  <a:cubicBezTo>
                    <a:pt x="21" y="19"/>
                    <a:pt x="31" y="15"/>
                    <a:pt x="33" y="9"/>
                  </a:cubicBezTo>
                  <a:close/>
                </a:path>
              </a:pathLst>
            </a:custGeom>
            <a:grpFill/>
            <a:ln>
              <a:noFill/>
            </a:ln>
          </p:spPr>
          <p:txBody>
            <a:bodyPr anchor="ctr"/>
            <a:lstStyle/>
            <a:p>
              <a:pPr algn="ctr"/>
              <a:endParaRPr>
                <a:solidFill>
                  <a:schemeClr val="accent1">
                    <a:lumMod val="50000"/>
                  </a:schemeClr>
                </a:solidFill>
              </a:endParaRPr>
            </a:p>
          </p:txBody>
        </p:sp>
        <p:sp>
          <p:nvSpPr>
            <p:cNvPr id="848" name="íŝļiďe"/>
            <p:cNvSpPr/>
            <p:nvPr userDrawn="1"/>
          </p:nvSpPr>
          <p:spPr bwMode="auto">
            <a:xfrm>
              <a:off x="1817893" y="2439884"/>
              <a:ext cx="135779" cy="74061"/>
            </a:xfrm>
            <a:custGeom>
              <a:avLst/>
              <a:gdLst>
                <a:gd name="T0" fmla="*/ 33 w 37"/>
                <a:gd name="T1" fmla="*/ 10 h 20"/>
                <a:gd name="T2" fmla="*/ 24 w 37"/>
                <a:gd name="T3" fmla="*/ 0 h 20"/>
                <a:gd name="T4" fmla="*/ 3 w 37"/>
                <a:gd name="T5" fmla="*/ 10 h 20"/>
                <a:gd name="T6" fmla="*/ 13 w 37"/>
                <a:gd name="T7" fmla="*/ 20 h 20"/>
                <a:gd name="T8" fmla="*/ 33 w 37"/>
                <a:gd name="T9" fmla="*/ 10 h 20"/>
              </a:gdLst>
              <a:ahLst/>
              <a:cxnLst>
                <a:cxn ang="0">
                  <a:pos x="T0" y="T1"/>
                </a:cxn>
                <a:cxn ang="0">
                  <a:pos x="T2" y="T3"/>
                </a:cxn>
                <a:cxn ang="0">
                  <a:pos x="T4" y="T5"/>
                </a:cxn>
                <a:cxn ang="0">
                  <a:pos x="T6" y="T7"/>
                </a:cxn>
                <a:cxn ang="0">
                  <a:pos x="T8" y="T9"/>
                </a:cxn>
              </a:cxnLst>
              <a:rect l="0" t="0" r="r" b="b"/>
              <a:pathLst>
                <a:path w="37" h="20">
                  <a:moveTo>
                    <a:pt x="33" y="10"/>
                  </a:moveTo>
                  <a:cubicBezTo>
                    <a:pt x="37" y="5"/>
                    <a:pt x="32" y="0"/>
                    <a:pt x="24" y="0"/>
                  </a:cubicBezTo>
                  <a:cubicBezTo>
                    <a:pt x="16" y="0"/>
                    <a:pt x="6" y="5"/>
                    <a:pt x="3" y="10"/>
                  </a:cubicBezTo>
                  <a:cubicBezTo>
                    <a:pt x="0" y="16"/>
                    <a:pt x="4" y="20"/>
                    <a:pt x="13"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849" name="îŝ1ïḋê"/>
            <p:cNvSpPr/>
            <p:nvPr userDrawn="1"/>
          </p:nvSpPr>
          <p:spPr bwMode="auto">
            <a:xfrm>
              <a:off x="1953672" y="2439884"/>
              <a:ext cx="134237" cy="74061"/>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5"/>
                    <a:pt x="32" y="0"/>
                    <a:pt x="24" y="0"/>
                  </a:cubicBezTo>
                  <a:cubicBezTo>
                    <a:pt x="16" y="0"/>
                    <a:pt x="6" y="5"/>
                    <a:pt x="3" y="10"/>
                  </a:cubicBezTo>
                  <a:cubicBezTo>
                    <a:pt x="0" y="16"/>
                    <a:pt x="5" y="20"/>
                    <a:pt x="13" y="20"/>
                  </a:cubicBezTo>
                  <a:cubicBezTo>
                    <a:pt x="21"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850" name="ïslíḓe"/>
            <p:cNvSpPr/>
            <p:nvPr userDrawn="1"/>
          </p:nvSpPr>
          <p:spPr bwMode="auto">
            <a:xfrm>
              <a:off x="2090995" y="2439884"/>
              <a:ext cx="132693" cy="74061"/>
            </a:xfrm>
            <a:custGeom>
              <a:avLst/>
              <a:gdLst>
                <a:gd name="T0" fmla="*/ 33 w 36"/>
                <a:gd name="T1" fmla="*/ 10 h 20"/>
                <a:gd name="T2" fmla="*/ 23 w 36"/>
                <a:gd name="T3" fmla="*/ 0 h 20"/>
                <a:gd name="T4" fmla="*/ 2 w 36"/>
                <a:gd name="T5" fmla="*/ 10 h 20"/>
                <a:gd name="T6" fmla="*/ 1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5" y="5"/>
                    <a:pt x="2" y="10"/>
                  </a:cubicBezTo>
                  <a:cubicBezTo>
                    <a:pt x="0" y="16"/>
                    <a:pt x="4" y="20"/>
                    <a:pt x="12"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851" name="ïs1iḑé"/>
            <p:cNvSpPr/>
            <p:nvPr userDrawn="1"/>
          </p:nvSpPr>
          <p:spPr bwMode="auto">
            <a:xfrm>
              <a:off x="1766976" y="2532461"/>
              <a:ext cx="134237"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3" y="0"/>
                    <a:pt x="24" y="0"/>
                  </a:cubicBezTo>
                  <a:cubicBezTo>
                    <a:pt x="16" y="0"/>
                    <a:pt x="6" y="4"/>
                    <a:pt x="3" y="10"/>
                  </a:cubicBezTo>
                  <a:cubicBezTo>
                    <a:pt x="0" y="15"/>
                    <a:pt x="4" y="20"/>
                    <a:pt x="13" y="20"/>
                  </a:cubicBezTo>
                  <a:cubicBezTo>
                    <a:pt x="21"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852" name="îsļïďé"/>
            <p:cNvSpPr/>
            <p:nvPr userDrawn="1"/>
          </p:nvSpPr>
          <p:spPr bwMode="auto">
            <a:xfrm>
              <a:off x="1905841" y="2532461"/>
              <a:ext cx="131151" cy="72519"/>
            </a:xfrm>
            <a:custGeom>
              <a:avLst/>
              <a:gdLst>
                <a:gd name="T0" fmla="*/ 33 w 36"/>
                <a:gd name="T1" fmla="*/ 10 h 20"/>
                <a:gd name="T2" fmla="*/ 24 w 36"/>
                <a:gd name="T3" fmla="*/ 0 h 20"/>
                <a:gd name="T4" fmla="*/ 3 w 36"/>
                <a:gd name="T5" fmla="*/ 10 h 20"/>
                <a:gd name="T6" fmla="*/ 1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2" y="0"/>
                    <a:pt x="24" y="0"/>
                  </a:cubicBezTo>
                  <a:cubicBezTo>
                    <a:pt x="15" y="0"/>
                    <a:pt x="6" y="4"/>
                    <a:pt x="3" y="10"/>
                  </a:cubicBezTo>
                  <a:cubicBezTo>
                    <a:pt x="0" y="15"/>
                    <a:pt x="4" y="20"/>
                    <a:pt x="12" y="20"/>
                  </a:cubicBezTo>
                  <a:cubicBezTo>
                    <a:pt x="21" y="20"/>
                    <a:pt x="30" y="15"/>
                    <a:pt x="33" y="10"/>
                  </a:cubicBezTo>
                  <a:close/>
                </a:path>
              </a:pathLst>
            </a:custGeom>
            <a:grpFill/>
            <a:ln>
              <a:noFill/>
            </a:ln>
          </p:spPr>
          <p:txBody>
            <a:bodyPr anchor="ctr"/>
            <a:lstStyle/>
            <a:p>
              <a:pPr algn="ctr"/>
              <a:endParaRPr>
                <a:solidFill>
                  <a:schemeClr val="accent1">
                    <a:lumMod val="50000"/>
                  </a:schemeClr>
                </a:solidFill>
              </a:endParaRPr>
            </a:p>
          </p:txBody>
        </p:sp>
        <p:sp>
          <p:nvSpPr>
            <p:cNvPr id="853" name="iṣḻïḍè"/>
            <p:cNvSpPr/>
            <p:nvPr userDrawn="1"/>
          </p:nvSpPr>
          <p:spPr bwMode="auto">
            <a:xfrm>
              <a:off x="2040077" y="2532461"/>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3" y="0"/>
                    <a:pt x="24" y="0"/>
                  </a:cubicBezTo>
                  <a:cubicBezTo>
                    <a:pt x="16" y="0"/>
                    <a:pt x="6" y="4"/>
                    <a:pt x="3" y="10"/>
                  </a:cubicBezTo>
                  <a:cubicBezTo>
                    <a:pt x="0" y="15"/>
                    <a:pt x="5" y="20"/>
                    <a:pt x="13" y="20"/>
                  </a:cubicBezTo>
                  <a:cubicBezTo>
                    <a:pt x="22"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854" name="iṥļíďè"/>
            <p:cNvSpPr/>
            <p:nvPr userDrawn="1"/>
          </p:nvSpPr>
          <p:spPr bwMode="auto">
            <a:xfrm>
              <a:off x="1850295" y="2623494"/>
              <a:ext cx="138865" cy="72519"/>
            </a:xfrm>
            <a:custGeom>
              <a:avLst/>
              <a:gdLst>
                <a:gd name="T0" fmla="*/ 35 w 38"/>
                <a:gd name="T1" fmla="*/ 10 h 20"/>
                <a:gd name="T2" fmla="*/ 25 w 38"/>
                <a:gd name="T3" fmla="*/ 0 h 20"/>
                <a:gd name="T4" fmla="*/ 4 w 38"/>
                <a:gd name="T5" fmla="*/ 10 h 20"/>
                <a:gd name="T6" fmla="*/ 14 w 38"/>
                <a:gd name="T7" fmla="*/ 20 h 20"/>
                <a:gd name="T8" fmla="*/ 35 w 38"/>
                <a:gd name="T9" fmla="*/ 10 h 20"/>
              </a:gdLst>
              <a:ahLst/>
              <a:cxnLst>
                <a:cxn ang="0">
                  <a:pos x="T0" y="T1"/>
                </a:cxn>
                <a:cxn ang="0">
                  <a:pos x="T2" y="T3"/>
                </a:cxn>
                <a:cxn ang="0">
                  <a:pos x="T4" y="T5"/>
                </a:cxn>
                <a:cxn ang="0">
                  <a:pos x="T6" y="T7"/>
                </a:cxn>
                <a:cxn ang="0">
                  <a:pos x="T8" y="T9"/>
                </a:cxn>
              </a:cxnLst>
              <a:rect l="0" t="0" r="r" b="b"/>
              <a:pathLst>
                <a:path w="38" h="20">
                  <a:moveTo>
                    <a:pt x="35" y="10"/>
                  </a:moveTo>
                  <a:cubicBezTo>
                    <a:pt x="38" y="4"/>
                    <a:pt x="34" y="0"/>
                    <a:pt x="25" y="0"/>
                  </a:cubicBezTo>
                  <a:cubicBezTo>
                    <a:pt x="16" y="0"/>
                    <a:pt x="7" y="4"/>
                    <a:pt x="4" y="10"/>
                  </a:cubicBezTo>
                  <a:cubicBezTo>
                    <a:pt x="0" y="16"/>
                    <a:pt x="5" y="20"/>
                    <a:pt x="14" y="20"/>
                  </a:cubicBezTo>
                  <a:cubicBezTo>
                    <a:pt x="22" y="20"/>
                    <a:pt x="32" y="16"/>
                    <a:pt x="35" y="10"/>
                  </a:cubicBezTo>
                  <a:close/>
                </a:path>
              </a:pathLst>
            </a:custGeom>
            <a:grpFill/>
            <a:ln>
              <a:noFill/>
            </a:ln>
          </p:spPr>
          <p:txBody>
            <a:bodyPr anchor="ctr"/>
            <a:lstStyle/>
            <a:p>
              <a:pPr algn="ctr"/>
              <a:endParaRPr>
                <a:solidFill>
                  <a:schemeClr val="accent1">
                    <a:lumMod val="50000"/>
                  </a:schemeClr>
                </a:solidFill>
              </a:endParaRPr>
            </a:p>
          </p:txBody>
        </p:sp>
        <p:sp>
          <p:nvSpPr>
            <p:cNvPr id="855" name="îṥļiďe"/>
            <p:cNvSpPr/>
            <p:nvPr userDrawn="1"/>
          </p:nvSpPr>
          <p:spPr bwMode="auto">
            <a:xfrm>
              <a:off x="1993789" y="2623494"/>
              <a:ext cx="134237"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4" y="20"/>
                    <a:pt x="13"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856" name="îṡlîdé"/>
            <p:cNvSpPr/>
            <p:nvPr userDrawn="1"/>
          </p:nvSpPr>
          <p:spPr bwMode="auto">
            <a:xfrm>
              <a:off x="1942872" y="2714528"/>
              <a:ext cx="137323" cy="80233"/>
            </a:xfrm>
            <a:custGeom>
              <a:avLst/>
              <a:gdLst>
                <a:gd name="T0" fmla="*/ 35 w 38"/>
                <a:gd name="T1" fmla="*/ 11 h 22"/>
                <a:gd name="T2" fmla="*/ 24 w 38"/>
                <a:gd name="T3" fmla="*/ 0 h 22"/>
                <a:gd name="T4" fmla="*/ 3 w 38"/>
                <a:gd name="T5" fmla="*/ 11 h 22"/>
                <a:gd name="T6" fmla="*/ 13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4" y="22"/>
                    <a:pt x="13" y="22"/>
                  </a:cubicBezTo>
                  <a:cubicBezTo>
                    <a:pt x="22" y="22"/>
                    <a:pt x="31" y="17"/>
                    <a:pt x="35" y="11"/>
                  </a:cubicBezTo>
                  <a:close/>
                </a:path>
              </a:pathLst>
            </a:custGeom>
            <a:grpFill/>
            <a:ln>
              <a:noFill/>
            </a:ln>
          </p:spPr>
          <p:txBody>
            <a:bodyPr anchor="ctr"/>
            <a:lstStyle/>
            <a:p>
              <a:pPr algn="ctr"/>
              <a:endParaRPr>
                <a:solidFill>
                  <a:schemeClr val="accent1">
                    <a:lumMod val="50000"/>
                  </a:schemeClr>
                </a:solidFill>
              </a:endParaRPr>
            </a:p>
          </p:txBody>
        </p:sp>
        <p:sp>
          <p:nvSpPr>
            <p:cNvPr id="857" name="iṡliḑê"/>
            <p:cNvSpPr/>
            <p:nvPr userDrawn="1"/>
          </p:nvSpPr>
          <p:spPr bwMode="auto">
            <a:xfrm>
              <a:off x="2084823" y="2714528"/>
              <a:ext cx="134237" cy="80233"/>
            </a:xfrm>
            <a:custGeom>
              <a:avLst/>
              <a:gdLst>
                <a:gd name="T0" fmla="*/ 34 w 37"/>
                <a:gd name="T1" fmla="*/ 11 h 22"/>
                <a:gd name="T2" fmla="*/ 24 w 37"/>
                <a:gd name="T3" fmla="*/ 0 h 22"/>
                <a:gd name="T4" fmla="*/ 3 w 37"/>
                <a:gd name="T5" fmla="*/ 11 h 22"/>
                <a:gd name="T6" fmla="*/ 1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3" y="0"/>
                    <a:pt x="24" y="0"/>
                  </a:cubicBezTo>
                  <a:cubicBezTo>
                    <a:pt x="15" y="0"/>
                    <a:pt x="6" y="5"/>
                    <a:pt x="3" y="11"/>
                  </a:cubicBezTo>
                  <a:cubicBezTo>
                    <a:pt x="0" y="17"/>
                    <a:pt x="4" y="22"/>
                    <a:pt x="13" y="22"/>
                  </a:cubicBezTo>
                  <a:cubicBezTo>
                    <a:pt x="22" y="22"/>
                    <a:pt x="31" y="17"/>
                    <a:pt x="34" y="11"/>
                  </a:cubicBezTo>
                  <a:close/>
                </a:path>
              </a:pathLst>
            </a:custGeom>
            <a:grpFill/>
            <a:ln>
              <a:noFill/>
            </a:ln>
          </p:spPr>
          <p:txBody>
            <a:bodyPr anchor="ctr"/>
            <a:lstStyle/>
            <a:p>
              <a:pPr algn="ctr"/>
              <a:endParaRPr>
                <a:solidFill>
                  <a:schemeClr val="accent1">
                    <a:lumMod val="50000"/>
                  </a:schemeClr>
                </a:solidFill>
              </a:endParaRPr>
            </a:p>
          </p:txBody>
        </p:sp>
        <p:sp>
          <p:nvSpPr>
            <p:cNvPr id="858" name="îŝḻíḑé"/>
            <p:cNvSpPr/>
            <p:nvPr userDrawn="1"/>
          </p:nvSpPr>
          <p:spPr bwMode="auto">
            <a:xfrm>
              <a:off x="2033905" y="2810191"/>
              <a:ext cx="137323" cy="80233"/>
            </a:xfrm>
            <a:custGeom>
              <a:avLst/>
              <a:gdLst>
                <a:gd name="T0" fmla="*/ 35 w 38"/>
                <a:gd name="T1" fmla="*/ 11 h 22"/>
                <a:gd name="T2" fmla="*/ 25 w 38"/>
                <a:gd name="T3" fmla="*/ 0 h 22"/>
                <a:gd name="T4" fmla="*/ 3 w 38"/>
                <a:gd name="T5" fmla="*/ 11 h 22"/>
                <a:gd name="T6" fmla="*/ 13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5" y="0"/>
                  </a:cubicBezTo>
                  <a:cubicBezTo>
                    <a:pt x="16" y="0"/>
                    <a:pt x="6" y="5"/>
                    <a:pt x="3" y="11"/>
                  </a:cubicBezTo>
                  <a:cubicBezTo>
                    <a:pt x="0" y="17"/>
                    <a:pt x="4" y="22"/>
                    <a:pt x="13" y="22"/>
                  </a:cubicBezTo>
                  <a:cubicBezTo>
                    <a:pt x="22"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859" name="ïšļïḋe"/>
            <p:cNvSpPr/>
            <p:nvPr userDrawn="1"/>
          </p:nvSpPr>
          <p:spPr bwMode="auto">
            <a:xfrm>
              <a:off x="2718973" y="1734757"/>
              <a:ext cx="114178" cy="58632"/>
            </a:xfrm>
            <a:custGeom>
              <a:avLst/>
              <a:gdLst>
                <a:gd name="T0" fmla="*/ 29 w 31"/>
                <a:gd name="T1" fmla="*/ 8 h 16"/>
                <a:gd name="T2" fmla="*/ 20 w 31"/>
                <a:gd name="T3" fmla="*/ 0 h 16"/>
                <a:gd name="T4" fmla="*/ 2 w 31"/>
                <a:gd name="T5" fmla="*/ 8 h 16"/>
                <a:gd name="T6" fmla="*/ 12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31" y="3"/>
                    <a:pt x="27" y="0"/>
                    <a:pt x="20" y="0"/>
                  </a:cubicBezTo>
                  <a:cubicBezTo>
                    <a:pt x="12" y="0"/>
                    <a:pt x="4" y="3"/>
                    <a:pt x="2" y="8"/>
                  </a:cubicBezTo>
                  <a:cubicBezTo>
                    <a:pt x="0" y="12"/>
                    <a:pt x="4" y="16"/>
                    <a:pt x="12" y="16"/>
                  </a:cubicBezTo>
                  <a:cubicBezTo>
                    <a:pt x="19"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860" name="íŝlïḑê"/>
            <p:cNvSpPr/>
            <p:nvPr userDrawn="1"/>
          </p:nvSpPr>
          <p:spPr bwMode="auto">
            <a:xfrm>
              <a:off x="2683486" y="1804190"/>
              <a:ext cx="115721"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2" y="0"/>
                    <a:pt x="5"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861" name="ïṡlíḍè"/>
            <p:cNvSpPr/>
            <p:nvPr userDrawn="1"/>
          </p:nvSpPr>
          <p:spPr bwMode="auto">
            <a:xfrm>
              <a:off x="2646455" y="1878251"/>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862" name="íṣļiḓe"/>
            <p:cNvSpPr/>
            <p:nvPr userDrawn="1"/>
          </p:nvSpPr>
          <p:spPr bwMode="auto">
            <a:xfrm>
              <a:off x="2609425" y="1953855"/>
              <a:ext cx="117264" cy="63261"/>
            </a:xfrm>
            <a:custGeom>
              <a:avLst/>
              <a:gdLst>
                <a:gd name="T0" fmla="*/ 30 w 32"/>
                <a:gd name="T1" fmla="*/ 8 h 17"/>
                <a:gd name="T2" fmla="*/ 20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3" y="0"/>
                    <a:pt x="4" y="4"/>
                    <a:pt x="2" y="8"/>
                  </a:cubicBezTo>
                  <a:cubicBezTo>
                    <a:pt x="0" y="13"/>
                    <a:pt x="4"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863" name="iS1îḓe"/>
            <p:cNvSpPr/>
            <p:nvPr userDrawn="1"/>
          </p:nvSpPr>
          <p:spPr bwMode="auto">
            <a:xfrm>
              <a:off x="2569308" y="2031003"/>
              <a:ext cx="120350" cy="61718"/>
            </a:xfrm>
            <a:custGeom>
              <a:avLst/>
              <a:gdLst>
                <a:gd name="T0" fmla="*/ 31 w 33"/>
                <a:gd name="T1" fmla="*/ 9 h 17"/>
                <a:gd name="T2" fmla="*/ 21 w 33"/>
                <a:gd name="T3" fmla="*/ 0 h 17"/>
                <a:gd name="T4" fmla="*/ 2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2" y="9"/>
                  </a:cubicBezTo>
                  <a:cubicBezTo>
                    <a:pt x="0" y="13"/>
                    <a:pt x="5" y="17"/>
                    <a:pt x="12"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864" name="í$1ïḋe"/>
            <p:cNvSpPr/>
            <p:nvPr userDrawn="1"/>
          </p:nvSpPr>
          <p:spPr bwMode="auto">
            <a:xfrm>
              <a:off x="2529192" y="2108150"/>
              <a:ext cx="124979" cy="64804"/>
            </a:xfrm>
            <a:custGeom>
              <a:avLst/>
              <a:gdLst>
                <a:gd name="T0" fmla="*/ 32 w 34"/>
                <a:gd name="T1" fmla="*/ 9 h 18"/>
                <a:gd name="T2" fmla="*/ 22 w 34"/>
                <a:gd name="T3" fmla="*/ 0 h 18"/>
                <a:gd name="T4" fmla="*/ 3 w 34"/>
                <a:gd name="T5" fmla="*/ 9 h 18"/>
                <a:gd name="T6" fmla="*/ 13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29" y="0"/>
                    <a:pt x="22" y="0"/>
                  </a:cubicBezTo>
                  <a:cubicBezTo>
                    <a:pt x="14" y="0"/>
                    <a:pt x="5" y="4"/>
                    <a:pt x="3" y="9"/>
                  </a:cubicBezTo>
                  <a:cubicBezTo>
                    <a:pt x="0" y="14"/>
                    <a:pt x="5" y="18"/>
                    <a:pt x="13" y="18"/>
                  </a:cubicBezTo>
                  <a:cubicBezTo>
                    <a:pt x="21"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65" name="îṣ1idè"/>
            <p:cNvSpPr/>
            <p:nvPr userDrawn="1"/>
          </p:nvSpPr>
          <p:spPr bwMode="auto">
            <a:xfrm>
              <a:off x="2489075" y="2188383"/>
              <a:ext cx="124979" cy="69433"/>
            </a:xfrm>
            <a:custGeom>
              <a:avLst/>
              <a:gdLst>
                <a:gd name="T0" fmla="*/ 32 w 34"/>
                <a:gd name="T1" fmla="*/ 9 h 19"/>
                <a:gd name="T2" fmla="*/ 22 w 34"/>
                <a:gd name="T3" fmla="*/ 0 h 19"/>
                <a:gd name="T4" fmla="*/ 3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30" y="0"/>
                    <a:pt x="22" y="0"/>
                  </a:cubicBezTo>
                  <a:cubicBezTo>
                    <a:pt x="14" y="0"/>
                    <a:pt x="5" y="4"/>
                    <a:pt x="3" y="9"/>
                  </a:cubicBezTo>
                  <a:cubicBezTo>
                    <a:pt x="0" y="14"/>
                    <a:pt x="5"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66" name="íśḷide"/>
            <p:cNvSpPr/>
            <p:nvPr userDrawn="1"/>
          </p:nvSpPr>
          <p:spPr bwMode="auto">
            <a:xfrm>
              <a:off x="2448958" y="2271702"/>
              <a:ext cx="124979" cy="69433"/>
            </a:xfrm>
            <a:custGeom>
              <a:avLst/>
              <a:gdLst>
                <a:gd name="T0" fmla="*/ 32 w 34"/>
                <a:gd name="T1" fmla="*/ 9 h 19"/>
                <a:gd name="T2" fmla="*/ 22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30" y="0"/>
                    <a:pt x="22" y="0"/>
                  </a:cubicBezTo>
                  <a:cubicBezTo>
                    <a:pt x="14" y="0"/>
                    <a:pt x="5" y="4"/>
                    <a:pt x="2" y="9"/>
                  </a:cubicBezTo>
                  <a:cubicBezTo>
                    <a:pt x="0" y="14"/>
                    <a:pt x="4"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67" name="îsľídê"/>
            <p:cNvSpPr/>
            <p:nvPr userDrawn="1"/>
          </p:nvSpPr>
          <p:spPr bwMode="auto">
            <a:xfrm>
              <a:off x="2405756" y="2356565"/>
              <a:ext cx="128065" cy="69433"/>
            </a:xfrm>
            <a:custGeom>
              <a:avLst/>
              <a:gdLst>
                <a:gd name="T0" fmla="*/ 33 w 35"/>
                <a:gd name="T1" fmla="*/ 9 h 19"/>
                <a:gd name="T2" fmla="*/ 22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2" y="0"/>
                  </a:cubicBezTo>
                  <a:cubicBezTo>
                    <a:pt x="14" y="0"/>
                    <a:pt x="5" y="4"/>
                    <a:pt x="3" y="9"/>
                  </a:cubicBezTo>
                  <a:cubicBezTo>
                    <a:pt x="0" y="15"/>
                    <a:pt x="5" y="19"/>
                    <a:pt x="13"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868" name="iŝ1îďè"/>
            <p:cNvSpPr/>
            <p:nvPr userDrawn="1"/>
          </p:nvSpPr>
          <p:spPr bwMode="auto">
            <a:xfrm>
              <a:off x="2361010" y="2439884"/>
              <a:ext cx="132693" cy="74061"/>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5" y="20"/>
                    <a:pt x="13"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869" name="iṧ1iḍè"/>
            <p:cNvSpPr/>
            <p:nvPr userDrawn="1"/>
          </p:nvSpPr>
          <p:spPr bwMode="auto">
            <a:xfrm>
              <a:off x="2317807" y="2532461"/>
              <a:ext cx="131151" cy="72519"/>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3" y="0"/>
                  </a:cubicBezTo>
                  <a:cubicBezTo>
                    <a:pt x="15" y="0"/>
                    <a:pt x="5" y="4"/>
                    <a:pt x="3" y="10"/>
                  </a:cubicBezTo>
                  <a:cubicBezTo>
                    <a:pt x="0" y="15"/>
                    <a:pt x="5" y="20"/>
                    <a:pt x="13"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870" name="ïş1iďê"/>
            <p:cNvSpPr/>
            <p:nvPr userDrawn="1"/>
          </p:nvSpPr>
          <p:spPr bwMode="auto">
            <a:xfrm>
              <a:off x="2269977" y="2623494"/>
              <a:ext cx="135779" cy="72519"/>
            </a:xfrm>
            <a:custGeom>
              <a:avLst/>
              <a:gdLst>
                <a:gd name="T0" fmla="*/ 34 w 37"/>
                <a:gd name="T1" fmla="*/ 10 h 20"/>
                <a:gd name="T2" fmla="*/ 24 w 37"/>
                <a:gd name="T3" fmla="*/ 0 h 20"/>
                <a:gd name="T4" fmla="*/ 3 w 37"/>
                <a:gd name="T5" fmla="*/ 10 h 20"/>
                <a:gd name="T6" fmla="*/ 1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5" y="20"/>
                    <a:pt x="14" y="20"/>
                  </a:cubicBezTo>
                  <a:cubicBezTo>
                    <a:pt x="22" y="20"/>
                    <a:pt x="32" y="16"/>
                    <a:pt x="34" y="10"/>
                  </a:cubicBezTo>
                  <a:close/>
                </a:path>
              </a:pathLst>
            </a:custGeom>
            <a:grpFill/>
            <a:ln>
              <a:noFill/>
            </a:ln>
          </p:spPr>
          <p:txBody>
            <a:bodyPr anchor="ctr"/>
            <a:lstStyle/>
            <a:p>
              <a:pPr algn="ctr"/>
              <a:endParaRPr>
                <a:solidFill>
                  <a:schemeClr val="accent1">
                    <a:lumMod val="50000"/>
                  </a:schemeClr>
                </a:solidFill>
              </a:endParaRPr>
            </a:p>
          </p:txBody>
        </p:sp>
        <p:sp>
          <p:nvSpPr>
            <p:cNvPr id="871" name="íṡļíďé"/>
            <p:cNvSpPr/>
            <p:nvPr userDrawn="1"/>
          </p:nvSpPr>
          <p:spPr bwMode="auto">
            <a:xfrm>
              <a:off x="2223688" y="2714528"/>
              <a:ext cx="137323" cy="80233"/>
            </a:xfrm>
            <a:custGeom>
              <a:avLst/>
              <a:gdLst>
                <a:gd name="T0" fmla="*/ 35 w 38"/>
                <a:gd name="T1" fmla="*/ 11 h 22"/>
                <a:gd name="T2" fmla="*/ 24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5" y="22"/>
                    <a:pt x="14" y="22"/>
                  </a:cubicBezTo>
                  <a:cubicBezTo>
                    <a:pt x="23"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872" name="íšḻïdé"/>
            <p:cNvSpPr/>
            <p:nvPr userDrawn="1"/>
          </p:nvSpPr>
          <p:spPr bwMode="auto">
            <a:xfrm>
              <a:off x="2175856" y="2810191"/>
              <a:ext cx="138865" cy="80233"/>
            </a:xfrm>
            <a:custGeom>
              <a:avLst/>
              <a:gdLst>
                <a:gd name="T0" fmla="*/ 35 w 38"/>
                <a:gd name="T1" fmla="*/ 11 h 22"/>
                <a:gd name="T2" fmla="*/ 25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5" y="0"/>
                  </a:cubicBezTo>
                  <a:cubicBezTo>
                    <a:pt x="16" y="0"/>
                    <a:pt x="6" y="5"/>
                    <a:pt x="3" y="11"/>
                  </a:cubicBezTo>
                  <a:cubicBezTo>
                    <a:pt x="0" y="17"/>
                    <a:pt x="5" y="22"/>
                    <a:pt x="14" y="22"/>
                  </a:cubicBezTo>
                  <a:cubicBezTo>
                    <a:pt x="23"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873" name="ïSliďé"/>
            <p:cNvSpPr/>
            <p:nvPr userDrawn="1"/>
          </p:nvSpPr>
          <p:spPr bwMode="auto">
            <a:xfrm>
              <a:off x="2124940" y="2907396"/>
              <a:ext cx="141951" cy="84863"/>
            </a:xfrm>
            <a:custGeom>
              <a:avLst/>
              <a:gdLst>
                <a:gd name="T0" fmla="*/ 36 w 39"/>
                <a:gd name="T1" fmla="*/ 11 h 23"/>
                <a:gd name="T2" fmla="*/ 25 w 39"/>
                <a:gd name="T3" fmla="*/ 0 h 23"/>
                <a:gd name="T4" fmla="*/ 4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7" y="5"/>
                    <a:pt x="4" y="11"/>
                  </a:cubicBezTo>
                  <a:cubicBezTo>
                    <a:pt x="0" y="18"/>
                    <a:pt x="5" y="23"/>
                    <a:pt x="14" y="23"/>
                  </a:cubicBezTo>
                  <a:cubicBezTo>
                    <a:pt x="23"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874" name="işḷïďè"/>
            <p:cNvSpPr/>
            <p:nvPr userDrawn="1"/>
          </p:nvSpPr>
          <p:spPr bwMode="auto">
            <a:xfrm>
              <a:off x="2074022" y="3010774"/>
              <a:ext cx="145037" cy="83319"/>
            </a:xfrm>
            <a:custGeom>
              <a:avLst/>
              <a:gdLst>
                <a:gd name="T0" fmla="*/ 37 w 40"/>
                <a:gd name="T1" fmla="*/ 11 h 23"/>
                <a:gd name="T2" fmla="*/ 26 w 40"/>
                <a:gd name="T3" fmla="*/ 0 h 23"/>
                <a:gd name="T4" fmla="*/ 4 w 40"/>
                <a:gd name="T5" fmla="*/ 11 h 23"/>
                <a:gd name="T6" fmla="*/ 14 w 40"/>
                <a:gd name="T7" fmla="*/ 23 h 23"/>
                <a:gd name="T8" fmla="*/ 37 w 40"/>
                <a:gd name="T9" fmla="*/ 11 h 23"/>
              </a:gdLst>
              <a:ahLst/>
              <a:cxnLst>
                <a:cxn ang="0">
                  <a:pos x="T0" y="T1"/>
                </a:cxn>
                <a:cxn ang="0">
                  <a:pos x="T2" y="T3"/>
                </a:cxn>
                <a:cxn ang="0">
                  <a:pos x="T4" y="T5"/>
                </a:cxn>
                <a:cxn ang="0">
                  <a:pos x="T6" y="T7"/>
                </a:cxn>
                <a:cxn ang="0">
                  <a:pos x="T8" y="T9"/>
                </a:cxn>
              </a:cxnLst>
              <a:rect l="0" t="0" r="r" b="b"/>
              <a:pathLst>
                <a:path w="40" h="23">
                  <a:moveTo>
                    <a:pt x="37" y="11"/>
                  </a:moveTo>
                  <a:cubicBezTo>
                    <a:pt x="40" y="5"/>
                    <a:pt x="35" y="0"/>
                    <a:pt x="26" y="0"/>
                  </a:cubicBezTo>
                  <a:cubicBezTo>
                    <a:pt x="17" y="0"/>
                    <a:pt x="7" y="5"/>
                    <a:pt x="4" y="11"/>
                  </a:cubicBezTo>
                  <a:cubicBezTo>
                    <a:pt x="0" y="18"/>
                    <a:pt x="5" y="23"/>
                    <a:pt x="14" y="23"/>
                  </a:cubicBezTo>
                  <a:cubicBezTo>
                    <a:pt x="24" y="23"/>
                    <a:pt x="33" y="18"/>
                    <a:pt x="37" y="11"/>
                  </a:cubicBezTo>
                  <a:close/>
                </a:path>
              </a:pathLst>
            </a:custGeom>
            <a:grpFill/>
            <a:ln>
              <a:noFill/>
            </a:ln>
          </p:spPr>
          <p:txBody>
            <a:bodyPr anchor="ctr"/>
            <a:lstStyle/>
            <a:p>
              <a:pPr algn="ctr"/>
              <a:endParaRPr>
                <a:solidFill>
                  <a:schemeClr val="accent1">
                    <a:lumMod val="50000"/>
                  </a:schemeClr>
                </a:solidFill>
              </a:endParaRPr>
            </a:p>
          </p:txBody>
        </p:sp>
        <p:sp>
          <p:nvSpPr>
            <p:cNvPr id="875" name="íśḻíḋe"/>
            <p:cNvSpPr/>
            <p:nvPr userDrawn="1"/>
          </p:nvSpPr>
          <p:spPr bwMode="auto">
            <a:xfrm>
              <a:off x="2223688" y="3010774"/>
              <a:ext cx="141951" cy="83319"/>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3"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876" name="ïṥlîdé"/>
            <p:cNvSpPr/>
            <p:nvPr userDrawn="1"/>
          </p:nvSpPr>
          <p:spPr bwMode="auto">
            <a:xfrm>
              <a:off x="2368725" y="3010774"/>
              <a:ext cx="141951" cy="83319"/>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4"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877" name="íŝḻíḋê"/>
            <p:cNvSpPr/>
            <p:nvPr userDrawn="1"/>
          </p:nvSpPr>
          <p:spPr bwMode="auto">
            <a:xfrm>
              <a:off x="2518390" y="3010774"/>
              <a:ext cx="138865" cy="83319"/>
            </a:xfrm>
            <a:custGeom>
              <a:avLst/>
              <a:gdLst>
                <a:gd name="T0" fmla="*/ 35 w 38"/>
                <a:gd name="T1" fmla="*/ 11 h 23"/>
                <a:gd name="T2" fmla="*/ 24 w 38"/>
                <a:gd name="T3" fmla="*/ 0 h 23"/>
                <a:gd name="T4" fmla="*/ 2 w 38"/>
                <a:gd name="T5" fmla="*/ 11 h 23"/>
                <a:gd name="T6" fmla="*/ 1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8" y="5"/>
                    <a:pt x="33" y="0"/>
                    <a:pt x="24" y="0"/>
                  </a:cubicBezTo>
                  <a:cubicBezTo>
                    <a:pt x="15" y="0"/>
                    <a:pt x="5" y="5"/>
                    <a:pt x="2" y="11"/>
                  </a:cubicBezTo>
                  <a:cubicBezTo>
                    <a:pt x="0" y="18"/>
                    <a:pt x="5" y="23"/>
                    <a:pt x="14" y="23"/>
                  </a:cubicBezTo>
                  <a:cubicBezTo>
                    <a:pt x="23" y="23"/>
                    <a:pt x="33" y="18"/>
                    <a:pt x="35" y="11"/>
                  </a:cubicBezTo>
                  <a:close/>
                </a:path>
              </a:pathLst>
            </a:custGeom>
            <a:grpFill/>
            <a:ln>
              <a:noFill/>
            </a:ln>
          </p:spPr>
          <p:txBody>
            <a:bodyPr anchor="ctr"/>
            <a:lstStyle/>
            <a:p>
              <a:pPr algn="ctr"/>
              <a:endParaRPr>
                <a:solidFill>
                  <a:schemeClr val="accent1">
                    <a:lumMod val="50000"/>
                  </a:schemeClr>
                </a:solidFill>
              </a:endParaRPr>
            </a:p>
          </p:txBody>
        </p:sp>
        <p:sp>
          <p:nvSpPr>
            <p:cNvPr id="878" name="íśḷíḋè"/>
            <p:cNvSpPr/>
            <p:nvPr userDrawn="1"/>
          </p:nvSpPr>
          <p:spPr bwMode="auto">
            <a:xfrm>
              <a:off x="2320893" y="3112609"/>
              <a:ext cx="143495" cy="87948"/>
            </a:xfrm>
            <a:custGeom>
              <a:avLst/>
              <a:gdLst>
                <a:gd name="T0" fmla="*/ 36 w 39"/>
                <a:gd name="T1" fmla="*/ 12 h 24"/>
                <a:gd name="T2" fmla="*/ 25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4" y="0"/>
                    <a:pt x="25" y="0"/>
                  </a:cubicBezTo>
                  <a:cubicBezTo>
                    <a:pt x="16" y="0"/>
                    <a:pt x="6" y="6"/>
                    <a:pt x="3" y="12"/>
                  </a:cubicBezTo>
                  <a:cubicBezTo>
                    <a:pt x="0" y="19"/>
                    <a:pt x="5" y="24"/>
                    <a:pt x="14"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79" name="iṧḻîdê"/>
            <p:cNvSpPr/>
            <p:nvPr userDrawn="1"/>
          </p:nvSpPr>
          <p:spPr bwMode="auto">
            <a:xfrm>
              <a:off x="2470560" y="3112609"/>
              <a:ext cx="143495" cy="87948"/>
            </a:xfrm>
            <a:custGeom>
              <a:avLst/>
              <a:gdLst>
                <a:gd name="T0" fmla="*/ 36 w 39"/>
                <a:gd name="T1" fmla="*/ 12 h 24"/>
                <a:gd name="T2" fmla="*/ 25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4" y="0"/>
                    <a:pt x="25" y="0"/>
                  </a:cubicBezTo>
                  <a:cubicBezTo>
                    <a:pt x="15" y="0"/>
                    <a:pt x="6" y="6"/>
                    <a:pt x="3" y="12"/>
                  </a:cubicBezTo>
                  <a:cubicBezTo>
                    <a:pt x="0" y="19"/>
                    <a:pt x="5" y="24"/>
                    <a:pt x="14"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80" name="iṥľídé"/>
            <p:cNvSpPr/>
            <p:nvPr userDrawn="1"/>
          </p:nvSpPr>
          <p:spPr bwMode="auto">
            <a:xfrm>
              <a:off x="2620225" y="3112609"/>
              <a:ext cx="143495" cy="87948"/>
            </a:xfrm>
            <a:custGeom>
              <a:avLst/>
              <a:gdLst>
                <a:gd name="T0" fmla="*/ 36 w 39"/>
                <a:gd name="T1" fmla="*/ 12 h 24"/>
                <a:gd name="T2" fmla="*/ 24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3" y="0"/>
                    <a:pt x="24" y="0"/>
                  </a:cubicBezTo>
                  <a:cubicBezTo>
                    <a:pt x="15" y="0"/>
                    <a:pt x="5" y="6"/>
                    <a:pt x="3" y="12"/>
                  </a:cubicBezTo>
                  <a:cubicBezTo>
                    <a:pt x="0" y="19"/>
                    <a:pt x="5" y="24"/>
                    <a:pt x="14"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81" name="îšļïďè"/>
            <p:cNvSpPr/>
            <p:nvPr userDrawn="1"/>
          </p:nvSpPr>
          <p:spPr bwMode="auto">
            <a:xfrm>
              <a:off x="2573936" y="3222157"/>
              <a:ext cx="145037" cy="87948"/>
            </a:xfrm>
            <a:custGeom>
              <a:avLst/>
              <a:gdLst>
                <a:gd name="T0" fmla="*/ 37 w 40"/>
                <a:gd name="T1" fmla="*/ 12 h 24"/>
                <a:gd name="T2" fmla="*/ 25 w 40"/>
                <a:gd name="T3" fmla="*/ 0 h 24"/>
                <a:gd name="T4" fmla="*/ 3 w 40"/>
                <a:gd name="T5" fmla="*/ 12 h 24"/>
                <a:gd name="T6" fmla="*/ 15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40" y="5"/>
                    <a:pt x="34" y="0"/>
                    <a:pt x="25" y="0"/>
                  </a:cubicBezTo>
                  <a:cubicBezTo>
                    <a:pt x="16" y="0"/>
                    <a:pt x="6" y="5"/>
                    <a:pt x="3" y="12"/>
                  </a:cubicBezTo>
                  <a:cubicBezTo>
                    <a:pt x="0" y="19"/>
                    <a:pt x="6" y="24"/>
                    <a:pt x="15" y="24"/>
                  </a:cubicBezTo>
                  <a:cubicBezTo>
                    <a:pt x="24" y="24"/>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2" name="í$1îďe"/>
            <p:cNvSpPr/>
            <p:nvPr userDrawn="1"/>
          </p:nvSpPr>
          <p:spPr bwMode="auto">
            <a:xfrm>
              <a:off x="3029106" y="3222157"/>
              <a:ext cx="141951" cy="87948"/>
            </a:xfrm>
            <a:custGeom>
              <a:avLst/>
              <a:gdLst>
                <a:gd name="T0" fmla="*/ 36 w 39"/>
                <a:gd name="T1" fmla="*/ 12 h 24"/>
                <a:gd name="T2" fmla="*/ 24 w 39"/>
                <a:gd name="T3" fmla="*/ 0 h 24"/>
                <a:gd name="T4" fmla="*/ 3 w 39"/>
                <a:gd name="T5" fmla="*/ 12 h 24"/>
                <a:gd name="T6" fmla="*/ 15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5"/>
                    <a:pt x="33" y="0"/>
                    <a:pt x="24" y="0"/>
                  </a:cubicBezTo>
                  <a:cubicBezTo>
                    <a:pt x="14" y="0"/>
                    <a:pt x="5" y="5"/>
                    <a:pt x="3" y="12"/>
                  </a:cubicBezTo>
                  <a:cubicBezTo>
                    <a:pt x="0" y="19"/>
                    <a:pt x="6" y="24"/>
                    <a:pt x="15" y="24"/>
                  </a:cubicBezTo>
                  <a:cubicBezTo>
                    <a:pt x="24" y="24"/>
                    <a:pt x="34" y="19"/>
                    <a:pt x="36" y="12"/>
                  </a:cubicBezTo>
                  <a:close/>
                </a:path>
              </a:pathLst>
            </a:custGeom>
            <a:grpFill/>
            <a:ln>
              <a:noFill/>
            </a:ln>
          </p:spPr>
          <p:txBody>
            <a:bodyPr anchor="ctr"/>
            <a:lstStyle/>
            <a:p>
              <a:pPr algn="ctr"/>
              <a:endParaRPr>
                <a:solidFill>
                  <a:schemeClr val="accent1">
                    <a:lumMod val="50000"/>
                  </a:schemeClr>
                </a:solidFill>
              </a:endParaRPr>
            </a:p>
          </p:txBody>
        </p:sp>
        <p:sp>
          <p:nvSpPr>
            <p:cNvPr id="883" name="îṣḷîḑé"/>
            <p:cNvSpPr/>
            <p:nvPr userDrawn="1"/>
          </p:nvSpPr>
          <p:spPr bwMode="auto">
            <a:xfrm>
              <a:off x="3183401" y="3222157"/>
              <a:ext cx="137323" cy="87948"/>
            </a:xfrm>
            <a:custGeom>
              <a:avLst/>
              <a:gdLst>
                <a:gd name="T0" fmla="*/ 36 w 38"/>
                <a:gd name="T1" fmla="*/ 12 h 24"/>
                <a:gd name="T2" fmla="*/ 23 w 38"/>
                <a:gd name="T3" fmla="*/ 0 h 24"/>
                <a:gd name="T4" fmla="*/ 2 w 38"/>
                <a:gd name="T5" fmla="*/ 12 h 24"/>
                <a:gd name="T6" fmla="*/ 15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8" y="5"/>
                    <a:pt x="32" y="0"/>
                    <a:pt x="23" y="0"/>
                  </a:cubicBezTo>
                  <a:cubicBezTo>
                    <a:pt x="14" y="0"/>
                    <a:pt x="4" y="5"/>
                    <a:pt x="2" y="12"/>
                  </a:cubicBezTo>
                  <a:cubicBezTo>
                    <a:pt x="0" y="19"/>
                    <a:pt x="5" y="24"/>
                    <a:pt x="15"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84" name="îṧḻîḋé"/>
            <p:cNvSpPr/>
            <p:nvPr userDrawn="1"/>
          </p:nvSpPr>
          <p:spPr bwMode="auto">
            <a:xfrm>
              <a:off x="3333066" y="3222157"/>
              <a:ext cx="137323" cy="87948"/>
            </a:xfrm>
            <a:custGeom>
              <a:avLst/>
              <a:gdLst>
                <a:gd name="T0" fmla="*/ 36 w 38"/>
                <a:gd name="T1" fmla="*/ 12 h 24"/>
                <a:gd name="T2" fmla="*/ 23 w 38"/>
                <a:gd name="T3" fmla="*/ 0 h 24"/>
                <a:gd name="T4" fmla="*/ 2 w 38"/>
                <a:gd name="T5" fmla="*/ 12 h 24"/>
                <a:gd name="T6" fmla="*/ 15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8" y="5"/>
                    <a:pt x="32" y="0"/>
                    <a:pt x="23" y="0"/>
                  </a:cubicBezTo>
                  <a:cubicBezTo>
                    <a:pt x="14" y="0"/>
                    <a:pt x="4" y="5"/>
                    <a:pt x="2" y="12"/>
                  </a:cubicBezTo>
                  <a:cubicBezTo>
                    <a:pt x="0" y="19"/>
                    <a:pt x="6" y="24"/>
                    <a:pt x="15" y="24"/>
                  </a:cubicBezTo>
                  <a:cubicBezTo>
                    <a:pt x="25" y="24"/>
                    <a:pt x="34" y="19"/>
                    <a:pt x="36" y="12"/>
                  </a:cubicBezTo>
                  <a:close/>
                </a:path>
              </a:pathLst>
            </a:custGeom>
            <a:grpFill/>
            <a:ln>
              <a:noFill/>
            </a:ln>
          </p:spPr>
          <p:txBody>
            <a:bodyPr anchor="ctr"/>
            <a:lstStyle/>
            <a:p>
              <a:pPr algn="ctr"/>
              <a:endParaRPr>
                <a:solidFill>
                  <a:schemeClr val="accent1">
                    <a:lumMod val="50000"/>
                  </a:schemeClr>
                </a:solidFill>
              </a:endParaRPr>
            </a:p>
          </p:txBody>
        </p:sp>
        <p:sp>
          <p:nvSpPr>
            <p:cNvPr id="885" name="iṡľiḑé"/>
            <p:cNvSpPr/>
            <p:nvPr userDrawn="1"/>
          </p:nvSpPr>
          <p:spPr bwMode="auto">
            <a:xfrm>
              <a:off x="2683486" y="3331707"/>
              <a:ext cx="141951" cy="91034"/>
            </a:xfrm>
            <a:custGeom>
              <a:avLst/>
              <a:gdLst>
                <a:gd name="T0" fmla="*/ 37 w 39"/>
                <a:gd name="T1" fmla="*/ 12 h 25"/>
                <a:gd name="T2" fmla="*/ 25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5" y="0"/>
                  </a:cubicBezTo>
                  <a:cubicBezTo>
                    <a:pt x="15" y="0"/>
                    <a:pt x="5" y="5"/>
                    <a:pt x="3" y="12"/>
                  </a:cubicBezTo>
                  <a:cubicBezTo>
                    <a:pt x="0" y="19"/>
                    <a:pt x="5" y="25"/>
                    <a:pt x="15" y="25"/>
                  </a:cubicBezTo>
                  <a:cubicBezTo>
                    <a:pt x="24" y="25"/>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6" name="iSḷíḓè"/>
            <p:cNvSpPr/>
            <p:nvPr userDrawn="1"/>
          </p:nvSpPr>
          <p:spPr bwMode="auto">
            <a:xfrm>
              <a:off x="2836237"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4" y="0"/>
                  </a:cubicBezTo>
                  <a:cubicBezTo>
                    <a:pt x="15" y="0"/>
                    <a:pt x="5" y="5"/>
                    <a:pt x="3" y="12"/>
                  </a:cubicBezTo>
                  <a:cubicBezTo>
                    <a:pt x="0" y="19"/>
                    <a:pt x="5" y="25"/>
                    <a:pt x="15" y="25"/>
                  </a:cubicBezTo>
                  <a:cubicBezTo>
                    <a:pt x="24" y="25"/>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7" name="íṡľíde"/>
            <p:cNvSpPr/>
            <p:nvPr userDrawn="1"/>
          </p:nvSpPr>
          <p:spPr bwMode="auto">
            <a:xfrm>
              <a:off x="2988990"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4" y="0"/>
                  </a:cubicBezTo>
                  <a:cubicBezTo>
                    <a:pt x="15" y="0"/>
                    <a:pt x="5" y="5"/>
                    <a:pt x="3" y="12"/>
                  </a:cubicBezTo>
                  <a:cubicBezTo>
                    <a:pt x="0" y="19"/>
                    <a:pt x="6" y="25"/>
                    <a:pt x="15" y="25"/>
                  </a:cubicBezTo>
                  <a:cubicBezTo>
                    <a:pt x="25" y="25"/>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8" name="íṣḻïďè"/>
            <p:cNvSpPr/>
            <p:nvPr userDrawn="1"/>
          </p:nvSpPr>
          <p:spPr bwMode="auto">
            <a:xfrm>
              <a:off x="3143284"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4" y="0"/>
                  </a:cubicBezTo>
                  <a:cubicBezTo>
                    <a:pt x="14" y="0"/>
                    <a:pt x="5" y="5"/>
                    <a:pt x="3" y="12"/>
                  </a:cubicBezTo>
                  <a:cubicBezTo>
                    <a:pt x="0" y="19"/>
                    <a:pt x="6" y="25"/>
                    <a:pt x="15" y="25"/>
                  </a:cubicBezTo>
                  <a:cubicBezTo>
                    <a:pt x="25" y="25"/>
                    <a:pt x="35" y="19"/>
                    <a:pt x="37" y="12"/>
                  </a:cubicBezTo>
                  <a:close/>
                </a:path>
              </a:pathLst>
            </a:custGeom>
            <a:grpFill/>
            <a:ln>
              <a:noFill/>
            </a:ln>
          </p:spPr>
          <p:txBody>
            <a:bodyPr anchor="ctr"/>
            <a:lstStyle/>
            <a:p>
              <a:pPr algn="ctr"/>
              <a:endParaRPr>
                <a:solidFill>
                  <a:schemeClr val="accent1">
                    <a:lumMod val="50000"/>
                  </a:schemeClr>
                </a:solidFill>
              </a:endParaRPr>
            </a:p>
          </p:txBody>
        </p:sp>
        <p:sp>
          <p:nvSpPr>
            <p:cNvPr id="889" name="iśḻïḓe"/>
            <p:cNvSpPr/>
            <p:nvPr userDrawn="1"/>
          </p:nvSpPr>
          <p:spPr bwMode="auto">
            <a:xfrm>
              <a:off x="3296035" y="3331707"/>
              <a:ext cx="141951" cy="91034"/>
            </a:xfrm>
            <a:custGeom>
              <a:avLst/>
              <a:gdLst>
                <a:gd name="T0" fmla="*/ 37 w 39"/>
                <a:gd name="T1" fmla="*/ 12 h 25"/>
                <a:gd name="T2" fmla="*/ 24 w 39"/>
                <a:gd name="T3" fmla="*/ 0 h 25"/>
                <a:gd name="T4" fmla="*/ 3 w 39"/>
                <a:gd name="T5" fmla="*/ 12 h 25"/>
                <a:gd name="T6" fmla="*/ 16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4" y="0"/>
                  </a:cubicBezTo>
                  <a:cubicBezTo>
                    <a:pt x="14" y="0"/>
                    <a:pt x="5" y="5"/>
                    <a:pt x="3" y="12"/>
                  </a:cubicBezTo>
                  <a:cubicBezTo>
                    <a:pt x="0" y="19"/>
                    <a:pt x="6" y="25"/>
                    <a:pt x="16" y="25"/>
                  </a:cubicBezTo>
                  <a:cubicBezTo>
                    <a:pt x="25" y="25"/>
                    <a:pt x="35" y="19"/>
                    <a:pt x="37" y="12"/>
                  </a:cubicBezTo>
                  <a:close/>
                </a:path>
              </a:pathLst>
            </a:custGeom>
            <a:grpFill/>
            <a:ln>
              <a:noFill/>
            </a:ln>
          </p:spPr>
          <p:txBody>
            <a:bodyPr anchor="ctr"/>
            <a:lstStyle/>
            <a:p>
              <a:pPr algn="ctr"/>
              <a:endParaRPr>
                <a:solidFill>
                  <a:schemeClr val="accent1">
                    <a:lumMod val="50000"/>
                  </a:schemeClr>
                </a:solidFill>
              </a:endParaRPr>
            </a:p>
          </p:txBody>
        </p:sp>
        <p:sp>
          <p:nvSpPr>
            <p:cNvPr id="890" name="îSļiḓé"/>
            <p:cNvSpPr/>
            <p:nvPr userDrawn="1"/>
          </p:nvSpPr>
          <p:spPr bwMode="auto">
            <a:xfrm>
              <a:off x="3448788" y="3331707"/>
              <a:ext cx="141951" cy="91034"/>
            </a:xfrm>
            <a:custGeom>
              <a:avLst/>
              <a:gdLst>
                <a:gd name="T0" fmla="*/ 37 w 39"/>
                <a:gd name="T1" fmla="*/ 12 h 25"/>
                <a:gd name="T2" fmla="*/ 23 w 39"/>
                <a:gd name="T3" fmla="*/ 0 h 25"/>
                <a:gd name="T4" fmla="*/ 3 w 39"/>
                <a:gd name="T5" fmla="*/ 12 h 25"/>
                <a:gd name="T6" fmla="*/ 16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3" y="0"/>
                  </a:cubicBezTo>
                  <a:cubicBezTo>
                    <a:pt x="14" y="0"/>
                    <a:pt x="5" y="5"/>
                    <a:pt x="3" y="12"/>
                  </a:cubicBezTo>
                  <a:cubicBezTo>
                    <a:pt x="0" y="19"/>
                    <a:pt x="6" y="25"/>
                    <a:pt x="16" y="25"/>
                  </a:cubicBezTo>
                  <a:cubicBezTo>
                    <a:pt x="25" y="25"/>
                    <a:pt x="35" y="19"/>
                    <a:pt x="37" y="12"/>
                  </a:cubicBezTo>
                  <a:close/>
                </a:path>
              </a:pathLst>
            </a:custGeom>
            <a:grpFill/>
            <a:ln>
              <a:noFill/>
            </a:ln>
          </p:spPr>
          <p:txBody>
            <a:bodyPr anchor="ctr"/>
            <a:lstStyle/>
            <a:p>
              <a:pPr algn="ctr"/>
              <a:endParaRPr>
                <a:solidFill>
                  <a:schemeClr val="accent1">
                    <a:lumMod val="50000"/>
                  </a:schemeClr>
                </a:solidFill>
              </a:endParaRPr>
            </a:p>
          </p:txBody>
        </p:sp>
        <p:sp>
          <p:nvSpPr>
            <p:cNvPr id="891" name="ïsḷîḋê"/>
            <p:cNvSpPr/>
            <p:nvPr userDrawn="1"/>
          </p:nvSpPr>
          <p:spPr bwMode="auto">
            <a:xfrm>
              <a:off x="2793035" y="3445885"/>
              <a:ext cx="145037" cy="94120"/>
            </a:xfrm>
            <a:custGeom>
              <a:avLst/>
              <a:gdLst>
                <a:gd name="T0" fmla="*/ 37 w 40"/>
                <a:gd name="T1" fmla="*/ 12 h 26"/>
                <a:gd name="T2" fmla="*/ 25 w 40"/>
                <a:gd name="T3" fmla="*/ 0 h 26"/>
                <a:gd name="T4" fmla="*/ 3 w 40"/>
                <a:gd name="T5" fmla="*/ 12 h 26"/>
                <a:gd name="T6" fmla="*/ 15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40" y="5"/>
                    <a:pt x="34" y="0"/>
                    <a:pt x="25" y="0"/>
                  </a:cubicBezTo>
                  <a:cubicBezTo>
                    <a:pt x="15" y="0"/>
                    <a:pt x="5" y="5"/>
                    <a:pt x="3" y="12"/>
                  </a:cubicBezTo>
                  <a:cubicBezTo>
                    <a:pt x="0" y="20"/>
                    <a:pt x="5" y="26"/>
                    <a:pt x="15"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2" name="íṩḷíḍe"/>
            <p:cNvSpPr/>
            <p:nvPr userDrawn="1"/>
          </p:nvSpPr>
          <p:spPr bwMode="auto">
            <a:xfrm>
              <a:off x="2948873" y="3445885"/>
              <a:ext cx="141951" cy="94120"/>
            </a:xfrm>
            <a:custGeom>
              <a:avLst/>
              <a:gdLst>
                <a:gd name="T0" fmla="*/ 37 w 39"/>
                <a:gd name="T1" fmla="*/ 12 h 26"/>
                <a:gd name="T2" fmla="*/ 24 w 39"/>
                <a:gd name="T3" fmla="*/ 0 h 26"/>
                <a:gd name="T4" fmla="*/ 2 w 39"/>
                <a:gd name="T5" fmla="*/ 12 h 26"/>
                <a:gd name="T6" fmla="*/ 15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4" y="0"/>
                    <a:pt x="24" y="0"/>
                  </a:cubicBezTo>
                  <a:cubicBezTo>
                    <a:pt x="15" y="0"/>
                    <a:pt x="5" y="5"/>
                    <a:pt x="2" y="12"/>
                  </a:cubicBezTo>
                  <a:cubicBezTo>
                    <a:pt x="0" y="20"/>
                    <a:pt x="5" y="26"/>
                    <a:pt x="15"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3" name="iśḷïḍé"/>
            <p:cNvSpPr/>
            <p:nvPr userDrawn="1"/>
          </p:nvSpPr>
          <p:spPr bwMode="auto">
            <a:xfrm>
              <a:off x="3103168" y="3445885"/>
              <a:ext cx="145037" cy="94120"/>
            </a:xfrm>
            <a:custGeom>
              <a:avLst/>
              <a:gdLst>
                <a:gd name="T0" fmla="*/ 38 w 40"/>
                <a:gd name="T1" fmla="*/ 12 h 26"/>
                <a:gd name="T2" fmla="*/ 25 w 40"/>
                <a:gd name="T3" fmla="*/ 0 h 26"/>
                <a:gd name="T4" fmla="*/ 3 w 40"/>
                <a:gd name="T5" fmla="*/ 12 h 26"/>
                <a:gd name="T6" fmla="*/ 16 w 40"/>
                <a:gd name="T7" fmla="*/ 26 h 26"/>
                <a:gd name="T8" fmla="*/ 38 w 40"/>
                <a:gd name="T9" fmla="*/ 12 h 26"/>
              </a:gdLst>
              <a:ahLst/>
              <a:cxnLst>
                <a:cxn ang="0">
                  <a:pos x="T0" y="T1"/>
                </a:cxn>
                <a:cxn ang="0">
                  <a:pos x="T2" y="T3"/>
                </a:cxn>
                <a:cxn ang="0">
                  <a:pos x="T4" y="T5"/>
                </a:cxn>
                <a:cxn ang="0">
                  <a:pos x="T6" y="T7"/>
                </a:cxn>
                <a:cxn ang="0">
                  <a:pos x="T8" y="T9"/>
                </a:cxn>
              </a:cxnLst>
              <a:rect l="0" t="0" r="r" b="b"/>
              <a:pathLst>
                <a:path w="40" h="26">
                  <a:moveTo>
                    <a:pt x="38" y="12"/>
                  </a:moveTo>
                  <a:cubicBezTo>
                    <a:pt x="40" y="5"/>
                    <a:pt x="34" y="0"/>
                    <a:pt x="25" y="0"/>
                  </a:cubicBezTo>
                  <a:cubicBezTo>
                    <a:pt x="15" y="0"/>
                    <a:pt x="5" y="5"/>
                    <a:pt x="3" y="12"/>
                  </a:cubicBezTo>
                  <a:cubicBezTo>
                    <a:pt x="0" y="20"/>
                    <a:pt x="6" y="26"/>
                    <a:pt x="16" y="26"/>
                  </a:cubicBezTo>
                  <a:cubicBezTo>
                    <a:pt x="26" y="26"/>
                    <a:pt x="35" y="20"/>
                    <a:pt x="38" y="12"/>
                  </a:cubicBezTo>
                  <a:close/>
                </a:path>
              </a:pathLst>
            </a:custGeom>
            <a:grpFill/>
            <a:ln>
              <a:noFill/>
            </a:ln>
          </p:spPr>
          <p:txBody>
            <a:bodyPr anchor="ctr"/>
            <a:lstStyle/>
            <a:p>
              <a:pPr algn="ctr"/>
              <a:endParaRPr>
                <a:solidFill>
                  <a:schemeClr val="accent1">
                    <a:lumMod val="50000"/>
                  </a:schemeClr>
                </a:solidFill>
              </a:endParaRPr>
            </a:p>
          </p:txBody>
        </p:sp>
        <p:sp>
          <p:nvSpPr>
            <p:cNvPr id="894" name="îśľide"/>
            <p:cNvSpPr/>
            <p:nvPr userDrawn="1"/>
          </p:nvSpPr>
          <p:spPr bwMode="auto">
            <a:xfrm>
              <a:off x="3259005" y="3445885"/>
              <a:ext cx="141951" cy="94120"/>
            </a:xfrm>
            <a:custGeom>
              <a:avLst/>
              <a:gdLst>
                <a:gd name="T0" fmla="*/ 37 w 39"/>
                <a:gd name="T1" fmla="*/ 12 h 26"/>
                <a:gd name="T2" fmla="*/ 24 w 39"/>
                <a:gd name="T3" fmla="*/ 0 h 26"/>
                <a:gd name="T4" fmla="*/ 2 w 39"/>
                <a:gd name="T5" fmla="*/ 12 h 26"/>
                <a:gd name="T6" fmla="*/ 16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3" y="0"/>
                    <a:pt x="24" y="0"/>
                  </a:cubicBezTo>
                  <a:cubicBezTo>
                    <a:pt x="14" y="0"/>
                    <a:pt x="5" y="5"/>
                    <a:pt x="2" y="12"/>
                  </a:cubicBezTo>
                  <a:cubicBezTo>
                    <a:pt x="0" y="20"/>
                    <a:pt x="6" y="26"/>
                    <a:pt x="16"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5" name="îślîḑé"/>
            <p:cNvSpPr/>
            <p:nvPr userDrawn="1"/>
          </p:nvSpPr>
          <p:spPr bwMode="auto">
            <a:xfrm>
              <a:off x="3416385" y="3445885"/>
              <a:ext cx="141951" cy="94120"/>
            </a:xfrm>
            <a:custGeom>
              <a:avLst/>
              <a:gdLst>
                <a:gd name="T0" fmla="*/ 37 w 39"/>
                <a:gd name="T1" fmla="*/ 12 h 26"/>
                <a:gd name="T2" fmla="*/ 23 w 39"/>
                <a:gd name="T3" fmla="*/ 0 h 26"/>
                <a:gd name="T4" fmla="*/ 2 w 39"/>
                <a:gd name="T5" fmla="*/ 12 h 26"/>
                <a:gd name="T6" fmla="*/ 16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3" y="0"/>
                    <a:pt x="23" y="0"/>
                  </a:cubicBezTo>
                  <a:cubicBezTo>
                    <a:pt x="14" y="0"/>
                    <a:pt x="4" y="5"/>
                    <a:pt x="2" y="12"/>
                  </a:cubicBezTo>
                  <a:cubicBezTo>
                    <a:pt x="0" y="20"/>
                    <a:pt x="6" y="26"/>
                    <a:pt x="16"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6" name="ïṡļïḋê"/>
            <p:cNvSpPr/>
            <p:nvPr userDrawn="1"/>
          </p:nvSpPr>
          <p:spPr bwMode="auto">
            <a:xfrm>
              <a:off x="3573766" y="3445885"/>
              <a:ext cx="137323" cy="94120"/>
            </a:xfrm>
            <a:custGeom>
              <a:avLst/>
              <a:gdLst>
                <a:gd name="T0" fmla="*/ 36 w 38"/>
                <a:gd name="T1" fmla="*/ 12 h 26"/>
                <a:gd name="T2" fmla="*/ 23 w 38"/>
                <a:gd name="T3" fmla="*/ 0 h 26"/>
                <a:gd name="T4" fmla="*/ 2 w 38"/>
                <a:gd name="T5" fmla="*/ 12 h 26"/>
                <a:gd name="T6" fmla="*/ 15 w 38"/>
                <a:gd name="T7" fmla="*/ 26 h 26"/>
                <a:gd name="T8" fmla="*/ 36 w 38"/>
                <a:gd name="T9" fmla="*/ 12 h 26"/>
              </a:gdLst>
              <a:ahLst/>
              <a:cxnLst>
                <a:cxn ang="0">
                  <a:pos x="T0" y="T1"/>
                </a:cxn>
                <a:cxn ang="0">
                  <a:pos x="T2" y="T3"/>
                </a:cxn>
                <a:cxn ang="0">
                  <a:pos x="T4" y="T5"/>
                </a:cxn>
                <a:cxn ang="0">
                  <a:pos x="T6" y="T7"/>
                </a:cxn>
                <a:cxn ang="0">
                  <a:pos x="T8" y="T9"/>
                </a:cxn>
              </a:cxnLst>
              <a:rect l="0" t="0" r="r" b="b"/>
              <a:pathLst>
                <a:path w="38" h="26">
                  <a:moveTo>
                    <a:pt x="36" y="12"/>
                  </a:moveTo>
                  <a:cubicBezTo>
                    <a:pt x="38" y="5"/>
                    <a:pt x="32" y="0"/>
                    <a:pt x="23" y="0"/>
                  </a:cubicBezTo>
                  <a:cubicBezTo>
                    <a:pt x="13" y="0"/>
                    <a:pt x="4" y="5"/>
                    <a:pt x="2" y="12"/>
                  </a:cubicBezTo>
                  <a:cubicBezTo>
                    <a:pt x="0" y="20"/>
                    <a:pt x="6" y="26"/>
                    <a:pt x="15" y="26"/>
                  </a:cubicBezTo>
                  <a:cubicBezTo>
                    <a:pt x="25" y="26"/>
                    <a:pt x="35" y="20"/>
                    <a:pt x="36" y="12"/>
                  </a:cubicBezTo>
                  <a:close/>
                </a:path>
              </a:pathLst>
            </a:custGeom>
            <a:grpFill/>
            <a:ln>
              <a:noFill/>
            </a:ln>
          </p:spPr>
          <p:txBody>
            <a:bodyPr anchor="ctr"/>
            <a:lstStyle/>
            <a:p>
              <a:pPr algn="ctr"/>
              <a:endParaRPr>
                <a:solidFill>
                  <a:schemeClr val="accent1">
                    <a:lumMod val="50000"/>
                  </a:schemeClr>
                </a:solidFill>
              </a:endParaRPr>
            </a:p>
          </p:txBody>
        </p:sp>
        <p:sp>
          <p:nvSpPr>
            <p:cNvPr id="897" name="íŝliḋè"/>
            <p:cNvSpPr/>
            <p:nvPr userDrawn="1"/>
          </p:nvSpPr>
          <p:spPr bwMode="auto">
            <a:xfrm>
              <a:off x="2587823" y="3558520"/>
              <a:ext cx="149666" cy="98749"/>
            </a:xfrm>
            <a:custGeom>
              <a:avLst/>
              <a:gdLst>
                <a:gd name="T0" fmla="*/ 38 w 41"/>
                <a:gd name="T1" fmla="*/ 14 h 27"/>
                <a:gd name="T2" fmla="*/ 26 w 41"/>
                <a:gd name="T3" fmla="*/ 0 h 27"/>
                <a:gd name="T4" fmla="*/ 3 w 41"/>
                <a:gd name="T5" fmla="*/ 14 h 27"/>
                <a:gd name="T6" fmla="*/ 1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41" y="6"/>
                    <a:pt x="36" y="0"/>
                    <a:pt x="26" y="0"/>
                  </a:cubicBezTo>
                  <a:cubicBezTo>
                    <a:pt x="16" y="0"/>
                    <a:pt x="6" y="6"/>
                    <a:pt x="3" y="14"/>
                  </a:cubicBezTo>
                  <a:cubicBezTo>
                    <a:pt x="0" y="21"/>
                    <a:pt x="6" y="27"/>
                    <a:pt x="16" y="27"/>
                  </a:cubicBezTo>
                  <a:cubicBezTo>
                    <a:pt x="25" y="27"/>
                    <a:pt x="36" y="21"/>
                    <a:pt x="38" y="14"/>
                  </a:cubicBezTo>
                  <a:close/>
                </a:path>
              </a:pathLst>
            </a:custGeom>
            <a:grpFill/>
            <a:ln>
              <a:noFill/>
            </a:ln>
          </p:spPr>
          <p:txBody>
            <a:bodyPr anchor="ctr"/>
            <a:lstStyle/>
            <a:p>
              <a:pPr algn="ctr"/>
              <a:endParaRPr>
                <a:solidFill>
                  <a:schemeClr val="accent1">
                    <a:lumMod val="50000"/>
                  </a:schemeClr>
                </a:solidFill>
              </a:endParaRPr>
            </a:p>
          </p:txBody>
        </p:sp>
        <p:sp>
          <p:nvSpPr>
            <p:cNvPr id="898" name="îṣḻïḓè"/>
            <p:cNvSpPr/>
            <p:nvPr userDrawn="1"/>
          </p:nvSpPr>
          <p:spPr bwMode="auto">
            <a:xfrm>
              <a:off x="2748290" y="3558520"/>
              <a:ext cx="146580" cy="98749"/>
            </a:xfrm>
            <a:custGeom>
              <a:avLst/>
              <a:gdLst>
                <a:gd name="T0" fmla="*/ 38 w 40"/>
                <a:gd name="T1" fmla="*/ 14 h 27"/>
                <a:gd name="T2" fmla="*/ 25 w 40"/>
                <a:gd name="T3" fmla="*/ 0 h 27"/>
                <a:gd name="T4" fmla="*/ 2 w 40"/>
                <a:gd name="T5" fmla="*/ 14 h 27"/>
                <a:gd name="T6" fmla="*/ 15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5" y="0"/>
                    <a:pt x="25" y="0"/>
                  </a:cubicBezTo>
                  <a:cubicBezTo>
                    <a:pt x="15" y="0"/>
                    <a:pt x="5" y="6"/>
                    <a:pt x="2" y="14"/>
                  </a:cubicBezTo>
                  <a:cubicBezTo>
                    <a:pt x="0" y="21"/>
                    <a:pt x="5" y="27"/>
                    <a:pt x="15" y="27"/>
                  </a:cubicBezTo>
                  <a:cubicBezTo>
                    <a:pt x="25" y="27"/>
                    <a:pt x="35" y="21"/>
                    <a:pt x="38" y="14"/>
                  </a:cubicBezTo>
                  <a:close/>
                </a:path>
              </a:pathLst>
            </a:custGeom>
            <a:grpFill/>
            <a:ln>
              <a:noFill/>
            </a:ln>
          </p:spPr>
          <p:txBody>
            <a:bodyPr anchor="ctr"/>
            <a:lstStyle/>
            <a:p>
              <a:pPr algn="ctr"/>
              <a:endParaRPr>
                <a:solidFill>
                  <a:schemeClr val="accent1">
                    <a:lumMod val="50000"/>
                  </a:schemeClr>
                </a:solidFill>
              </a:endParaRPr>
            </a:p>
          </p:txBody>
        </p:sp>
        <p:sp>
          <p:nvSpPr>
            <p:cNvPr id="899" name="íṧḷïḍè"/>
            <p:cNvSpPr/>
            <p:nvPr userDrawn="1"/>
          </p:nvSpPr>
          <p:spPr bwMode="auto">
            <a:xfrm>
              <a:off x="2905670" y="3558520"/>
              <a:ext cx="145037" cy="98749"/>
            </a:xfrm>
            <a:custGeom>
              <a:avLst/>
              <a:gdLst>
                <a:gd name="T0" fmla="*/ 38 w 40"/>
                <a:gd name="T1" fmla="*/ 14 h 27"/>
                <a:gd name="T2" fmla="*/ 25 w 40"/>
                <a:gd name="T3" fmla="*/ 0 h 27"/>
                <a:gd name="T4" fmla="*/ 3 w 40"/>
                <a:gd name="T5" fmla="*/ 14 h 27"/>
                <a:gd name="T6" fmla="*/ 16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5" y="0"/>
                    <a:pt x="25" y="0"/>
                  </a:cubicBezTo>
                  <a:cubicBezTo>
                    <a:pt x="15" y="0"/>
                    <a:pt x="5" y="6"/>
                    <a:pt x="3" y="14"/>
                  </a:cubicBezTo>
                  <a:cubicBezTo>
                    <a:pt x="0" y="21"/>
                    <a:pt x="6" y="27"/>
                    <a:pt x="16" y="27"/>
                  </a:cubicBezTo>
                  <a:cubicBezTo>
                    <a:pt x="25" y="27"/>
                    <a:pt x="35" y="21"/>
                    <a:pt x="38" y="14"/>
                  </a:cubicBezTo>
                  <a:close/>
                </a:path>
              </a:pathLst>
            </a:custGeom>
            <a:grpFill/>
            <a:ln>
              <a:noFill/>
            </a:ln>
          </p:spPr>
          <p:txBody>
            <a:bodyPr anchor="ctr"/>
            <a:lstStyle/>
            <a:p>
              <a:pPr algn="ctr"/>
              <a:endParaRPr>
                <a:solidFill>
                  <a:schemeClr val="accent1">
                    <a:lumMod val="50000"/>
                  </a:schemeClr>
                </a:solidFill>
              </a:endParaRPr>
            </a:p>
          </p:txBody>
        </p:sp>
        <p:sp>
          <p:nvSpPr>
            <p:cNvPr id="900" name="iş1íďe"/>
            <p:cNvSpPr/>
            <p:nvPr userDrawn="1"/>
          </p:nvSpPr>
          <p:spPr bwMode="auto">
            <a:xfrm>
              <a:off x="3063051" y="3558520"/>
              <a:ext cx="149666" cy="98749"/>
            </a:xfrm>
            <a:custGeom>
              <a:avLst/>
              <a:gdLst>
                <a:gd name="T0" fmla="*/ 38 w 41"/>
                <a:gd name="T1" fmla="*/ 14 h 27"/>
                <a:gd name="T2" fmla="*/ 25 w 41"/>
                <a:gd name="T3" fmla="*/ 0 h 27"/>
                <a:gd name="T4" fmla="*/ 3 w 41"/>
                <a:gd name="T5" fmla="*/ 14 h 27"/>
                <a:gd name="T6" fmla="*/ 1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41" y="6"/>
                    <a:pt x="35" y="0"/>
                    <a:pt x="25" y="0"/>
                  </a:cubicBezTo>
                  <a:cubicBezTo>
                    <a:pt x="15" y="0"/>
                    <a:pt x="5" y="6"/>
                    <a:pt x="3" y="14"/>
                  </a:cubicBezTo>
                  <a:cubicBezTo>
                    <a:pt x="0" y="21"/>
                    <a:pt x="6" y="27"/>
                    <a:pt x="16" y="27"/>
                  </a:cubicBezTo>
                  <a:cubicBezTo>
                    <a:pt x="26" y="27"/>
                    <a:pt x="36" y="21"/>
                    <a:pt x="38" y="14"/>
                  </a:cubicBezTo>
                  <a:close/>
                </a:path>
              </a:pathLst>
            </a:custGeom>
            <a:grpFill/>
            <a:ln>
              <a:noFill/>
            </a:ln>
          </p:spPr>
          <p:txBody>
            <a:bodyPr anchor="ctr"/>
            <a:lstStyle/>
            <a:p>
              <a:pPr algn="ctr"/>
              <a:endParaRPr>
                <a:solidFill>
                  <a:schemeClr val="accent1">
                    <a:lumMod val="50000"/>
                  </a:schemeClr>
                </a:solidFill>
              </a:endParaRPr>
            </a:p>
          </p:txBody>
        </p:sp>
        <p:sp>
          <p:nvSpPr>
            <p:cNvPr id="901" name="îşḷiḓe"/>
            <p:cNvSpPr/>
            <p:nvPr userDrawn="1"/>
          </p:nvSpPr>
          <p:spPr bwMode="auto">
            <a:xfrm>
              <a:off x="3223517" y="3558520"/>
              <a:ext cx="145037" cy="98749"/>
            </a:xfrm>
            <a:custGeom>
              <a:avLst/>
              <a:gdLst>
                <a:gd name="T0" fmla="*/ 37 w 40"/>
                <a:gd name="T1" fmla="*/ 14 h 27"/>
                <a:gd name="T2" fmla="*/ 24 w 40"/>
                <a:gd name="T3" fmla="*/ 0 h 27"/>
                <a:gd name="T4" fmla="*/ 2 w 40"/>
                <a:gd name="T5" fmla="*/ 14 h 27"/>
                <a:gd name="T6" fmla="*/ 15 w 40"/>
                <a:gd name="T7" fmla="*/ 27 h 27"/>
                <a:gd name="T8" fmla="*/ 37 w 40"/>
                <a:gd name="T9" fmla="*/ 14 h 27"/>
              </a:gdLst>
              <a:ahLst/>
              <a:cxnLst>
                <a:cxn ang="0">
                  <a:pos x="T0" y="T1"/>
                </a:cxn>
                <a:cxn ang="0">
                  <a:pos x="T2" y="T3"/>
                </a:cxn>
                <a:cxn ang="0">
                  <a:pos x="T4" y="T5"/>
                </a:cxn>
                <a:cxn ang="0">
                  <a:pos x="T6" y="T7"/>
                </a:cxn>
                <a:cxn ang="0">
                  <a:pos x="T8" y="T9"/>
                </a:cxn>
              </a:cxnLst>
              <a:rect l="0" t="0" r="r" b="b"/>
              <a:pathLst>
                <a:path w="40" h="27">
                  <a:moveTo>
                    <a:pt x="37" y="14"/>
                  </a:moveTo>
                  <a:cubicBezTo>
                    <a:pt x="40" y="6"/>
                    <a:pt x="34" y="0"/>
                    <a:pt x="24" y="0"/>
                  </a:cubicBezTo>
                  <a:cubicBezTo>
                    <a:pt x="14" y="0"/>
                    <a:pt x="4" y="6"/>
                    <a:pt x="2" y="14"/>
                  </a:cubicBezTo>
                  <a:cubicBezTo>
                    <a:pt x="0" y="21"/>
                    <a:pt x="6" y="27"/>
                    <a:pt x="15" y="27"/>
                  </a:cubicBezTo>
                  <a:cubicBezTo>
                    <a:pt x="25" y="27"/>
                    <a:pt x="35" y="21"/>
                    <a:pt x="37" y="14"/>
                  </a:cubicBezTo>
                  <a:close/>
                </a:path>
              </a:pathLst>
            </a:custGeom>
            <a:grpFill/>
            <a:ln>
              <a:noFill/>
            </a:ln>
          </p:spPr>
          <p:txBody>
            <a:bodyPr anchor="ctr"/>
            <a:lstStyle/>
            <a:p>
              <a:pPr algn="ctr"/>
              <a:endParaRPr>
                <a:solidFill>
                  <a:schemeClr val="accent1">
                    <a:lumMod val="50000"/>
                  </a:schemeClr>
                </a:solidFill>
              </a:endParaRPr>
            </a:p>
          </p:txBody>
        </p:sp>
        <p:sp>
          <p:nvSpPr>
            <p:cNvPr id="902" name="îṡ1ïḍé"/>
            <p:cNvSpPr/>
            <p:nvPr userDrawn="1"/>
          </p:nvSpPr>
          <p:spPr bwMode="auto">
            <a:xfrm>
              <a:off x="3379355" y="3558520"/>
              <a:ext cx="146580" cy="98749"/>
            </a:xfrm>
            <a:custGeom>
              <a:avLst/>
              <a:gdLst>
                <a:gd name="T0" fmla="*/ 38 w 40"/>
                <a:gd name="T1" fmla="*/ 14 h 27"/>
                <a:gd name="T2" fmla="*/ 24 w 40"/>
                <a:gd name="T3" fmla="*/ 0 h 27"/>
                <a:gd name="T4" fmla="*/ 2 w 40"/>
                <a:gd name="T5" fmla="*/ 14 h 27"/>
                <a:gd name="T6" fmla="*/ 16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4" y="0"/>
                    <a:pt x="24" y="0"/>
                  </a:cubicBezTo>
                  <a:cubicBezTo>
                    <a:pt x="14" y="0"/>
                    <a:pt x="5" y="6"/>
                    <a:pt x="2" y="14"/>
                  </a:cubicBezTo>
                  <a:cubicBezTo>
                    <a:pt x="0" y="21"/>
                    <a:pt x="6" y="27"/>
                    <a:pt x="16" y="27"/>
                  </a:cubicBezTo>
                  <a:cubicBezTo>
                    <a:pt x="26" y="27"/>
                    <a:pt x="35" y="21"/>
                    <a:pt x="38" y="14"/>
                  </a:cubicBezTo>
                  <a:close/>
                </a:path>
              </a:pathLst>
            </a:custGeom>
            <a:grpFill/>
            <a:ln>
              <a:noFill/>
            </a:ln>
          </p:spPr>
          <p:txBody>
            <a:bodyPr anchor="ctr"/>
            <a:lstStyle/>
            <a:p>
              <a:pPr algn="ctr"/>
              <a:endParaRPr>
                <a:solidFill>
                  <a:schemeClr val="accent1">
                    <a:lumMod val="50000"/>
                  </a:schemeClr>
                </a:solidFill>
              </a:endParaRPr>
            </a:p>
          </p:txBody>
        </p:sp>
        <p:sp>
          <p:nvSpPr>
            <p:cNvPr id="903" name="íṥ1ïḍè"/>
            <p:cNvSpPr/>
            <p:nvPr userDrawn="1"/>
          </p:nvSpPr>
          <p:spPr bwMode="auto">
            <a:xfrm>
              <a:off x="3536735" y="3558520"/>
              <a:ext cx="146580" cy="98749"/>
            </a:xfrm>
            <a:custGeom>
              <a:avLst/>
              <a:gdLst>
                <a:gd name="T0" fmla="*/ 38 w 40"/>
                <a:gd name="T1" fmla="*/ 14 h 27"/>
                <a:gd name="T2" fmla="*/ 24 w 40"/>
                <a:gd name="T3" fmla="*/ 0 h 27"/>
                <a:gd name="T4" fmla="*/ 3 w 40"/>
                <a:gd name="T5" fmla="*/ 14 h 27"/>
                <a:gd name="T6" fmla="*/ 17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4" y="0"/>
                    <a:pt x="24" y="0"/>
                  </a:cubicBezTo>
                  <a:cubicBezTo>
                    <a:pt x="14" y="0"/>
                    <a:pt x="5" y="6"/>
                    <a:pt x="3" y="14"/>
                  </a:cubicBezTo>
                  <a:cubicBezTo>
                    <a:pt x="0" y="21"/>
                    <a:pt x="7" y="27"/>
                    <a:pt x="17" y="27"/>
                  </a:cubicBezTo>
                  <a:cubicBezTo>
                    <a:pt x="26" y="27"/>
                    <a:pt x="36" y="21"/>
                    <a:pt x="38" y="14"/>
                  </a:cubicBezTo>
                  <a:close/>
                </a:path>
              </a:pathLst>
            </a:custGeom>
            <a:grpFill/>
            <a:ln>
              <a:noFill/>
            </a:ln>
          </p:spPr>
          <p:txBody>
            <a:bodyPr anchor="ctr"/>
            <a:lstStyle/>
            <a:p>
              <a:pPr algn="ctr"/>
              <a:endParaRPr>
                <a:solidFill>
                  <a:schemeClr val="accent1">
                    <a:lumMod val="50000"/>
                  </a:schemeClr>
                </a:solidFill>
              </a:endParaRPr>
            </a:p>
          </p:txBody>
        </p:sp>
        <p:sp>
          <p:nvSpPr>
            <p:cNvPr id="904" name="iŝļïdê"/>
            <p:cNvSpPr/>
            <p:nvPr userDrawn="1"/>
          </p:nvSpPr>
          <p:spPr bwMode="auto">
            <a:xfrm>
              <a:off x="3697202" y="3558520"/>
              <a:ext cx="141951" cy="98749"/>
            </a:xfrm>
            <a:custGeom>
              <a:avLst/>
              <a:gdLst>
                <a:gd name="T0" fmla="*/ 37 w 39"/>
                <a:gd name="T1" fmla="*/ 14 h 27"/>
                <a:gd name="T2" fmla="*/ 23 w 39"/>
                <a:gd name="T3" fmla="*/ 0 h 27"/>
                <a:gd name="T4" fmla="*/ 2 w 39"/>
                <a:gd name="T5" fmla="*/ 14 h 27"/>
                <a:gd name="T6" fmla="*/ 16 w 39"/>
                <a:gd name="T7" fmla="*/ 27 h 27"/>
                <a:gd name="T8" fmla="*/ 37 w 39"/>
                <a:gd name="T9" fmla="*/ 14 h 27"/>
              </a:gdLst>
              <a:ahLst/>
              <a:cxnLst>
                <a:cxn ang="0">
                  <a:pos x="T0" y="T1"/>
                </a:cxn>
                <a:cxn ang="0">
                  <a:pos x="T2" y="T3"/>
                </a:cxn>
                <a:cxn ang="0">
                  <a:pos x="T4" y="T5"/>
                </a:cxn>
                <a:cxn ang="0">
                  <a:pos x="T6" y="T7"/>
                </a:cxn>
                <a:cxn ang="0">
                  <a:pos x="T8" y="T9"/>
                </a:cxn>
              </a:cxnLst>
              <a:rect l="0" t="0" r="r" b="b"/>
              <a:pathLst>
                <a:path w="39" h="27">
                  <a:moveTo>
                    <a:pt x="37" y="14"/>
                  </a:moveTo>
                  <a:cubicBezTo>
                    <a:pt x="39" y="6"/>
                    <a:pt x="33" y="0"/>
                    <a:pt x="23" y="0"/>
                  </a:cubicBezTo>
                  <a:cubicBezTo>
                    <a:pt x="13" y="0"/>
                    <a:pt x="4" y="6"/>
                    <a:pt x="2" y="14"/>
                  </a:cubicBezTo>
                  <a:cubicBezTo>
                    <a:pt x="0" y="21"/>
                    <a:pt x="6" y="27"/>
                    <a:pt x="16" y="27"/>
                  </a:cubicBezTo>
                  <a:cubicBezTo>
                    <a:pt x="26" y="27"/>
                    <a:pt x="35" y="21"/>
                    <a:pt x="37" y="14"/>
                  </a:cubicBezTo>
                  <a:close/>
                </a:path>
              </a:pathLst>
            </a:custGeom>
            <a:grpFill/>
            <a:ln>
              <a:noFill/>
            </a:ln>
          </p:spPr>
          <p:txBody>
            <a:bodyPr anchor="ctr"/>
            <a:lstStyle/>
            <a:p>
              <a:pPr algn="ctr"/>
              <a:endParaRPr>
                <a:solidFill>
                  <a:schemeClr val="accent1">
                    <a:lumMod val="50000"/>
                  </a:schemeClr>
                </a:solidFill>
              </a:endParaRPr>
            </a:p>
          </p:txBody>
        </p:sp>
        <p:sp>
          <p:nvSpPr>
            <p:cNvPr id="905" name="ïšḻiḓè"/>
            <p:cNvSpPr/>
            <p:nvPr userDrawn="1"/>
          </p:nvSpPr>
          <p:spPr bwMode="auto">
            <a:xfrm>
              <a:off x="2539992" y="3678869"/>
              <a:ext cx="154295" cy="103378"/>
            </a:xfrm>
            <a:custGeom>
              <a:avLst/>
              <a:gdLst>
                <a:gd name="T0" fmla="*/ 39 w 42"/>
                <a:gd name="T1" fmla="*/ 14 h 28"/>
                <a:gd name="T2" fmla="*/ 26 w 42"/>
                <a:gd name="T3" fmla="*/ 0 h 28"/>
                <a:gd name="T4" fmla="*/ 3 w 42"/>
                <a:gd name="T5" fmla="*/ 14 h 28"/>
                <a:gd name="T6" fmla="*/ 15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5" y="28"/>
                    <a:pt x="15" y="28"/>
                  </a:cubicBezTo>
                  <a:cubicBezTo>
                    <a:pt x="25"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06" name="ïşḷiḑè"/>
            <p:cNvSpPr/>
            <p:nvPr userDrawn="1"/>
          </p:nvSpPr>
          <p:spPr bwMode="auto">
            <a:xfrm>
              <a:off x="2700458" y="3678869"/>
              <a:ext cx="149666" cy="103378"/>
            </a:xfrm>
            <a:custGeom>
              <a:avLst/>
              <a:gdLst>
                <a:gd name="T0" fmla="*/ 39 w 41"/>
                <a:gd name="T1" fmla="*/ 14 h 28"/>
                <a:gd name="T2" fmla="*/ 26 w 41"/>
                <a:gd name="T3" fmla="*/ 0 h 28"/>
                <a:gd name="T4" fmla="*/ 3 w 41"/>
                <a:gd name="T5" fmla="*/ 14 h 28"/>
                <a:gd name="T6" fmla="*/ 15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6" y="0"/>
                    <a:pt x="26" y="0"/>
                  </a:cubicBezTo>
                  <a:cubicBezTo>
                    <a:pt x="16" y="0"/>
                    <a:pt x="6" y="6"/>
                    <a:pt x="3" y="14"/>
                  </a:cubicBezTo>
                  <a:cubicBezTo>
                    <a:pt x="0" y="22"/>
                    <a:pt x="6" y="28"/>
                    <a:pt x="15" y="28"/>
                  </a:cubicBezTo>
                  <a:cubicBezTo>
                    <a:pt x="25"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07" name="îṩḻïḋè"/>
            <p:cNvSpPr/>
            <p:nvPr userDrawn="1"/>
          </p:nvSpPr>
          <p:spPr bwMode="auto">
            <a:xfrm>
              <a:off x="2860925" y="3678869"/>
              <a:ext cx="149666" cy="103378"/>
            </a:xfrm>
            <a:custGeom>
              <a:avLst/>
              <a:gdLst>
                <a:gd name="T0" fmla="*/ 38 w 41"/>
                <a:gd name="T1" fmla="*/ 14 h 28"/>
                <a:gd name="T2" fmla="*/ 25 w 41"/>
                <a:gd name="T3" fmla="*/ 0 h 28"/>
                <a:gd name="T4" fmla="*/ 3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5" y="0"/>
                    <a:pt x="25" y="0"/>
                  </a:cubicBezTo>
                  <a:cubicBezTo>
                    <a:pt x="16" y="0"/>
                    <a:pt x="5" y="6"/>
                    <a:pt x="3"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08" name="íṥľiḑê"/>
            <p:cNvSpPr/>
            <p:nvPr userDrawn="1"/>
          </p:nvSpPr>
          <p:spPr bwMode="auto">
            <a:xfrm>
              <a:off x="3022934" y="3678869"/>
              <a:ext cx="148123" cy="103378"/>
            </a:xfrm>
            <a:custGeom>
              <a:avLst/>
              <a:gdLst>
                <a:gd name="T0" fmla="*/ 38 w 41"/>
                <a:gd name="T1" fmla="*/ 14 h 28"/>
                <a:gd name="T2" fmla="*/ 25 w 41"/>
                <a:gd name="T3" fmla="*/ 0 h 28"/>
                <a:gd name="T4" fmla="*/ 3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5" y="0"/>
                    <a:pt x="25" y="0"/>
                  </a:cubicBezTo>
                  <a:cubicBezTo>
                    <a:pt x="15" y="0"/>
                    <a:pt x="5" y="6"/>
                    <a:pt x="3"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09" name="ísľîḋè"/>
            <p:cNvSpPr/>
            <p:nvPr userDrawn="1"/>
          </p:nvSpPr>
          <p:spPr bwMode="auto">
            <a:xfrm>
              <a:off x="3183401" y="3678869"/>
              <a:ext cx="149666" cy="103378"/>
            </a:xfrm>
            <a:custGeom>
              <a:avLst/>
              <a:gdLst>
                <a:gd name="T0" fmla="*/ 38 w 41"/>
                <a:gd name="T1" fmla="*/ 14 h 28"/>
                <a:gd name="T2" fmla="*/ 25 w 41"/>
                <a:gd name="T3" fmla="*/ 0 h 28"/>
                <a:gd name="T4" fmla="*/ 2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4" y="0"/>
                    <a:pt x="25" y="0"/>
                  </a:cubicBezTo>
                  <a:cubicBezTo>
                    <a:pt x="15" y="0"/>
                    <a:pt x="5"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0" name="îṣḻïdê"/>
            <p:cNvSpPr/>
            <p:nvPr userDrawn="1"/>
          </p:nvSpPr>
          <p:spPr bwMode="auto">
            <a:xfrm>
              <a:off x="3343867" y="3678869"/>
              <a:ext cx="145037" cy="103378"/>
            </a:xfrm>
            <a:custGeom>
              <a:avLst/>
              <a:gdLst>
                <a:gd name="T0" fmla="*/ 38 w 40"/>
                <a:gd name="T1" fmla="*/ 14 h 28"/>
                <a:gd name="T2" fmla="*/ 24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5"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1" name="iṡḷîdè"/>
            <p:cNvSpPr/>
            <p:nvPr userDrawn="1"/>
          </p:nvSpPr>
          <p:spPr bwMode="auto">
            <a:xfrm>
              <a:off x="3504334" y="3678869"/>
              <a:ext cx="145037" cy="103378"/>
            </a:xfrm>
            <a:custGeom>
              <a:avLst/>
              <a:gdLst>
                <a:gd name="T0" fmla="*/ 38 w 40"/>
                <a:gd name="T1" fmla="*/ 14 h 28"/>
                <a:gd name="T2" fmla="*/ 24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2" name="ïSḻîḋê"/>
            <p:cNvSpPr/>
            <p:nvPr userDrawn="1"/>
          </p:nvSpPr>
          <p:spPr bwMode="auto">
            <a:xfrm>
              <a:off x="3664800" y="3678869"/>
              <a:ext cx="145037" cy="103378"/>
            </a:xfrm>
            <a:custGeom>
              <a:avLst/>
              <a:gdLst>
                <a:gd name="T0" fmla="*/ 38 w 40"/>
                <a:gd name="T1" fmla="*/ 14 h 28"/>
                <a:gd name="T2" fmla="*/ 23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3" name="îśľíḑé"/>
            <p:cNvSpPr/>
            <p:nvPr userDrawn="1"/>
          </p:nvSpPr>
          <p:spPr bwMode="auto">
            <a:xfrm>
              <a:off x="3825267" y="3678869"/>
              <a:ext cx="141951" cy="103378"/>
            </a:xfrm>
            <a:custGeom>
              <a:avLst/>
              <a:gdLst>
                <a:gd name="T0" fmla="*/ 38 w 39"/>
                <a:gd name="T1" fmla="*/ 14 h 28"/>
                <a:gd name="T2" fmla="*/ 23 w 39"/>
                <a:gd name="T3" fmla="*/ 0 h 28"/>
                <a:gd name="T4" fmla="*/ 2 w 39"/>
                <a:gd name="T5" fmla="*/ 14 h 28"/>
                <a:gd name="T6" fmla="*/ 17 w 39"/>
                <a:gd name="T7" fmla="*/ 28 h 28"/>
                <a:gd name="T8" fmla="*/ 38 w 39"/>
                <a:gd name="T9" fmla="*/ 14 h 28"/>
              </a:gdLst>
              <a:ahLst/>
              <a:cxnLst>
                <a:cxn ang="0">
                  <a:pos x="T0" y="T1"/>
                </a:cxn>
                <a:cxn ang="0">
                  <a:pos x="T2" y="T3"/>
                </a:cxn>
                <a:cxn ang="0">
                  <a:pos x="T4" y="T5"/>
                </a:cxn>
                <a:cxn ang="0">
                  <a:pos x="T6" y="T7"/>
                </a:cxn>
                <a:cxn ang="0">
                  <a:pos x="T8" y="T9"/>
                </a:cxn>
              </a:cxnLst>
              <a:rect l="0" t="0" r="r" b="b"/>
              <a:pathLst>
                <a:path w="39" h="28">
                  <a:moveTo>
                    <a:pt x="38" y="14"/>
                  </a:moveTo>
                  <a:cubicBezTo>
                    <a:pt x="39" y="6"/>
                    <a:pt x="33" y="0"/>
                    <a:pt x="23" y="0"/>
                  </a:cubicBezTo>
                  <a:cubicBezTo>
                    <a:pt x="13" y="0"/>
                    <a:pt x="4" y="6"/>
                    <a:pt x="2" y="14"/>
                  </a:cubicBezTo>
                  <a:cubicBezTo>
                    <a:pt x="0" y="22"/>
                    <a:pt x="7" y="28"/>
                    <a:pt x="17"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4" name="íšlïḓé"/>
            <p:cNvSpPr/>
            <p:nvPr userDrawn="1"/>
          </p:nvSpPr>
          <p:spPr bwMode="auto">
            <a:xfrm>
              <a:off x="3985733" y="3678869"/>
              <a:ext cx="141951" cy="103378"/>
            </a:xfrm>
            <a:custGeom>
              <a:avLst/>
              <a:gdLst>
                <a:gd name="T0" fmla="*/ 38 w 39"/>
                <a:gd name="T1" fmla="*/ 14 h 28"/>
                <a:gd name="T2" fmla="*/ 23 w 39"/>
                <a:gd name="T3" fmla="*/ 0 h 28"/>
                <a:gd name="T4" fmla="*/ 2 w 39"/>
                <a:gd name="T5" fmla="*/ 14 h 28"/>
                <a:gd name="T6" fmla="*/ 17 w 39"/>
                <a:gd name="T7" fmla="*/ 28 h 28"/>
                <a:gd name="T8" fmla="*/ 38 w 39"/>
                <a:gd name="T9" fmla="*/ 14 h 28"/>
              </a:gdLst>
              <a:ahLst/>
              <a:cxnLst>
                <a:cxn ang="0">
                  <a:pos x="T0" y="T1"/>
                </a:cxn>
                <a:cxn ang="0">
                  <a:pos x="T2" y="T3"/>
                </a:cxn>
                <a:cxn ang="0">
                  <a:pos x="T4" y="T5"/>
                </a:cxn>
                <a:cxn ang="0">
                  <a:pos x="T6" y="T7"/>
                </a:cxn>
                <a:cxn ang="0">
                  <a:pos x="T8" y="T9"/>
                </a:cxn>
              </a:cxnLst>
              <a:rect l="0" t="0" r="r" b="b"/>
              <a:pathLst>
                <a:path w="39" h="28">
                  <a:moveTo>
                    <a:pt x="38" y="14"/>
                  </a:moveTo>
                  <a:cubicBezTo>
                    <a:pt x="39" y="6"/>
                    <a:pt x="33" y="0"/>
                    <a:pt x="23" y="0"/>
                  </a:cubicBezTo>
                  <a:cubicBezTo>
                    <a:pt x="13" y="0"/>
                    <a:pt x="4" y="6"/>
                    <a:pt x="2" y="14"/>
                  </a:cubicBezTo>
                  <a:cubicBezTo>
                    <a:pt x="0" y="22"/>
                    <a:pt x="7" y="28"/>
                    <a:pt x="17"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5" name="ï$ḷíḓê"/>
            <p:cNvSpPr/>
            <p:nvPr userDrawn="1"/>
          </p:nvSpPr>
          <p:spPr bwMode="auto">
            <a:xfrm>
              <a:off x="2654170" y="3803849"/>
              <a:ext cx="152752" cy="101834"/>
            </a:xfrm>
            <a:custGeom>
              <a:avLst/>
              <a:gdLst>
                <a:gd name="T0" fmla="*/ 39 w 42"/>
                <a:gd name="T1" fmla="*/ 14 h 28"/>
                <a:gd name="T2" fmla="*/ 26 w 42"/>
                <a:gd name="T3" fmla="*/ 0 h 28"/>
                <a:gd name="T4" fmla="*/ 3 w 42"/>
                <a:gd name="T5" fmla="*/ 14 h 28"/>
                <a:gd name="T6" fmla="*/ 16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5" y="28"/>
                    <a:pt x="16" y="28"/>
                  </a:cubicBezTo>
                  <a:cubicBezTo>
                    <a:pt x="26"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16" name="íŝľiďê"/>
            <p:cNvSpPr/>
            <p:nvPr userDrawn="1"/>
          </p:nvSpPr>
          <p:spPr bwMode="auto">
            <a:xfrm>
              <a:off x="2814636" y="3803849"/>
              <a:ext cx="152752" cy="101834"/>
            </a:xfrm>
            <a:custGeom>
              <a:avLst/>
              <a:gdLst>
                <a:gd name="T0" fmla="*/ 40 w 42"/>
                <a:gd name="T1" fmla="*/ 14 h 28"/>
                <a:gd name="T2" fmla="*/ 26 w 42"/>
                <a:gd name="T3" fmla="*/ 0 h 28"/>
                <a:gd name="T4" fmla="*/ 3 w 42"/>
                <a:gd name="T5" fmla="*/ 14 h 28"/>
                <a:gd name="T6" fmla="*/ 16 w 42"/>
                <a:gd name="T7" fmla="*/ 28 h 28"/>
                <a:gd name="T8" fmla="*/ 40 w 42"/>
                <a:gd name="T9" fmla="*/ 14 h 28"/>
              </a:gdLst>
              <a:ahLst/>
              <a:cxnLst>
                <a:cxn ang="0">
                  <a:pos x="T0" y="T1"/>
                </a:cxn>
                <a:cxn ang="0">
                  <a:pos x="T2" y="T3"/>
                </a:cxn>
                <a:cxn ang="0">
                  <a:pos x="T4" y="T5"/>
                </a:cxn>
                <a:cxn ang="0">
                  <a:pos x="T6" y="T7"/>
                </a:cxn>
                <a:cxn ang="0">
                  <a:pos x="T8" y="T9"/>
                </a:cxn>
              </a:cxnLst>
              <a:rect l="0" t="0" r="r" b="b"/>
              <a:pathLst>
                <a:path w="42" h="28">
                  <a:moveTo>
                    <a:pt x="40" y="14"/>
                  </a:moveTo>
                  <a:cubicBezTo>
                    <a:pt x="42" y="6"/>
                    <a:pt x="36" y="0"/>
                    <a:pt x="26" y="0"/>
                  </a:cubicBezTo>
                  <a:cubicBezTo>
                    <a:pt x="17" y="0"/>
                    <a:pt x="6" y="6"/>
                    <a:pt x="3" y="14"/>
                  </a:cubicBezTo>
                  <a:cubicBezTo>
                    <a:pt x="0" y="22"/>
                    <a:pt x="6" y="28"/>
                    <a:pt x="16" y="28"/>
                  </a:cubicBezTo>
                  <a:cubicBezTo>
                    <a:pt x="27" y="28"/>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17" name="îṣľiḋé"/>
            <p:cNvSpPr/>
            <p:nvPr userDrawn="1"/>
          </p:nvSpPr>
          <p:spPr bwMode="auto">
            <a:xfrm>
              <a:off x="2978188" y="3803849"/>
              <a:ext cx="152752" cy="101834"/>
            </a:xfrm>
            <a:custGeom>
              <a:avLst/>
              <a:gdLst>
                <a:gd name="T0" fmla="*/ 39 w 42"/>
                <a:gd name="T1" fmla="*/ 14 h 28"/>
                <a:gd name="T2" fmla="*/ 26 w 42"/>
                <a:gd name="T3" fmla="*/ 0 h 28"/>
                <a:gd name="T4" fmla="*/ 3 w 42"/>
                <a:gd name="T5" fmla="*/ 14 h 28"/>
                <a:gd name="T6" fmla="*/ 16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6" y="28"/>
                    <a:pt x="16" y="28"/>
                  </a:cubicBezTo>
                  <a:cubicBezTo>
                    <a:pt x="26" y="28"/>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18" name="ïŝḷídê"/>
            <p:cNvSpPr/>
            <p:nvPr userDrawn="1"/>
          </p:nvSpPr>
          <p:spPr bwMode="auto">
            <a:xfrm>
              <a:off x="3143284" y="3803849"/>
              <a:ext cx="149666" cy="101834"/>
            </a:xfrm>
            <a:custGeom>
              <a:avLst/>
              <a:gdLst>
                <a:gd name="T0" fmla="*/ 39 w 41"/>
                <a:gd name="T1" fmla="*/ 14 h 28"/>
                <a:gd name="T2" fmla="*/ 25 w 41"/>
                <a:gd name="T3" fmla="*/ 0 h 28"/>
                <a:gd name="T4" fmla="*/ 2 w 41"/>
                <a:gd name="T5" fmla="*/ 14 h 28"/>
                <a:gd name="T6" fmla="*/ 16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5" y="0"/>
                    <a:pt x="25" y="0"/>
                  </a:cubicBezTo>
                  <a:cubicBezTo>
                    <a:pt x="15" y="0"/>
                    <a:pt x="5" y="6"/>
                    <a:pt x="2" y="14"/>
                  </a:cubicBezTo>
                  <a:cubicBezTo>
                    <a:pt x="0" y="22"/>
                    <a:pt x="6" y="28"/>
                    <a:pt x="16" y="28"/>
                  </a:cubicBezTo>
                  <a:cubicBezTo>
                    <a:pt x="26"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19" name="ïś1íḑè"/>
            <p:cNvSpPr/>
            <p:nvPr userDrawn="1"/>
          </p:nvSpPr>
          <p:spPr bwMode="auto">
            <a:xfrm>
              <a:off x="3306837" y="3803849"/>
              <a:ext cx="149666" cy="101834"/>
            </a:xfrm>
            <a:custGeom>
              <a:avLst/>
              <a:gdLst>
                <a:gd name="T0" fmla="*/ 38 w 41"/>
                <a:gd name="T1" fmla="*/ 14 h 28"/>
                <a:gd name="T2" fmla="*/ 24 w 41"/>
                <a:gd name="T3" fmla="*/ 0 h 28"/>
                <a:gd name="T4" fmla="*/ 2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4" y="0"/>
                    <a:pt x="24"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20" name="îsļiďê"/>
            <p:cNvSpPr/>
            <p:nvPr userDrawn="1"/>
          </p:nvSpPr>
          <p:spPr bwMode="auto">
            <a:xfrm>
              <a:off x="3467303" y="3803849"/>
              <a:ext cx="149666" cy="101834"/>
            </a:xfrm>
            <a:custGeom>
              <a:avLst/>
              <a:gdLst>
                <a:gd name="T0" fmla="*/ 39 w 41"/>
                <a:gd name="T1" fmla="*/ 14 h 28"/>
                <a:gd name="T2" fmla="*/ 25 w 41"/>
                <a:gd name="T3" fmla="*/ 0 h 28"/>
                <a:gd name="T4" fmla="*/ 3 w 41"/>
                <a:gd name="T5" fmla="*/ 14 h 28"/>
                <a:gd name="T6" fmla="*/ 17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5" y="0"/>
                    <a:pt x="25" y="0"/>
                  </a:cubicBezTo>
                  <a:cubicBezTo>
                    <a:pt x="15" y="0"/>
                    <a:pt x="5" y="6"/>
                    <a:pt x="3" y="14"/>
                  </a:cubicBezTo>
                  <a:cubicBezTo>
                    <a:pt x="0" y="22"/>
                    <a:pt x="7" y="28"/>
                    <a:pt x="17" y="28"/>
                  </a:cubicBezTo>
                  <a:cubicBezTo>
                    <a:pt x="27" y="28"/>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21" name="îṡľiḋé"/>
            <p:cNvSpPr/>
            <p:nvPr userDrawn="1"/>
          </p:nvSpPr>
          <p:spPr bwMode="auto">
            <a:xfrm>
              <a:off x="3630855" y="3803849"/>
              <a:ext cx="146580" cy="101834"/>
            </a:xfrm>
            <a:custGeom>
              <a:avLst/>
              <a:gdLst>
                <a:gd name="T0" fmla="*/ 38 w 40"/>
                <a:gd name="T1" fmla="*/ 14 h 28"/>
                <a:gd name="T2" fmla="*/ 24 w 40"/>
                <a:gd name="T3" fmla="*/ 0 h 28"/>
                <a:gd name="T4" fmla="*/ 2 w 40"/>
                <a:gd name="T5" fmla="*/ 14 h 28"/>
                <a:gd name="T6" fmla="*/ 17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4" y="6"/>
                    <a:pt x="2" y="14"/>
                  </a:cubicBezTo>
                  <a:cubicBezTo>
                    <a:pt x="0" y="22"/>
                    <a:pt x="6" y="28"/>
                    <a:pt x="17"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22" name="îṥľíḓê"/>
            <p:cNvSpPr/>
            <p:nvPr userDrawn="1"/>
          </p:nvSpPr>
          <p:spPr bwMode="auto">
            <a:xfrm>
              <a:off x="3795950" y="3803849"/>
              <a:ext cx="145037" cy="101834"/>
            </a:xfrm>
            <a:custGeom>
              <a:avLst/>
              <a:gdLst>
                <a:gd name="T0" fmla="*/ 38 w 40"/>
                <a:gd name="T1" fmla="*/ 14 h 28"/>
                <a:gd name="T2" fmla="*/ 23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3" y="0"/>
                    <a:pt x="4" y="6"/>
                    <a:pt x="2" y="14"/>
                  </a:cubicBezTo>
                  <a:cubicBezTo>
                    <a:pt x="0" y="22"/>
                    <a:pt x="6" y="28"/>
                    <a:pt x="16"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23" name="i$ļïdê"/>
            <p:cNvSpPr/>
            <p:nvPr userDrawn="1"/>
          </p:nvSpPr>
          <p:spPr bwMode="auto">
            <a:xfrm>
              <a:off x="3956417" y="3803849"/>
              <a:ext cx="146580" cy="101834"/>
            </a:xfrm>
            <a:custGeom>
              <a:avLst/>
              <a:gdLst>
                <a:gd name="T0" fmla="*/ 39 w 40"/>
                <a:gd name="T1" fmla="*/ 14 h 28"/>
                <a:gd name="T2" fmla="*/ 23 w 40"/>
                <a:gd name="T3" fmla="*/ 0 h 28"/>
                <a:gd name="T4" fmla="*/ 2 w 40"/>
                <a:gd name="T5" fmla="*/ 14 h 28"/>
                <a:gd name="T6" fmla="*/ 17 w 40"/>
                <a:gd name="T7" fmla="*/ 28 h 28"/>
                <a:gd name="T8" fmla="*/ 39 w 40"/>
                <a:gd name="T9" fmla="*/ 14 h 28"/>
              </a:gdLst>
              <a:ahLst/>
              <a:cxnLst>
                <a:cxn ang="0">
                  <a:pos x="T0" y="T1"/>
                </a:cxn>
                <a:cxn ang="0">
                  <a:pos x="T2" y="T3"/>
                </a:cxn>
                <a:cxn ang="0">
                  <a:pos x="T4" y="T5"/>
                </a:cxn>
                <a:cxn ang="0">
                  <a:pos x="T6" y="T7"/>
                </a:cxn>
                <a:cxn ang="0">
                  <a:pos x="T8" y="T9"/>
                </a:cxn>
              </a:cxnLst>
              <a:rect l="0" t="0" r="r" b="b"/>
              <a:pathLst>
                <a:path w="40" h="28">
                  <a:moveTo>
                    <a:pt x="39" y="14"/>
                  </a:moveTo>
                  <a:cubicBezTo>
                    <a:pt x="40" y="6"/>
                    <a:pt x="33" y="0"/>
                    <a:pt x="23" y="0"/>
                  </a:cubicBezTo>
                  <a:cubicBezTo>
                    <a:pt x="13" y="0"/>
                    <a:pt x="4" y="6"/>
                    <a:pt x="2" y="14"/>
                  </a:cubicBezTo>
                  <a:cubicBezTo>
                    <a:pt x="0" y="22"/>
                    <a:pt x="7" y="28"/>
                    <a:pt x="17" y="28"/>
                  </a:cubicBezTo>
                  <a:cubicBezTo>
                    <a:pt x="27" y="28"/>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24" name="ïṡlïḑè"/>
            <p:cNvSpPr/>
            <p:nvPr userDrawn="1"/>
          </p:nvSpPr>
          <p:spPr bwMode="auto">
            <a:xfrm>
              <a:off x="4119969" y="3803849"/>
              <a:ext cx="146580" cy="101834"/>
            </a:xfrm>
            <a:custGeom>
              <a:avLst/>
              <a:gdLst>
                <a:gd name="T0" fmla="*/ 38 w 40"/>
                <a:gd name="T1" fmla="*/ 14 h 28"/>
                <a:gd name="T2" fmla="*/ 23 w 40"/>
                <a:gd name="T3" fmla="*/ 0 h 28"/>
                <a:gd name="T4" fmla="*/ 2 w 40"/>
                <a:gd name="T5" fmla="*/ 14 h 28"/>
                <a:gd name="T6" fmla="*/ 17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3" y="0"/>
                    <a:pt x="3" y="6"/>
                    <a:pt x="2" y="14"/>
                  </a:cubicBezTo>
                  <a:cubicBezTo>
                    <a:pt x="0" y="22"/>
                    <a:pt x="7" y="28"/>
                    <a:pt x="17" y="28"/>
                  </a:cubicBezTo>
                  <a:cubicBezTo>
                    <a:pt x="27" y="28"/>
                    <a:pt x="37" y="22"/>
                    <a:pt x="38" y="14"/>
                  </a:cubicBezTo>
                  <a:close/>
                </a:path>
              </a:pathLst>
            </a:custGeom>
            <a:grpFill/>
            <a:ln>
              <a:noFill/>
            </a:ln>
          </p:spPr>
          <p:txBody>
            <a:bodyPr anchor="ctr"/>
            <a:lstStyle/>
            <a:p>
              <a:pPr algn="ctr"/>
              <a:endParaRPr>
                <a:solidFill>
                  <a:schemeClr val="accent1">
                    <a:lumMod val="50000"/>
                  </a:schemeClr>
                </a:solidFill>
              </a:endParaRPr>
            </a:p>
          </p:txBody>
        </p:sp>
        <p:sp>
          <p:nvSpPr>
            <p:cNvPr id="925" name="ïs1iḍé"/>
            <p:cNvSpPr/>
            <p:nvPr userDrawn="1"/>
          </p:nvSpPr>
          <p:spPr bwMode="auto">
            <a:xfrm>
              <a:off x="2603253" y="3931913"/>
              <a:ext cx="155838" cy="104920"/>
            </a:xfrm>
            <a:custGeom>
              <a:avLst/>
              <a:gdLst>
                <a:gd name="T0" fmla="*/ 40 w 43"/>
                <a:gd name="T1" fmla="*/ 14 h 29"/>
                <a:gd name="T2" fmla="*/ 27 w 43"/>
                <a:gd name="T3" fmla="*/ 0 h 29"/>
                <a:gd name="T4" fmla="*/ 3 w 43"/>
                <a:gd name="T5" fmla="*/ 14 h 29"/>
                <a:gd name="T6" fmla="*/ 16 w 43"/>
                <a:gd name="T7" fmla="*/ 29 h 29"/>
                <a:gd name="T8" fmla="*/ 40 w 43"/>
                <a:gd name="T9" fmla="*/ 14 h 29"/>
              </a:gdLst>
              <a:ahLst/>
              <a:cxnLst>
                <a:cxn ang="0">
                  <a:pos x="T0" y="T1"/>
                </a:cxn>
                <a:cxn ang="0">
                  <a:pos x="T2" y="T3"/>
                </a:cxn>
                <a:cxn ang="0">
                  <a:pos x="T4" y="T5"/>
                </a:cxn>
                <a:cxn ang="0">
                  <a:pos x="T6" y="T7"/>
                </a:cxn>
                <a:cxn ang="0">
                  <a:pos x="T8" y="T9"/>
                </a:cxn>
              </a:cxnLst>
              <a:rect l="0" t="0" r="r" b="b"/>
              <a:pathLst>
                <a:path w="43" h="29">
                  <a:moveTo>
                    <a:pt x="40" y="14"/>
                  </a:moveTo>
                  <a:cubicBezTo>
                    <a:pt x="43" y="6"/>
                    <a:pt x="37" y="0"/>
                    <a:pt x="27" y="0"/>
                  </a:cubicBezTo>
                  <a:cubicBezTo>
                    <a:pt x="17" y="0"/>
                    <a:pt x="6" y="6"/>
                    <a:pt x="3" y="14"/>
                  </a:cubicBezTo>
                  <a:cubicBezTo>
                    <a:pt x="0" y="22"/>
                    <a:pt x="6" y="29"/>
                    <a:pt x="16" y="29"/>
                  </a:cubicBezTo>
                  <a:cubicBezTo>
                    <a:pt x="27" y="29"/>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26" name="íṥḷîḍê"/>
            <p:cNvSpPr/>
            <p:nvPr userDrawn="1"/>
          </p:nvSpPr>
          <p:spPr bwMode="auto">
            <a:xfrm>
              <a:off x="2769891" y="3931913"/>
              <a:ext cx="154295" cy="104920"/>
            </a:xfrm>
            <a:custGeom>
              <a:avLst/>
              <a:gdLst>
                <a:gd name="T0" fmla="*/ 39 w 42"/>
                <a:gd name="T1" fmla="*/ 14 h 29"/>
                <a:gd name="T2" fmla="*/ 26 w 42"/>
                <a:gd name="T3" fmla="*/ 0 h 29"/>
                <a:gd name="T4" fmla="*/ 3 w 42"/>
                <a:gd name="T5" fmla="*/ 14 h 29"/>
                <a:gd name="T6" fmla="*/ 16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6" y="0"/>
                    <a:pt x="26" y="0"/>
                  </a:cubicBezTo>
                  <a:cubicBezTo>
                    <a:pt x="16" y="0"/>
                    <a:pt x="5" y="6"/>
                    <a:pt x="3" y="14"/>
                  </a:cubicBezTo>
                  <a:cubicBezTo>
                    <a:pt x="0" y="22"/>
                    <a:pt x="6" y="29"/>
                    <a:pt x="16" y="29"/>
                  </a:cubicBezTo>
                  <a:cubicBezTo>
                    <a:pt x="26"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27" name="išļiďé"/>
            <p:cNvSpPr/>
            <p:nvPr userDrawn="1"/>
          </p:nvSpPr>
          <p:spPr bwMode="auto">
            <a:xfrm>
              <a:off x="2934986" y="3931913"/>
              <a:ext cx="152752" cy="104920"/>
            </a:xfrm>
            <a:custGeom>
              <a:avLst/>
              <a:gdLst>
                <a:gd name="T0" fmla="*/ 40 w 42"/>
                <a:gd name="T1" fmla="*/ 14 h 29"/>
                <a:gd name="T2" fmla="*/ 26 w 42"/>
                <a:gd name="T3" fmla="*/ 0 h 29"/>
                <a:gd name="T4" fmla="*/ 3 w 42"/>
                <a:gd name="T5" fmla="*/ 14 h 29"/>
                <a:gd name="T6" fmla="*/ 16 w 42"/>
                <a:gd name="T7" fmla="*/ 29 h 29"/>
                <a:gd name="T8" fmla="*/ 40 w 42"/>
                <a:gd name="T9" fmla="*/ 14 h 29"/>
              </a:gdLst>
              <a:ahLst/>
              <a:cxnLst>
                <a:cxn ang="0">
                  <a:pos x="T0" y="T1"/>
                </a:cxn>
                <a:cxn ang="0">
                  <a:pos x="T2" y="T3"/>
                </a:cxn>
                <a:cxn ang="0">
                  <a:pos x="T4" y="T5"/>
                </a:cxn>
                <a:cxn ang="0">
                  <a:pos x="T6" y="T7"/>
                </a:cxn>
                <a:cxn ang="0">
                  <a:pos x="T8" y="T9"/>
                </a:cxn>
              </a:cxnLst>
              <a:rect l="0" t="0" r="r" b="b"/>
              <a:pathLst>
                <a:path w="42" h="29">
                  <a:moveTo>
                    <a:pt x="40" y="14"/>
                  </a:moveTo>
                  <a:cubicBezTo>
                    <a:pt x="42" y="6"/>
                    <a:pt x="36" y="0"/>
                    <a:pt x="26" y="0"/>
                  </a:cubicBezTo>
                  <a:cubicBezTo>
                    <a:pt x="16" y="0"/>
                    <a:pt x="6" y="6"/>
                    <a:pt x="3" y="14"/>
                  </a:cubicBezTo>
                  <a:cubicBezTo>
                    <a:pt x="0" y="22"/>
                    <a:pt x="6" y="29"/>
                    <a:pt x="16" y="29"/>
                  </a:cubicBezTo>
                  <a:cubicBezTo>
                    <a:pt x="27" y="29"/>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28" name="íṥļiḋè"/>
            <p:cNvSpPr/>
            <p:nvPr userDrawn="1"/>
          </p:nvSpPr>
          <p:spPr bwMode="auto">
            <a:xfrm>
              <a:off x="3098538" y="3931913"/>
              <a:ext cx="154295" cy="104920"/>
            </a:xfrm>
            <a:custGeom>
              <a:avLst/>
              <a:gdLst>
                <a:gd name="T0" fmla="*/ 40 w 42"/>
                <a:gd name="T1" fmla="*/ 14 h 29"/>
                <a:gd name="T2" fmla="*/ 26 w 42"/>
                <a:gd name="T3" fmla="*/ 0 h 29"/>
                <a:gd name="T4" fmla="*/ 3 w 42"/>
                <a:gd name="T5" fmla="*/ 14 h 29"/>
                <a:gd name="T6" fmla="*/ 17 w 42"/>
                <a:gd name="T7" fmla="*/ 29 h 29"/>
                <a:gd name="T8" fmla="*/ 40 w 42"/>
                <a:gd name="T9" fmla="*/ 14 h 29"/>
              </a:gdLst>
              <a:ahLst/>
              <a:cxnLst>
                <a:cxn ang="0">
                  <a:pos x="T0" y="T1"/>
                </a:cxn>
                <a:cxn ang="0">
                  <a:pos x="T2" y="T3"/>
                </a:cxn>
                <a:cxn ang="0">
                  <a:pos x="T4" y="T5"/>
                </a:cxn>
                <a:cxn ang="0">
                  <a:pos x="T6" y="T7"/>
                </a:cxn>
                <a:cxn ang="0">
                  <a:pos x="T8" y="T9"/>
                </a:cxn>
              </a:cxnLst>
              <a:rect l="0" t="0" r="r" b="b"/>
              <a:pathLst>
                <a:path w="42" h="29">
                  <a:moveTo>
                    <a:pt x="40" y="14"/>
                  </a:moveTo>
                  <a:cubicBezTo>
                    <a:pt x="42" y="6"/>
                    <a:pt x="36" y="0"/>
                    <a:pt x="26" y="0"/>
                  </a:cubicBezTo>
                  <a:cubicBezTo>
                    <a:pt x="16" y="0"/>
                    <a:pt x="6" y="6"/>
                    <a:pt x="3" y="14"/>
                  </a:cubicBezTo>
                  <a:cubicBezTo>
                    <a:pt x="0" y="22"/>
                    <a:pt x="7" y="29"/>
                    <a:pt x="17" y="29"/>
                  </a:cubicBezTo>
                  <a:cubicBezTo>
                    <a:pt x="27" y="29"/>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29" name="îš1îḋé"/>
            <p:cNvSpPr/>
            <p:nvPr userDrawn="1"/>
          </p:nvSpPr>
          <p:spPr bwMode="auto">
            <a:xfrm>
              <a:off x="3266720" y="3931913"/>
              <a:ext cx="152752" cy="104920"/>
            </a:xfrm>
            <a:custGeom>
              <a:avLst/>
              <a:gdLst>
                <a:gd name="T0" fmla="*/ 39 w 42"/>
                <a:gd name="T1" fmla="*/ 14 h 29"/>
                <a:gd name="T2" fmla="*/ 25 w 42"/>
                <a:gd name="T3" fmla="*/ 0 h 29"/>
                <a:gd name="T4" fmla="*/ 2 w 42"/>
                <a:gd name="T5" fmla="*/ 14 h 29"/>
                <a:gd name="T6" fmla="*/ 16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5" y="0"/>
                    <a:pt x="25" y="0"/>
                  </a:cubicBezTo>
                  <a:cubicBezTo>
                    <a:pt x="15" y="0"/>
                    <a:pt x="5" y="6"/>
                    <a:pt x="2" y="14"/>
                  </a:cubicBezTo>
                  <a:cubicBezTo>
                    <a:pt x="0" y="22"/>
                    <a:pt x="6" y="29"/>
                    <a:pt x="16"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0" name="îṧḻïḋe"/>
            <p:cNvSpPr/>
            <p:nvPr userDrawn="1"/>
          </p:nvSpPr>
          <p:spPr bwMode="auto">
            <a:xfrm>
              <a:off x="3430272" y="3931913"/>
              <a:ext cx="154295" cy="104920"/>
            </a:xfrm>
            <a:custGeom>
              <a:avLst/>
              <a:gdLst>
                <a:gd name="T0" fmla="*/ 39 w 42"/>
                <a:gd name="T1" fmla="*/ 14 h 29"/>
                <a:gd name="T2" fmla="*/ 25 w 42"/>
                <a:gd name="T3" fmla="*/ 0 h 29"/>
                <a:gd name="T4" fmla="*/ 3 w 42"/>
                <a:gd name="T5" fmla="*/ 14 h 29"/>
                <a:gd name="T6" fmla="*/ 17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5" y="0"/>
                    <a:pt x="25" y="0"/>
                  </a:cubicBezTo>
                  <a:cubicBezTo>
                    <a:pt x="15" y="0"/>
                    <a:pt x="5" y="6"/>
                    <a:pt x="3" y="14"/>
                  </a:cubicBezTo>
                  <a:cubicBezTo>
                    <a:pt x="0" y="22"/>
                    <a:pt x="7" y="29"/>
                    <a:pt x="17"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1" name="îṩ1îďe"/>
            <p:cNvSpPr/>
            <p:nvPr userDrawn="1"/>
          </p:nvSpPr>
          <p:spPr bwMode="auto">
            <a:xfrm>
              <a:off x="3598453" y="3931913"/>
              <a:ext cx="149666" cy="104920"/>
            </a:xfrm>
            <a:custGeom>
              <a:avLst/>
              <a:gdLst>
                <a:gd name="T0" fmla="*/ 39 w 41"/>
                <a:gd name="T1" fmla="*/ 14 h 29"/>
                <a:gd name="T2" fmla="*/ 24 w 41"/>
                <a:gd name="T3" fmla="*/ 0 h 29"/>
                <a:gd name="T4" fmla="*/ 2 w 41"/>
                <a:gd name="T5" fmla="*/ 14 h 29"/>
                <a:gd name="T6" fmla="*/ 16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6" y="29"/>
                    <a:pt x="16"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2" name="iṩḷîḑe"/>
            <p:cNvSpPr/>
            <p:nvPr userDrawn="1"/>
          </p:nvSpPr>
          <p:spPr bwMode="auto">
            <a:xfrm>
              <a:off x="3763549" y="3931913"/>
              <a:ext cx="149666" cy="104920"/>
            </a:xfrm>
            <a:custGeom>
              <a:avLst/>
              <a:gdLst>
                <a:gd name="T0" fmla="*/ 39 w 41"/>
                <a:gd name="T1" fmla="*/ 14 h 29"/>
                <a:gd name="T2" fmla="*/ 24 w 41"/>
                <a:gd name="T3" fmla="*/ 0 h 29"/>
                <a:gd name="T4" fmla="*/ 2 w 41"/>
                <a:gd name="T5" fmla="*/ 14 h 29"/>
                <a:gd name="T6" fmla="*/ 17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7" y="29"/>
                    <a:pt x="17"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3" name="íṣľîḍê"/>
            <p:cNvSpPr/>
            <p:nvPr userDrawn="1"/>
          </p:nvSpPr>
          <p:spPr bwMode="auto">
            <a:xfrm>
              <a:off x="3927101" y="3931913"/>
              <a:ext cx="149666" cy="104920"/>
            </a:xfrm>
            <a:custGeom>
              <a:avLst/>
              <a:gdLst>
                <a:gd name="T0" fmla="*/ 39 w 41"/>
                <a:gd name="T1" fmla="*/ 14 h 29"/>
                <a:gd name="T2" fmla="*/ 24 w 41"/>
                <a:gd name="T3" fmla="*/ 0 h 29"/>
                <a:gd name="T4" fmla="*/ 2 w 41"/>
                <a:gd name="T5" fmla="*/ 14 h 29"/>
                <a:gd name="T6" fmla="*/ 18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7" y="29"/>
                    <a:pt x="18" y="29"/>
                  </a:cubicBezTo>
                  <a:cubicBezTo>
                    <a:pt x="28" y="29"/>
                    <a:pt x="38" y="22"/>
                    <a:pt x="39" y="14"/>
                  </a:cubicBezTo>
                  <a:close/>
                </a:path>
              </a:pathLst>
            </a:custGeom>
            <a:grpFill/>
            <a:ln>
              <a:noFill/>
            </a:ln>
          </p:spPr>
          <p:txBody>
            <a:bodyPr anchor="ctr"/>
            <a:lstStyle/>
            <a:p>
              <a:pPr algn="ctr"/>
              <a:endParaRPr>
                <a:solidFill>
                  <a:schemeClr val="accent1">
                    <a:lumMod val="50000"/>
                  </a:schemeClr>
                </a:solidFill>
              </a:endParaRPr>
            </a:p>
          </p:txBody>
        </p:sp>
        <p:sp>
          <p:nvSpPr>
            <p:cNvPr id="934" name="ïṧḻîḍé"/>
            <p:cNvSpPr/>
            <p:nvPr userDrawn="1"/>
          </p:nvSpPr>
          <p:spPr bwMode="auto">
            <a:xfrm>
              <a:off x="2718973" y="4063064"/>
              <a:ext cx="160466" cy="109550"/>
            </a:xfrm>
            <a:custGeom>
              <a:avLst/>
              <a:gdLst>
                <a:gd name="T0" fmla="*/ 41 w 44"/>
                <a:gd name="T1" fmla="*/ 15 h 30"/>
                <a:gd name="T2" fmla="*/ 28 w 44"/>
                <a:gd name="T3" fmla="*/ 0 h 30"/>
                <a:gd name="T4" fmla="*/ 3 w 44"/>
                <a:gd name="T5" fmla="*/ 15 h 30"/>
                <a:gd name="T6" fmla="*/ 17 w 44"/>
                <a:gd name="T7" fmla="*/ 30 h 30"/>
                <a:gd name="T8" fmla="*/ 41 w 44"/>
                <a:gd name="T9" fmla="*/ 15 h 30"/>
              </a:gdLst>
              <a:ahLst/>
              <a:cxnLst>
                <a:cxn ang="0">
                  <a:pos x="T0" y="T1"/>
                </a:cxn>
                <a:cxn ang="0">
                  <a:pos x="T2" y="T3"/>
                </a:cxn>
                <a:cxn ang="0">
                  <a:pos x="T4" y="T5"/>
                </a:cxn>
                <a:cxn ang="0">
                  <a:pos x="T6" y="T7"/>
                </a:cxn>
                <a:cxn ang="0">
                  <a:pos x="T8" y="T9"/>
                </a:cxn>
              </a:cxnLst>
              <a:rect l="0" t="0" r="r" b="b"/>
              <a:pathLst>
                <a:path w="44" h="30">
                  <a:moveTo>
                    <a:pt x="41" y="15"/>
                  </a:moveTo>
                  <a:cubicBezTo>
                    <a:pt x="44" y="6"/>
                    <a:pt x="38" y="0"/>
                    <a:pt x="28" y="0"/>
                  </a:cubicBezTo>
                  <a:cubicBezTo>
                    <a:pt x="17" y="0"/>
                    <a:pt x="6" y="6"/>
                    <a:pt x="3" y="15"/>
                  </a:cubicBezTo>
                  <a:cubicBezTo>
                    <a:pt x="0" y="23"/>
                    <a:pt x="6" y="30"/>
                    <a:pt x="17" y="30"/>
                  </a:cubicBezTo>
                  <a:cubicBezTo>
                    <a:pt x="27" y="30"/>
                    <a:pt x="38" y="23"/>
                    <a:pt x="41" y="15"/>
                  </a:cubicBezTo>
                  <a:close/>
                </a:path>
              </a:pathLst>
            </a:custGeom>
            <a:grpFill/>
            <a:ln>
              <a:noFill/>
            </a:ln>
          </p:spPr>
          <p:txBody>
            <a:bodyPr anchor="ctr"/>
            <a:lstStyle/>
            <a:p>
              <a:pPr algn="ctr"/>
              <a:endParaRPr>
                <a:solidFill>
                  <a:schemeClr val="accent1">
                    <a:lumMod val="50000"/>
                  </a:schemeClr>
                </a:solidFill>
              </a:endParaRPr>
            </a:p>
          </p:txBody>
        </p:sp>
        <p:sp>
          <p:nvSpPr>
            <p:cNvPr id="935" name="îṧlidé"/>
            <p:cNvSpPr/>
            <p:nvPr userDrawn="1"/>
          </p:nvSpPr>
          <p:spPr bwMode="auto">
            <a:xfrm>
              <a:off x="2890241" y="4063064"/>
              <a:ext cx="157381" cy="109550"/>
            </a:xfrm>
            <a:custGeom>
              <a:avLst/>
              <a:gdLst>
                <a:gd name="T0" fmla="*/ 40 w 43"/>
                <a:gd name="T1" fmla="*/ 15 h 30"/>
                <a:gd name="T2" fmla="*/ 26 w 43"/>
                <a:gd name="T3" fmla="*/ 0 h 30"/>
                <a:gd name="T4" fmla="*/ 2 w 43"/>
                <a:gd name="T5" fmla="*/ 15 h 30"/>
                <a:gd name="T6" fmla="*/ 16 w 43"/>
                <a:gd name="T7" fmla="*/ 30 h 30"/>
                <a:gd name="T8" fmla="*/ 40 w 43"/>
                <a:gd name="T9" fmla="*/ 15 h 30"/>
              </a:gdLst>
              <a:ahLst/>
              <a:cxnLst>
                <a:cxn ang="0">
                  <a:pos x="T0" y="T1"/>
                </a:cxn>
                <a:cxn ang="0">
                  <a:pos x="T2" y="T3"/>
                </a:cxn>
                <a:cxn ang="0">
                  <a:pos x="T4" y="T5"/>
                </a:cxn>
                <a:cxn ang="0">
                  <a:pos x="T6" y="T7"/>
                </a:cxn>
                <a:cxn ang="0">
                  <a:pos x="T8" y="T9"/>
                </a:cxn>
              </a:cxnLst>
              <a:rect l="0" t="0" r="r" b="b"/>
              <a:pathLst>
                <a:path w="43" h="30">
                  <a:moveTo>
                    <a:pt x="40" y="15"/>
                  </a:moveTo>
                  <a:cubicBezTo>
                    <a:pt x="43" y="6"/>
                    <a:pt x="36" y="0"/>
                    <a:pt x="26" y="0"/>
                  </a:cubicBezTo>
                  <a:cubicBezTo>
                    <a:pt x="16" y="0"/>
                    <a:pt x="5" y="6"/>
                    <a:pt x="2" y="15"/>
                  </a:cubicBezTo>
                  <a:cubicBezTo>
                    <a:pt x="0" y="23"/>
                    <a:pt x="6" y="30"/>
                    <a:pt x="16" y="30"/>
                  </a:cubicBezTo>
                  <a:cubicBezTo>
                    <a:pt x="27" y="30"/>
                    <a:pt x="37" y="23"/>
                    <a:pt x="40" y="15"/>
                  </a:cubicBezTo>
                  <a:close/>
                </a:path>
              </a:pathLst>
            </a:custGeom>
            <a:grpFill/>
            <a:ln>
              <a:noFill/>
            </a:ln>
          </p:spPr>
          <p:txBody>
            <a:bodyPr anchor="ctr"/>
            <a:lstStyle/>
            <a:p>
              <a:pPr algn="ctr"/>
              <a:endParaRPr>
                <a:solidFill>
                  <a:schemeClr val="accent1">
                    <a:lumMod val="50000"/>
                  </a:schemeClr>
                </a:solidFill>
              </a:endParaRPr>
            </a:p>
          </p:txBody>
        </p:sp>
        <p:sp>
          <p:nvSpPr>
            <p:cNvPr id="936" name="i$ļíḓè"/>
            <p:cNvSpPr/>
            <p:nvPr userDrawn="1"/>
          </p:nvSpPr>
          <p:spPr bwMode="auto">
            <a:xfrm>
              <a:off x="3058422" y="4063064"/>
              <a:ext cx="154295" cy="109550"/>
            </a:xfrm>
            <a:custGeom>
              <a:avLst/>
              <a:gdLst>
                <a:gd name="T0" fmla="*/ 40 w 42"/>
                <a:gd name="T1" fmla="*/ 15 h 30"/>
                <a:gd name="T2" fmla="*/ 26 w 42"/>
                <a:gd name="T3" fmla="*/ 0 h 30"/>
                <a:gd name="T4" fmla="*/ 2 w 42"/>
                <a:gd name="T5" fmla="*/ 15 h 30"/>
                <a:gd name="T6" fmla="*/ 16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6" y="0"/>
                    <a:pt x="26" y="0"/>
                  </a:cubicBezTo>
                  <a:cubicBezTo>
                    <a:pt x="16" y="0"/>
                    <a:pt x="5" y="6"/>
                    <a:pt x="2" y="15"/>
                  </a:cubicBezTo>
                  <a:cubicBezTo>
                    <a:pt x="0" y="23"/>
                    <a:pt x="6" y="30"/>
                    <a:pt x="16" y="30"/>
                  </a:cubicBezTo>
                  <a:cubicBezTo>
                    <a:pt x="27" y="30"/>
                    <a:pt x="37" y="23"/>
                    <a:pt x="40" y="15"/>
                  </a:cubicBezTo>
                  <a:close/>
                </a:path>
              </a:pathLst>
            </a:custGeom>
            <a:grpFill/>
            <a:ln>
              <a:noFill/>
            </a:ln>
          </p:spPr>
          <p:txBody>
            <a:bodyPr anchor="ctr"/>
            <a:lstStyle/>
            <a:p>
              <a:pPr algn="ctr"/>
              <a:endParaRPr>
                <a:solidFill>
                  <a:schemeClr val="accent1">
                    <a:lumMod val="50000"/>
                  </a:schemeClr>
                </a:solidFill>
              </a:endParaRPr>
            </a:p>
          </p:txBody>
        </p:sp>
        <p:sp>
          <p:nvSpPr>
            <p:cNvPr id="937" name="íŝļíḓê"/>
            <p:cNvSpPr/>
            <p:nvPr userDrawn="1"/>
          </p:nvSpPr>
          <p:spPr bwMode="auto">
            <a:xfrm>
              <a:off x="3226603"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6" y="0"/>
                    <a:pt x="25" y="0"/>
                  </a:cubicBezTo>
                  <a:cubicBezTo>
                    <a:pt x="15" y="0"/>
                    <a:pt x="5" y="6"/>
                    <a:pt x="2" y="15"/>
                  </a:cubicBezTo>
                  <a:cubicBezTo>
                    <a:pt x="0" y="23"/>
                    <a:pt x="6" y="30"/>
                    <a:pt x="17" y="30"/>
                  </a:cubicBezTo>
                  <a:cubicBezTo>
                    <a:pt x="27" y="30"/>
                    <a:pt x="37" y="23"/>
                    <a:pt x="40" y="15"/>
                  </a:cubicBezTo>
                  <a:close/>
                </a:path>
              </a:pathLst>
            </a:custGeom>
            <a:grpFill/>
            <a:ln>
              <a:noFill/>
            </a:ln>
          </p:spPr>
          <p:txBody>
            <a:bodyPr anchor="ctr"/>
            <a:lstStyle/>
            <a:p>
              <a:pPr algn="ctr"/>
              <a:endParaRPr>
                <a:solidFill>
                  <a:schemeClr val="accent1">
                    <a:lumMod val="50000"/>
                  </a:schemeClr>
                </a:solidFill>
              </a:endParaRPr>
            </a:p>
          </p:txBody>
        </p:sp>
        <p:sp>
          <p:nvSpPr>
            <p:cNvPr id="938" name="îSlïdé"/>
            <p:cNvSpPr/>
            <p:nvPr userDrawn="1"/>
          </p:nvSpPr>
          <p:spPr bwMode="auto">
            <a:xfrm>
              <a:off x="3394784"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5" y="0"/>
                  </a:cubicBezTo>
                  <a:cubicBezTo>
                    <a:pt x="15" y="0"/>
                    <a:pt x="5" y="6"/>
                    <a:pt x="2" y="15"/>
                  </a:cubicBezTo>
                  <a:cubicBezTo>
                    <a:pt x="0" y="23"/>
                    <a:pt x="6" y="30"/>
                    <a:pt x="17" y="30"/>
                  </a:cubicBezTo>
                  <a:cubicBezTo>
                    <a:pt x="27"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39" name="işľïdè"/>
            <p:cNvSpPr/>
            <p:nvPr userDrawn="1"/>
          </p:nvSpPr>
          <p:spPr bwMode="auto">
            <a:xfrm>
              <a:off x="3562966"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5" y="0"/>
                  </a:cubicBezTo>
                  <a:cubicBezTo>
                    <a:pt x="15" y="0"/>
                    <a:pt x="4" y="6"/>
                    <a:pt x="2" y="15"/>
                  </a:cubicBezTo>
                  <a:cubicBezTo>
                    <a:pt x="0" y="23"/>
                    <a:pt x="7" y="30"/>
                    <a:pt x="17" y="30"/>
                  </a:cubicBezTo>
                  <a:cubicBezTo>
                    <a:pt x="28"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40" name="iš1îde"/>
            <p:cNvSpPr/>
            <p:nvPr userDrawn="1"/>
          </p:nvSpPr>
          <p:spPr bwMode="auto">
            <a:xfrm>
              <a:off x="3729604" y="4063064"/>
              <a:ext cx="154295" cy="109550"/>
            </a:xfrm>
            <a:custGeom>
              <a:avLst/>
              <a:gdLst>
                <a:gd name="T0" fmla="*/ 40 w 42"/>
                <a:gd name="T1" fmla="*/ 15 h 30"/>
                <a:gd name="T2" fmla="*/ 24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4" y="0"/>
                  </a:cubicBezTo>
                  <a:cubicBezTo>
                    <a:pt x="14" y="0"/>
                    <a:pt x="4" y="6"/>
                    <a:pt x="2" y="15"/>
                  </a:cubicBezTo>
                  <a:cubicBezTo>
                    <a:pt x="0" y="23"/>
                    <a:pt x="7" y="30"/>
                    <a:pt x="17" y="30"/>
                  </a:cubicBezTo>
                  <a:cubicBezTo>
                    <a:pt x="28"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41" name="ïSľiḑè"/>
            <p:cNvSpPr/>
            <p:nvPr userDrawn="1"/>
          </p:nvSpPr>
          <p:spPr bwMode="auto">
            <a:xfrm>
              <a:off x="3897785" y="4063064"/>
              <a:ext cx="149666" cy="109550"/>
            </a:xfrm>
            <a:custGeom>
              <a:avLst/>
              <a:gdLst>
                <a:gd name="T0" fmla="*/ 40 w 41"/>
                <a:gd name="T1" fmla="*/ 15 h 30"/>
                <a:gd name="T2" fmla="*/ 24 w 41"/>
                <a:gd name="T3" fmla="*/ 0 h 30"/>
                <a:gd name="T4" fmla="*/ 2 w 41"/>
                <a:gd name="T5" fmla="*/ 15 h 30"/>
                <a:gd name="T6" fmla="*/ 18 w 41"/>
                <a:gd name="T7" fmla="*/ 30 h 30"/>
                <a:gd name="T8" fmla="*/ 40 w 41"/>
                <a:gd name="T9" fmla="*/ 15 h 30"/>
              </a:gdLst>
              <a:ahLst/>
              <a:cxnLst>
                <a:cxn ang="0">
                  <a:pos x="T0" y="T1"/>
                </a:cxn>
                <a:cxn ang="0">
                  <a:pos x="T2" y="T3"/>
                </a:cxn>
                <a:cxn ang="0">
                  <a:pos x="T4" y="T5"/>
                </a:cxn>
                <a:cxn ang="0">
                  <a:pos x="T6" y="T7"/>
                </a:cxn>
                <a:cxn ang="0">
                  <a:pos x="T8" y="T9"/>
                </a:cxn>
              </a:cxnLst>
              <a:rect l="0" t="0" r="r" b="b"/>
              <a:pathLst>
                <a:path w="41" h="30">
                  <a:moveTo>
                    <a:pt x="40" y="15"/>
                  </a:moveTo>
                  <a:cubicBezTo>
                    <a:pt x="41" y="6"/>
                    <a:pt x="34" y="0"/>
                    <a:pt x="24" y="0"/>
                  </a:cubicBezTo>
                  <a:cubicBezTo>
                    <a:pt x="14" y="0"/>
                    <a:pt x="4" y="6"/>
                    <a:pt x="2" y="15"/>
                  </a:cubicBezTo>
                  <a:cubicBezTo>
                    <a:pt x="0" y="23"/>
                    <a:pt x="7" y="30"/>
                    <a:pt x="18" y="30"/>
                  </a:cubicBezTo>
                  <a:cubicBezTo>
                    <a:pt x="28"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42" name="îSḻiḋé"/>
            <p:cNvSpPr/>
            <p:nvPr userDrawn="1"/>
          </p:nvSpPr>
          <p:spPr bwMode="auto">
            <a:xfrm>
              <a:off x="2843953" y="4198843"/>
              <a:ext cx="160466" cy="112636"/>
            </a:xfrm>
            <a:custGeom>
              <a:avLst/>
              <a:gdLst>
                <a:gd name="T0" fmla="*/ 41 w 44"/>
                <a:gd name="T1" fmla="*/ 15 h 31"/>
                <a:gd name="T2" fmla="*/ 27 w 44"/>
                <a:gd name="T3" fmla="*/ 0 h 31"/>
                <a:gd name="T4" fmla="*/ 3 w 44"/>
                <a:gd name="T5" fmla="*/ 15 h 31"/>
                <a:gd name="T6" fmla="*/ 16 w 44"/>
                <a:gd name="T7" fmla="*/ 31 h 31"/>
                <a:gd name="T8" fmla="*/ 41 w 44"/>
                <a:gd name="T9" fmla="*/ 15 h 31"/>
              </a:gdLst>
              <a:ahLst/>
              <a:cxnLst>
                <a:cxn ang="0">
                  <a:pos x="T0" y="T1"/>
                </a:cxn>
                <a:cxn ang="0">
                  <a:pos x="T2" y="T3"/>
                </a:cxn>
                <a:cxn ang="0">
                  <a:pos x="T4" y="T5"/>
                </a:cxn>
                <a:cxn ang="0">
                  <a:pos x="T6" y="T7"/>
                </a:cxn>
                <a:cxn ang="0">
                  <a:pos x="T8" y="T9"/>
                </a:cxn>
              </a:cxnLst>
              <a:rect l="0" t="0" r="r" b="b"/>
              <a:pathLst>
                <a:path w="44" h="31">
                  <a:moveTo>
                    <a:pt x="41" y="15"/>
                  </a:moveTo>
                  <a:cubicBezTo>
                    <a:pt x="44" y="7"/>
                    <a:pt x="37" y="0"/>
                    <a:pt x="27" y="0"/>
                  </a:cubicBezTo>
                  <a:cubicBezTo>
                    <a:pt x="16" y="0"/>
                    <a:pt x="6" y="7"/>
                    <a:pt x="3" y="15"/>
                  </a:cubicBezTo>
                  <a:cubicBezTo>
                    <a:pt x="0" y="24"/>
                    <a:pt x="6" y="31"/>
                    <a:pt x="16" y="31"/>
                  </a:cubicBezTo>
                  <a:cubicBezTo>
                    <a:pt x="27" y="31"/>
                    <a:pt x="38" y="24"/>
                    <a:pt x="41" y="15"/>
                  </a:cubicBezTo>
                  <a:close/>
                </a:path>
              </a:pathLst>
            </a:custGeom>
            <a:grpFill/>
            <a:ln>
              <a:noFill/>
            </a:ln>
          </p:spPr>
          <p:txBody>
            <a:bodyPr anchor="ctr"/>
            <a:lstStyle/>
            <a:p>
              <a:pPr algn="ctr"/>
              <a:endParaRPr>
                <a:solidFill>
                  <a:schemeClr val="accent1">
                    <a:lumMod val="50000"/>
                  </a:schemeClr>
                </a:solidFill>
              </a:endParaRPr>
            </a:p>
          </p:txBody>
        </p:sp>
        <p:sp>
          <p:nvSpPr>
            <p:cNvPr id="943" name="íṡḻiďè"/>
            <p:cNvSpPr/>
            <p:nvPr userDrawn="1"/>
          </p:nvSpPr>
          <p:spPr bwMode="auto">
            <a:xfrm>
              <a:off x="3015219" y="4198843"/>
              <a:ext cx="155838" cy="112636"/>
            </a:xfrm>
            <a:custGeom>
              <a:avLst/>
              <a:gdLst>
                <a:gd name="T0" fmla="*/ 40 w 43"/>
                <a:gd name="T1" fmla="*/ 15 h 31"/>
                <a:gd name="T2" fmla="*/ 26 w 43"/>
                <a:gd name="T3" fmla="*/ 0 h 31"/>
                <a:gd name="T4" fmla="*/ 2 w 43"/>
                <a:gd name="T5" fmla="*/ 15 h 31"/>
                <a:gd name="T6" fmla="*/ 16 w 43"/>
                <a:gd name="T7" fmla="*/ 31 h 31"/>
                <a:gd name="T8" fmla="*/ 40 w 43"/>
                <a:gd name="T9" fmla="*/ 15 h 31"/>
              </a:gdLst>
              <a:ahLst/>
              <a:cxnLst>
                <a:cxn ang="0">
                  <a:pos x="T0" y="T1"/>
                </a:cxn>
                <a:cxn ang="0">
                  <a:pos x="T2" y="T3"/>
                </a:cxn>
                <a:cxn ang="0">
                  <a:pos x="T4" y="T5"/>
                </a:cxn>
                <a:cxn ang="0">
                  <a:pos x="T6" y="T7"/>
                </a:cxn>
                <a:cxn ang="0">
                  <a:pos x="T8" y="T9"/>
                </a:cxn>
              </a:cxnLst>
              <a:rect l="0" t="0" r="r" b="b"/>
              <a:pathLst>
                <a:path w="43" h="31">
                  <a:moveTo>
                    <a:pt x="40" y="15"/>
                  </a:moveTo>
                  <a:cubicBezTo>
                    <a:pt x="43" y="7"/>
                    <a:pt x="37" y="0"/>
                    <a:pt x="26" y="0"/>
                  </a:cubicBezTo>
                  <a:cubicBezTo>
                    <a:pt x="16" y="0"/>
                    <a:pt x="5" y="7"/>
                    <a:pt x="2" y="15"/>
                  </a:cubicBezTo>
                  <a:cubicBezTo>
                    <a:pt x="0" y="24"/>
                    <a:pt x="6" y="31"/>
                    <a:pt x="16" y="31"/>
                  </a:cubicBezTo>
                  <a:cubicBezTo>
                    <a:pt x="27"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4" name="íŝḷîde"/>
            <p:cNvSpPr/>
            <p:nvPr userDrawn="1"/>
          </p:nvSpPr>
          <p:spPr bwMode="auto">
            <a:xfrm>
              <a:off x="3183401" y="4198843"/>
              <a:ext cx="160466" cy="112636"/>
            </a:xfrm>
            <a:custGeom>
              <a:avLst/>
              <a:gdLst>
                <a:gd name="T0" fmla="*/ 41 w 44"/>
                <a:gd name="T1" fmla="*/ 15 h 31"/>
                <a:gd name="T2" fmla="*/ 27 w 44"/>
                <a:gd name="T3" fmla="*/ 0 h 31"/>
                <a:gd name="T4" fmla="*/ 3 w 44"/>
                <a:gd name="T5" fmla="*/ 15 h 31"/>
                <a:gd name="T6" fmla="*/ 17 w 44"/>
                <a:gd name="T7" fmla="*/ 31 h 31"/>
                <a:gd name="T8" fmla="*/ 41 w 44"/>
                <a:gd name="T9" fmla="*/ 15 h 31"/>
              </a:gdLst>
              <a:ahLst/>
              <a:cxnLst>
                <a:cxn ang="0">
                  <a:pos x="T0" y="T1"/>
                </a:cxn>
                <a:cxn ang="0">
                  <a:pos x="T2" y="T3"/>
                </a:cxn>
                <a:cxn ang="0">
                  <a:pos x="T4" y="T5"/>
                </a:cxn>
                <a:cxn ang="0">
                  <a:pos x="T6" y="T7"/>
                </a:cxn>
                <a:cxn ang="0">
                  <a:pos x="T8" y="T9"/>
                </a:cxn>
              </a:cxnLst>
              <a:rect l="0" t="0" r="r" b="b"/>
              <a:pathLst>
                <a:path w="44" h="31">
                  <a:moveTo>
                    <a:pt x="41" y="15"/>
                  </a:moveTo>
                  <a:cubicBezTo>
                    <a:pt x="44" y="7"/>
                    <a:pt x="37" y="0"/>
                    <a:pt x="27" y="0"/>
                  </a:cubicBezTo>
                  <a:cubicBezTo>
                    <a:pt x="16" y="0"/>
                    <a:pt x="6" y="7"/>
                    <a:pt x="3" y="15"/>
                  </a:cubicBezTo>
                  <a:cubicBezTo>
                    <a:pt x="0" y="24"/>
                    <a:pt x="7" y="31"/>
                    <a:pt x="17" y="31"/>
                  </a:cubicBezTo>
                  <a:cubicBezTo>
                    <a:pt x="28" y="31"/>
                    <a:pt x="39" y="24"/>
                    <a:pt x="41" y="15"/>
                  </a:cubicBezTo>
                  <a:close/>
                </a:path>
              </a:pathLst>
            </a:custGeom>
            <a:grpFill/>
            <a:ln>
              <a:noFill/>
            </a:ln>
          </p:spPr>
          <p:txBody>
            <a:bodyPr anchor="ctr"/>
            <a:lstStyle/>
            <a:p>
              <a:pPr algn="ctr"/>
              <a:endParaRPr>
                <a:solidFill>
                  <a:schemeClr val="accent1">
                    <a:lumMod val="50000"/>
                  </a:schemeClr>
                </a:solidFill>
              </a:endParaRPr>
            </a:p>
          </p:txBody>
        </p:sp>
        <p:sp>
          <p:nvSpPr>
            <p:cNvPr id="945" name="í$1iḋê"/>
            <p:cNvSpPr/>
            <p:nvPr userDrawn="1"/>
          </p:nvSpPr>
          <p:spPr bwMode="auto">
            <a:xfrm>
              <a:off x="3354667" y="4198843"/>
              <a:ext cx="155838" cy="112636"/>
            </a:xfrm>
            <a:custGeom>
              <a:avLst/>
              <a:gdLst>
                <a:gd name="T0" fmla="*/ 41 w 43"/>
                <a:gd name="T1" fmla="*/ 15 h 31"/>
                <a:gd name="T2" fmla="*/ 26 w 43"/>
                <a:gd name="T3" fmla="*/ 0 h 31"/>
                <a:gd name="T4" fmla="*/ 3 w 43"/>
                <a:gd name="T5" fmla="*/ 15 h 31"/>
                <a:gd name="T6" fmla="*/ 17 w 43"/>
                <a:gd name="T7" fmla="*/ 31 h 31"/>
                <a:gd name="T8" fmla="*/ 41 w 43"/>
                <a:gd name="T9" fmla="*/ 15 h 31"/>
              </a:gdLst>
              <a:ahLst/>
              <a:cxnLst>
                <a:cxn ang="0">
                  <a:pos x="T0" y="T1"/>
                </a:cxn>
                <a:cxn ang="0">
                  <a:pos x="T2" y="T3"/>
                </a:cxn>
                <a:cxn ang="0">
                  <a:pos x="T4" y="T5"/>
                </a:cxn>
                <a:cxn ang="0">
                  <a:pos x="T6" y="T7"/>
                </a:cxn>
                <a:cxn ang="0">
                  <a:pos x="T8" y="T9"/>
                </a:cxn>
              </a:cxnLst>
              <a:rect l="0" t="0" r="r" b="b"/>
              <a:pathLst>
                <a:path w="43" h="31">
                  <a:moveTo>
                    <a:pt x="41" y="15"/>
                  </a:moveTo>
                  <a:cubicBezTo>
                    <a:pt x="43" y="7"/>
                    <a:pt x="36" y="0"/>
                    <a:pt x="26" y="0"/>
                  </a:cubicBezTo>
                  <a:cubicBezTo>
                    <a:pt x="16" y="0"/>
                    <a:pt x="5" y="7"/>
                    <a:pt x="3" y="15"/>
                  </a:cubicBezTo>
                  <a:cubicBezTo>
                    <a:pt x="0" y="24"/>
                    <a:pt x="7" y="31"/>
                    <a:pt x="17" y="31"/>
                  </a:cubicBezTo>
                  <a:cubicBezTo>
                    <a:pt x="28" y="31"/>
                    <a:pt x="38" y="24"/>
                    <a:pt x="41" y="15"/>
                  </a:cubicBezTo>
                  <a:close/>
                </a:path>
              </a:pathLst>
            </a:custGeom>
            <a:grpFill/>
            <a:ln>
              <a:noFill/>
            </a:ln>
          </p:spPr>
          <p:txBody>
            <a:bodyPr anchor="ctr"/>
            <a:lstStyle/>
            <a:p>
              <a:pPr algn="ctr"/>
              <a:endParaRPr>
                <a:solidFill>
                  <a:schemeClr val="accent1">
                    <a:lumMod val="50000"/>
                  </a:schemeClr>
                </a:solidFill>
              </a:endParaRPr>
            </a:p>
          </p:txBody>
        </p:sp>
        <p:sp>
          <p:nvSpPr>
            <p:cNvPr id="946" name="íšļíḑê"/>
            <p:cNvSpPr/>
            <p:nvPr userDrawn="1"/>
          </p:nvSpPr>
          <p:spPr bwMode="auto">
            <a:xfrm>
              <a:off x="3525935" y="4198843"/>
              <a:ext cx="157381" cy="112636"/>
            </a:xfrm>
            <a:custGeom>
              <a:avLst/>
              <a:gdLst>
                <a:gd name="T0" fmla="*/ 40 w 43"/>
                <a:gd name="T1" fmla="*/ 15 h 31"/>
                <a:gd name="T2" fmla="*/ 25 w 43"/>
                <a:gd name="T3" fmla="*/ 0 h 31"/>
                <a:gd name="T4" fmla="*/ 2 w 43"/>
                <a:gd name="T5" fmla="*/ 15 h 31"/>
                <a:gd name="T6" fmla="*/ 17 w 43"/>
                <a:gd name="T7" fmla="*/ 31 h 31"/>
                <a:gd name="T8" fmla="*/ 40 w 43"/>
                <a:gd name="T9" fmla="*/ 15 h 31"/>
              </a:gdLst>
              <a:ahLst/>
              <a:cxnLst>
                <a:cxn ang="0">
                  <a:pos x="T0" y="T1"/>
                </a:cxn>
                <a:cxn ang="0">
                  <a:pos x="T2" y="T3"/>
                </a:cxn>
                <a:cxn ang="0">
                  <a:pos x="T4" y="T5"/>
                </a:cxn>
                <a:cxn ang="0">
                  <a:pos x="T6" y="T7"/>
                </a:cxn>
                <a:cxn ang="0">
                  <a:pos x="T8" y="T9"/>
                </a:cxn>
              </a:cxnLst>
              <a:rect l="0" t="0" r="r" b="b"/>
              <a:pathLst>
                <a:path w="43" h="31">
                  <a:moveTo>
                    <a:pt x="40" y="15"/>
                  </a:moveTo>
                  <a:cubicBezTo>
                    <a:pt x="43" y="7"/>
                    <a:pt x="36" y="0"/>
                    <a:pt x="25" y="0"/>
                  </a:cubicBezTo>
                  <a:cubicBezTo>
                    <a:pt x="15" y="0"/>
                    <a:pt x="5" y="7"/>
                    <a:pt x="2" y="15"/>
                  </a:cubicBezTo>
                  <a:cubicBezTo>
                    <a:pt x="0" y="24"/>
                    <a:pt x="7" y="31"/>
                    <a:pt x="17" y="31"/>
                  </a:cubicBezTo>
                  <a:cubicBezTo>
                    <a:pt x="28"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7" name="íṣľïḋe"/>
            <p:cNvSpPr/>
            <p:nvPr userDrawn="1"/>
          </p:nvSpPr>
          <p:spPr bwMode="auto">
            <a:xfrm>
              <a:off x="3697202" y="4198843"/>
              <a:ext cx="152752" cy="112636"/>
            </a:xfrm>
            <a:custGeom>
              <a:avLst/>
              <a:gdLst>
                <a:gd name="T0" fmla="*/ 40 w 42"/>
                <a:gd name="T1" fmla="*/ 15 h 31"/>
                <a:gd name="T2" fmla="*/ 25 w 42"/>
                <a:gd name="T3" fmla="*/ 0 h 31"/>
                <a:gd name="T4" fmla="*/ 2 w 42"/>
                <a:gd name="T5" fmla="*/ 15 h 31"/>
                <a:gd name="T6" fmla="*/ 17 w 42"/>
                <a:gd name="T7" fmla="*/ 31 h 31"/>
                <a:gd name="T8" fmla="*/ 40 w 42"/>
                <a:gd name="T9" fmla="*/ 15 h 31"/>
              </a:gdLst>
              <a:ahLst/>
              <a:cxnLst>
                <a:cxn ang="0">
                  <a:pos x="T0" y="T1"/>
                </a:cxn>
                <a:cxn ang="0">
                  <a:pos x="T2" y="T3"/>
                </a:cxn>
                <a:cxn ang="0">
                  <a:pos x="T4" y="T5"/>
                </a:cxn>
                <a:cxn ang="0">
                  <a:pos x="T6" y="T7"/>
                </a:cxn>
                <a:cxn ang="0">
                  <a:pos x="T8" y="T9"/>
                </a:cxn>
              </a:cxnLst>
              <a:rect l="0" t="0" r="r" b="b"/>
              <a:pathLst>
                <a:path w="42" h="31">
                  <a:moveTo>
                    <a:pt x="40" y="15"/>
                  </a:moveTo>
                  <a:cubicBezTo>
                    <a:pt x="42" y="7"/>
                    <a:pt x="35" y="0"/>
                    <a:pt x="25" y="0"/>
                  </a:cubicBezTo>
                  <a:cubicBezTo>
                    <a:pt x="14" y="0"/>
                    <a:pt x="4" y="7"/>
                    <a:pt x="2" y="15"/>
                  </a:cubicBezTo>
                  <a:cubicBezTo>
                    <a:pt x="0" y="24"/>
                    <a:pt x="7" y="31"/>
                    <a:pt x="17" y="31"/>
                  </a:cubicBezTo>
                  <a:cubicBezTo>
                    <a:pt x="28"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8" name="îSḷïḍé"/>
            <p:cNvSpPr/>
            <p:nvPr userDrawn="1"/>
          </p:nvSpPr>
          <p:spPr bwMode="auto">
            <a:xfrm>
              <a:off x="3868469" y="4198843"/>
              <a:ext cx="154295" cy="112636"/>
            </a:xfrm>
            <a:custGeom>
              <a:avLst/>
              <a:gdLst>
                <a:gd name="T0" fmla="*/ 40 w 42"/>
                <a:gd name="T1" fmla="*/ 15 h 31"/>
                <a:gd name="T2" fmla="*/ 24 w 42"/>
                <a:gd name="T3" fmla="*/ 0 h 31"/>
                <a:gd name="T4" fmla="*/ 2 w 42"/>
                <a:gd name="T5" fmla="*/ 15 h 31"/>
                <a:gd name="T6" fmla="*/ 17 w 42"/>
                <a:gd name="T7" fmla="*/ 31 h 31"/>
                <a:gd name="T8" fmla="*/ 40 w 42"/>
                <a:gd name="T9" fmla="*/ 15 h 31"/>
              </a:gdLst>
              <a:ahLst/>
              <a:cxnLst>
                <a:cxn ang="0">
                  <a:pos x="T0" y="T1"/>
                </a:cxn>
                <a:cxn ang="0">
                  <a:pos x="T2" y="T3"/>
                </a:cxn>
                <a:cxn ang="0">
                  <a:pos x="T4" y="T5"/>
                </a:cxn>
                <a:cxn ang="0">
                  <a:pos x="T6" y="T7"/>
                </a:cxn>
                <a:cxn ang="0">
                  <a:pos x="T8" y="T9"/>
                </a:cxn>
              </a:cxnLst>
              <a:rect l="0" t="0" r="r" b="b"/>
              <a:pathLst>
                <a:path w="42" h="31">
                  <a:moveTo>
                    <a:pt x="40" y="15"/>
                  </a:moveTo>
                  <a:cubicBezTo>
                    <a:pt x="42" y="7"/>
                    <a:pt x="35" y="0"/>
                    <a:pt x="24" y="0"/>
                  </a:cubicBezTo>
                  <a:cubicBezTo>
                    <a:pt x="14" y="0"/>
                    <a:pt x="4" y="7"/>
                    <a:pt x="2" y="15"/>
                  </a:cubicBezTo>
                  <a:cubicBezTo>
                    <a:pt x="0" y="24"/>
                    <a:pt x="7" y="31"/>
                    <a:pt x="17" y="31"/>
                  </a:cubicBezTo>
                  <a:cubicBezTo>
                    <a:pt x="28"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9" name="íSḻîḋè"/>
            <p:cNvSpPr/>
            <p:nvPr userDrawn="1"/>
          </p:nvSpPr>
          <p:spPr bwMode="auto">
            <a:xfrm>
              <a:off x="2793035" y="4337708"/>
              <a:ext cx="163552" cy="115721"/>
            </a:xfrm>
            <a:custGeom>
              <a:avLst/>
              <a:gdLst>
                <a:gd name="T0" fmla="*/ 42 w 45"/>
                <a:gd name="T1" fmla="*/ 16 h 32"/>
                <a:gd name="T2" fmla="*/ 28 w 45"/>
                <a:gd name="T3" fmla="*/ 0 h 32"/>
                <a:gd name="T4" fmla="*/ 3 w 45"/>
                <a:gd name="T5" fmla="*/ 16 h 32"/>
                <a:gd name="T6" fmla="*/ 17 w 45"/>
                <a:gd name="T7" fmla="*/ 32 h 32"/>
                <a:gd name="T8" fmla="*/ 42 w 45"/>
                <a:gd name="T9" fmla="*/ 16 h 32"/>
              </a:gdLst>
              <a:ahLst/>
              <a:cxnLst>
                <a:cxn ang="0">
                  <a:pos x="T0" y="T1"/>
                </a:cxn>
                <a:cxn ang="0">
                  <a:pos x="T2" y="T3"/>
                </a:cxn>
                <a:cxn ang="0">
                  <a:pos x="T4" y="T5"/>
                </a:cxn>
                <a:cxn ang="0">
                  <a:pos x="T6" y="T7"/>
                </a:cxn>
                <a:cxn ang="0">
                  <a:pos x="T8" y="T9"/>
                </a:cxn>
              </a:cxnLst>
              <a:rect l="0" t="0" r="r" b="b"/>
              <a:pathLst>
                <a:path w="45" h="32">
                  <a:moveTo>
                    <a:pt x="42" y="16"/>
                  </a:moveTo>
                  <a:cubicBezTo>
                    <a:pt x="45" y="7"/>
                    <a:pt x="39" y="0"/>
                    <a:pt x="28" y="0"/>
                  </a:cubicBezTo>
                  <a:cubicBezTo>
                    <a:pt x="17" y="0"/>
                    <a:pt x="6" y="7"/>
                    <a:pt x="3" y="16"/>
                  </a:cubicBezTo>
                  <a:cubicBezTo>
                    <a:pt x="0" y="25"/>
                    <a:pt x="7" y="32"/>
                    <a:pt x="17" y="32"/>
                  </a:cubicBezTo>
                  <a:cubicBezTo>
                    <a:pt x="28" y="32"/>
                    <a:pt x="39" y="25"/>
                    <a:pt x="42" y="16"/>
                  </a:cubicBezTo>
                  <a:close/>
                </a:path>
              </a:pathLst>
            </a:custGeom>
            <a:grpFill/>
            <a:ln>
              <a:noFill/>
            </a:ln>
          </p:spPr>
          <p:txBody>
            <a:bodyPr anchor="ctr"/>
            <a:lstStyle/>
            <a:p>
              <a:pPr algn="ctr"/>
              <a:endParaRPr>
                <a:solidFill>
                  <a:schemeClr val="accent1">
                    <a:lumMod val="50000"/>
                  </a:schemeClr>
                </a:solidFill>
              </a:endParaRPr>
            </a:p>
          </p:txBody>
        </p:sp>
        <p:sp>
          <p:nvSpPr>
            <p:cNvPr id="950" name="îśḻíḓè"/>
            <p:cNvSpPr/>
            <p:nvPr userDrawn="1"/>
          </p:nvSpPr>
          <p:spPr bwMode="auto">
            <a:xfrm>
              <a:off x="2967388" y="4337708"/>
              <a:ext cx="160466" cy="115721"/>
            </a:xfrm>
            <a:custGeom>
              <a:avLst/>
              <a:gdLst>
                <a:gd name="T0" fmla="*/ 42 w 44"/>
                <a:gd name="T1" fmla="*/ 16 h 32"/>
                <a:gd name="T2" fmla="*/ 27 w 44"/>
                <a:gd name="T3" fmla="*/ 0 h 32"/>
                <a:gd name="T4" fmla="*/ 3 w 44"/>
                <a:gd name="T5" fmla="*/ 16 h 32"/>
                <a:gd name="T6" fmla="*/ 17 w 44"/>
                <a:gd name="T7" fmla="*/ 32 h 32"/>
                <a:gd name="T8" fmla="*/ 42 w 44"/>
                <a:gd name="T9" fmla="*/ 16 h 32"/>
              </a:gdLst>
              <a:ahLst/>
              <a:cxnLst>
                <a:cxn ang="0">
                  <a:pos x="T0" y="T1"/>
                </a:cxn>
                <a:cxn ang="0">
                  <a:pos x="T2" y="T3"/>
                </a:cxn>
                <a:cxn ang="0">
                  <a:pos x="T4" y="T5"/>
                </a:cxn>
                <a:cxn ang="0">
                  <a:pos x="T6" y="T7"/>
                </a:cxn>
                <a:cxn ang="0">
                  <a:pos x="T8" y="T9"/>
                </a:cxn>
              </a:cxnLst>
              <a:rect l="0" t="0" r="r" b="b"/>
              <a:pathLst>
                <a:path w="44" h="32">
                  <a:moveTo>
                    <a:pt x="42" y="16"/>
                  </a:moveTo>
                  <a:cubicBezTo>
                    <a:pt x="44" y="7"/>
                    <a:pt x="38" y="0"/>
                    <a:pt x="27" y="0"/>
                  </a:cubicBezTo>
                  <a:cubicBezTo>
                    <a:pt x="17" y="0"/>
                    <a:pt x="6" y="7"/>
                    <a:pt x="3" y="16"/>
                  </a:cubicBezTo>
                  <a:cubicBezTo>
                    <a:pt x="0" y="25"/>
                    <a:pt x="6" y="32"/>
                    <a:pt x="17" y="32"/>
                  </a:cubicBezTo>
                  <a:cubicBezTo>
                    <a:pt x="28" y="32"/>
                    <a:pt x="39" y="25"/>
                    <a:pt x="42" y="16"/>
                  </a:cubicBezTo>
                  <a:close/>
                </a:path>
              </a:pathLst>
            </a:custGeom>
            <a:grpFill/>
            <a:ln>
              <a:noFill/>
            </a:ln>
          </p:spPr>
          <p:txBody>
            <a:bodyPr anchor="ctr"/>
            <a:lstStyle/>
            <a:p>
              <a:pPr algn="ctr"/>
              <a:endParaRPr>
                <a:solidFill>
                  <a:schemeClr val="accent1">
                    <a:lumMod val="50000"/>
                  </a:schemeClr>
                </a:solidFill>
              </a:endParaRPr>
            </a:p>
          </p:txBody>
        </p:sp>
        <p:sp>
          <p:nvSpPr>
            <p:cNvPr id="951" name="iśḷiḓè"/>
            <p:cNvSpPr/>
            <p:nvPr userDrawn="1"/>
          </p:nvSpPr>
          <p:spPr bwMode="auto">
            <a:xfrm>
              <a:off x="3143284" y="4337708"/>
              <a:ext cx="160466" cy="115721"/>
            </a:xfrm>
            <a:custGeom>
              <a:avLst/>
              <a:gdLst>
                <a:gd name="T0" fmla="*/ 41 w 44"/>
                <a:gd name="T1" fmla="*/ 16 h 32"/>
                <a:gd name="T2" fmla="*/ 26 w 44"/>
                <a:gd name="T3" fmla="*/ 0 h 32"/>
                <a:gd name="T4" fmla="*/ 2 w 44"/>
                <a:gd name="T5" fmla="*/ 16 h 32"/>
                <a:gd name="T6" fmla="*/ 17 w 44"/>
                <a:gd name="T7" fmla="*/ 32 h 32"/>
                <a:gd name="T8" fmla="*/ 41 w 44"/>
                <a:gd name="T9" fmla="*/ 16 h 32"/>
              </a:gdLst>
              <a:ahLst/>
              <a:cxnLst>
                <a:cxn ang="0">
                  <a:pos x="T0" y="T1"/>
                </a:cxn>
                <a:cxn ang="0">
                  <a:pos x="T2" y="T3"/>
                </a:cxn>
                <a:cxn ang="0">
                  <a:pos x="T4" y="T5"/>
                </a:cxn>
                <a:cxn ang="0">
                  <a:pos x="T6" y="T7"/>
                </a:cxn>
                <a:cxn ang="0">
                  <a:pos x="T8" y="T9"/>
                </a:cxn>
              </a:cxnLst>
              <a:rect l="0" t="0" r="r" b="b"/>
              <a:pathLst>
                <a:path w="44" h="32">
                  <a:moveTo>
                    <a:pt x="41" y="16"/>
                  </a:moveTo>
                  <a:cubicBezTo>
                    <a:pt x="44" y="7"/>
                    <a:pt x="37" y="0"/>
                    <a:pt x="26" y="0"/>
                  </a:cubicBezTo>
                  <a:cubicBezTo>
                    <a:pt x="16" y="0"/>
                    <a:pt x="5" y="7"/>
                    <a:pt x="2" y="16"/>
                  </a:cubicBezTo>
                  <a:cubicBezTo>
                    <a:pt x="0" y="25"/>
                    <a:pt x="6" y="32"/>
                    <a:pt x="17" y="32"/>
                  </a:cubicBezTo>
                  <a:cubicBezTo>
                    <a:pt x="28" y="32"/>
                    <a:pt x="38" y="25"/>
                    <a:pt x="41" y="16"/>
                  </a:cubicBezTo>
                  <a:close/>
                </a:path>
              </a:pathLst>
            </a:custGeom>
            <a:grpFill/>
            <a:ln>
              <a:noFill/>
            </a:ln>
          </p:spPr>
          <p:txBody>
            <a:bodyPr anchor="ctr"/>
            <a:lstStyle/>
            <a:p>
              <a:pPr algn="ctr"/>
              <a:endParaRPr>
                <a:solidFill>
                  <a:schemeClr val="accent1">
                    <a:lumMod val="50000"/>
                  </a:schemeClr>
                </a:solidFill>
              </a:endParaRPr>
            </a:p>
          </p:txBody>
        </p:sp>
        <p:sp>
          <p:nvSpPr>
            <p:cNvPr id="952" name="ïSḷiḓè"/>
            <p:cNvSpPr/>
            <p:nvPr userDrawn="1"/>
          </p:nvSpPr>
          <p:spPr bwMode="auto">
            <a:xfrm>
              <a:off x="3314551" y="4337708"/>
              <a:ext cx="160466" cy="115721"/>
            </a:xfrm>
            <a:custGeom>
              <a:avLst/>
              <a:gdLst>
                <a:gd name="T0" fmla="*/ 41 w 44"/>
                <a:gd name="T1" fmla="*/ 16 h 32"/>
                <a:gd name="T2" fmla="*/ 26 w 44"/>
                <a:gd name="T3" fmla="*/ 0 h 32"/>
                <a:gd name="T4" fmla="*/ 3 w 44"/>
                <a:gd name="T5" fmla="*/ 16 h 32"/>
                <a:gd name="T6" fmla="*/ 18 w 44"/>
                <a:gd name="T7" fmla="*/ 32 h 32"/>
                <a:gd name="T8" fmla="*/ 41 w 44"/>
                <a:gd name="T9" fmla="*/ 16 h 32"/>
              </a:gdLst>
              <a:ahLst/>
              <a:cxnLst>
                <a:cxn ang="0">
                  <a:pos x="T0" y="T1"/>
                </a:cxn>
                <a:cxn ang="0">
                  <a:pos x="T2" y="T3"/>
                </a:cxn>
                <a:cxn ang="0">
                  <a:pos x="T4" y="T5"/>
                </a:cxn>
                <a:cxn ang="0">
                  <a:pos x="T6" y="T7"/>
                </a:cxn>
                <a:cxn ang="0">
                  <a:pos x="T8" y="T9"/>
                </a:cxn>
              </a:cxnLst>
              <a:rect l="0" t="0" r="r" b="b"/>
              <a:pathLst>
                <a:path w="44" h="32">
                  <a:moveTo>
                    <a:pt x="41" y="16"/>
                  </a:moveTo>
                  <a:cubicBezTo>
                    <a:pt x="44" y="7"/>
                    <a:pt x="37" y="0"/>
                    <a:pt x="26" y="0"/>
                  </a:cubicBezTo>
                  <a:cubicBezTo>
                    <a:pt x="16" y="0"/>
                    <a:pt x="5" y="7"/>
                    <a:pt x="3" y="16"/>
                  </a:cubicBezTo>
                  <a:cubicBezTo>
                    <a:pt x="0" y="25"/>
                    <a:pt x="7" y="32"/>
                    <a:pt x="18" y="32"/>
                  </a:cubicBezTo>
                  <a:cubicBezTo>
                    <a:pt x="28" y="32"/>
                    <a:pt x="39" y="25"/>
                    <a:pt x="41" y="16"/>
                  </a:cubicBezTo>
                  <a:close/>
                </a:path>
              </a:pathLst>
            </a:custGeom>
            <a:grpFill/>
            <a:ln>
              <a:noFill/>
            </a:ln>
          </p:spPr>
          <p:txBody>
            <a:bodyPr anchor="ctr"/>
            <a:lstStyle/>
            <a:p>
              <a:pPr algn="ctr"/>
              <a:endParaRPr>
                <a:solidFill>
                  <a:schemeClr val="accent1">
                    <a:lumMod val="50000"/>
                  </a:schemeClr>
                </a:solidFill>
              </a:endParaRPr>
            </a:p>
          </p:txBody>
        </p:sp>
        <p:sp>
          <p:nvSpPr>
            <p:cNvPr id="953" name="ïṥľîďe"/>
            <p:cNvSpPr/>
            <p:nvPr userDrawn="1"/>
          </p:nvSpPr>
          <p:spPr bwMode="auto">
            <a:xfrm>
              <a:off x="3488904" y="4337708"/>
              <a:ext cx="157381" cy="115721"/>
            </a:xfrm>
            <a:custGeom>
              <a:avLst/>
              <a:gdLst>
                <a:gd name="T0" fmla="*/ 41 w 43"/>
                <a:gd name="T1" fmla="*/ 16 h 32"/>
                <a:gd name="T2" fmla="*/ 26 w 43"/>
                <a:gd name="T3" fmla="*/ 0 h 32"/>
                <a:gd name="T4" fmla="*/ 2 w 43"/>
                <a:gd name="T5" fmla="*/ 16 h 32"/>
                <a:gd name="T6" fmla="*/ 17 w 43"/>
                <a:gd name="T7" fmla="*/ 32 h 32"/>
                <a:gd name="T8" fmla="*/ 41 w 43"/>
                <a:gd name="T9" fmla="*/ 16 h 32"/>
              </a:gdLst>
              <a:ahLst/>
              <a:cxnLst>
                <a:cxn ang="0">
                  <a:pos x="T0" y="T1"/>
                </a:cxn>
                <a:cxn ang="0">
                  <a:pos x="T2" y="T3"/>
                </a:cxn>
                <a:cxn ang="0">
                  <a:pos x="T4" y="T5"/>
                </a:cxn>
                <a:cxn ang="0">
                  <a:pos x="T6" y="T7"/>
                </a:cxn>
                <a:cxn ang="0">
                  <a:pos x="T8" y="T9"/>
                </a:cxn>
              </a:cxnLst>
              <a:rect l="0" t="0" r="r" b="b"/>
              <a:pathLst>
                <a:path w="43" h="32">
                  <a:moveTo>
                    <a:pt x="41" y="16"/>
                  </a:moveTo>
                  <a:cubicBezTo>
                    <a:pt x="43" y="7"/>
                    <a:pt x="36" y="0"/>
                    <a:pt x="26" y="0"/>
                  </a:cubicBezTo>
                  <a:cubicBezTo>
                    <a:pt x="15" y="0"/>
                    <a:pt x="4" y="7"/>
                    <a:pt x="2" y="16"/>
                  </a:cubicBezTo>
                  <a:cubicBezTo>
                    <a:pt x="0" y="25"/>
                    <a:pt x="7" y="32"/>
                    <a:pt x="17" y="32"/>
                  </a:cubicBezTo>
                  <a:cubicBezTo>
                    <a:pt x="28" y="32"/>
                    <a:pt x="39" y="25"/>
                    <a:pt x="41" y="16"/>
                  </a:cubicBezTo>
                  <a:close/>
                </a:path>
              </a:pathLst>
            </a:custGeom>
            <a:grpFill/>
            <a:ln>
              <a:noFill/>
            </a:ln>
          </p:spPr>
          <p:txBody>
            <a:bodyPr anchor="ctr"/>
            <a:lstStyle/>
            <a:p>
              <a:pPr algn="ctr"/>
              <a:endParaRPr>
                <a:solidFill>
                  <a:schemeClr val="accent1">
                    <a:lumMod val="50000"/>
                  </a:schemeClr>
                </a:solidFill>
              </a:endParaRPr>
            </a:p>
          </p:txBody>
        </p:sp>
        <p:sp>
          <p:nvSpPr>
            <p:cNvPr id="954" name="íṩḷíḓè"/>
            <p:cNvSpPr/>
            <p:nvPr userDrawn="1"/>
          </p:nvSpPr>
          <p:spPr bwMode="auto">
            <a:xfrm>
              <a:off x="2745204" y="4479659"/>
              <a:ext cx="163552" cy="123436"/>
            </a:xfrm>
            <a:custGeom>
              <a:avLst/>
              <a:gdLst>
                <a:gd name="T0" fmla="*/ 42 w 45"/>
                <a:gd name="T1" fmla="*/ 17 h 34"/>
                <a:gd name="T2" fmla="*/ 28 w 45"/>
                <a:gd name="T3" fmla="*/ 0 h 34"/>
                <a:gd name="T4" fmla="*/ 3 w 45"/>
                <a:gd name="T5" fmla="*/ 17 h 34"/>
                <a:gd name="T6" fmla="*/ 17 w 45"/>
                <a:gd name="T7" fmla="*/ 34 h 34"/>
                <a:gd name="T8" fmla="*/ 42 w 45"/>
                <a:gd name="T9" fmla="*/ 17 h 34"/>
              </a:gdLst>
              <a:ahLst/>
              <a:cxnLst>
                <a:cxn ang="0">
                  <a:pos x="T0" y="T1"/>
                </a:cxn>
                <a:cxn ang="0">
                  <a:pos x="T2" y="T3"/>
                </a:cxn>
                <a:cxn ang="0">
                  <a:pos x="T4" y="T5"/>
                </a:cxn>
                <a:cxn ang="0">
                  <a:pos x="T6" y="T7"/>
                </a:cxn>
                <a:cxn ang="0">
                  <a:pos x="T8" y="T9"/>
                </a:cxn>
              </a:cxnLst>
              <a:rect l="0" t="0" r="r" b="b"/>
              <a:pathLst>
                <a:path w="45" h="34">
                  <a:moveTo>
                    <a:pt x="42" y="17"/>
                  </a:moveTo>
                  <a:cubicBezTo>
                    <a:pt x="45" y="8"/>
                    <a:pt x="39" y="0"/>
                    <a:pt x="28" y="0"/>
                  </a:cubicBezTo>
                  <a:cubicBezTo>
                    <a:pt x="17" y="0"/>
                    <a:pt x="6" y="8"/>
                    <a:pt x="3" y="17"/>
                  </a:cubicBezTo>
                  <a:cubicBezTo>
                    <a:pt x="0" y="26"/>
                    <a:pt x="6" y="34"/>
                    <a:pt x="17" y="34"/>
                  </a:cubicBezTo>
                  <a:cubicBezTo>
                    <a:pt x="28" y="34"/>
                    <a:pt x="39" y="26"/>
                    <a:pt x="42" y="17"/>
                  </a:cubicBezTo>
                  <a:close/>
                </a:path>
              </a:pathLst>
            </a:custGeom>
            <a:grpFill/>
            <a:ln>
              <a:noFill/>
            </a:ln>
          </p:spPr>
          <p:txBody>
            <a:bodyPr anchor="ctr"/>
            <a:lstStyle/>
            <a:p>
              <a:pPr algn="ctr"/>
              <a:endParaRPr>
                <a:solidFill>
                  <a:schemeClr val="accent1">
                    <a:lumMod val="50000"/>
                  </a:schemeClr>
                </a:solidFill>
              </a:endParaRPr>
            </a:p>
          </p:txBody>
        </p:sp>
        <p:sp>
          <p:nvSpPr>
            <p:cNvPr id="955" name="ïŝḷiďè"/>
            <p:cNvSpPr/>
            <p:nvPr userDrawn="1"/>
          </p:nvSpPr>
          <p:spPr bwMode="auto">
            <a:xfrm>
              <a:off x="2919557" y="4479659"/>
              <a:ext cx="165096" cy="123436"/>
            </a:xfrm>
            <a:custGeom>
              <a:avLst/>
              <a:gdLst>
                <a:gd name="T0" fmla="*/ 42 w 45"/>
                <a:gd name="T1" fmla="*/ 17 h 34"/>
                <a:gd name="T2" fmla="*/ 28 w 45"/>
                <a:gd name="T3" fmla="*/ 0 h 34"/>
                <a:gd name="T4" fmla="*/ 3 w 45"/>
                <a:gd name="T5" fmla="*/ 17 h 34"/>
                <a:gd name="T6" fmla="*/ 17 w 45"/>
                <a:gd name="T7" fmla="*/ 34 h 34"/>
                <a:gd name="T8" fmla="*/ 42 w 45"/>
                <a:gd name="T9" fmla="*/ 17 h 34"/>
              </a:gdLst>
              <a:ahLst/>
              <a:cxnLst>
                <a:cxn ang="0">
                  <a:pos x="T0" y="T1"/>
                </a:cxn>
                <a:cxn ang="0">
                  <a:pos x="T2" y="T3"/>
                </a:cxn>
                <a:cxn ang="0">
                  <a:pos x="T4" y="T5"/>
                </a:cxn>
                <a:cxn ang="0">
                  <a:pos x="T6" y="T7"/>
                </a:cxn>
                <a:cxn ang="0">
                  <a:pos x="T8" y="T9"/>
                </a:cxn>
              </a:cxnLst>
              <a:rect l="0" t="0" r="r" b="b"/>
              <a:pathLst>
                <a:path w="45" h="34">
                  <a:moveTo>
                    <a:pt x="42" y="17"/>
                  </a:moveTo>
                  <a:cubicBezTo>
                    <a:pt x="45" y="8"/>
                    <a:pt x="39" y="0"/>
                    <a:pt x="28" y="0"/>
                  </a:cubicBezTo>
                  <a:cubicBezTo>
                    <a:pt x="17" y="0"/>
                    <a:pt x="6" y="8"/>
                    <a:pt x="3" y="17"/>
                  </a:cubicBezTo>
                  <a:cubicBezTo>
                    <a:pt x="0" y="26"/>
                    <a:pt x="6" y="34"/>
                    <a:pt x="17" y="34"/>
                  </a:cubicBezTo>
                  <a:cubicBezTo>
                    <a:pt x="28" y="34"/>
                    <a:pt x="39" y="26"/>
                    <a:pt x="42" y="17"/>
                  </a:cubicBezTo>
                  <a:close/>
                </a:path>
              </a:pathLst>
            </a:custGeom>
            <a:grpFill/>
            <a:ln>
              <a:noFill/>
            </a:ln>
          </p:spPr>
          <p:txBody>
            <a:bodyPr anchor="ctr"/>
            <a:lstStyle/>
            <a:p>
              <a:pPr algn="ctr"/>
              <a:endParaRPr>
                <a:solidFill>
                  <a:schemeClr val="accent1">
                    <a:lumMod val="50000"/>
                  </a:schemeClr>
                </a:solidFill>
              </a:endParaRPr>
            </a:p>
          </p:txBody>
        </p:sp>
        <p:sp>
          <p:nvSpPr>
            <p:cNvPr id="956" name="ïşḻïḑe"/>
            <p:cNvSpPr/>
            <p:nvPr userDrawn="1"/>
          </p:nvSpPr>
          <p:spPr bwMode="auto">
            <a:xfrm>
              <a:off x="3095452" y="4479659"/>
              <a:ext cx="163552" cy="123436"/>
            </a:xfrm>
            <a:custGeom>
              <a:avLst/>
              <a:gdLst>
                <a:gd name="T0" fmla="*/ 43 w 45"/>
                <a:gd name="T1" fmla="*/ 17 h 34"/>
                <a:gd name="T2" fmla="*/ 28 w 45"/>
                <a:gd name="T3" fmla="*/ 0 h 34"/>
                <a:gd name="T4" fmla="*/ 3 w 45"/>
                <a:gd name="T5" fmla="*/ 17 h 34"/>
                <a:gd name="T6" fmla="*/ 18 w 45"/>
                <a:gd name="T7" fmla="*/ 34 h 34"/>
                <a:gd name="T8" fmla="*/ 43 w 45"/>
                <a:gd name="T9" fmla="*/ 17 h 34"/>
              </a:gdLst>
              <a:ahLst/>
              <a:cxnLst>
                <a:cxn ang="0">
                  <a:pos x="T0" y="T1"/>
                </a:cxn>
                <a:cxn ang="0">
                  <a:pos x="T2" y="T3"/>
                </a:cxn>
                <a:cxn ang="0">
                  <a:pos x="T4" y="T5"/>
                </a:cxn>
                <a:cxn ang="0">
                  <a:pos x="T6" y="T7"/>
                </a:cxn>
                <a:cxn ang="0">
                  <a:pos x="T8" y="T9"/>
                </a:cxn>
              </a:cxnLst>
              <a:rect l="0" t="0" r="r" b="b"/>
              <a:pathLst>
                <a:path w="45" h="34">
                  <a:moveTo>
                    <a:pt x="43" y="17"/>
                  </a:moveTo>
                  <a:cubicBezTo>
                    <a:pt x="45" y="8"/>
                    <a:pt x="39" y="0"/>
                    <a:pt x="28" y="0"/>
                  </a:cubicBezTo>
                  <a:cubicBezTo>
                    <a:pt x="17" y="0"/>
                    <a:pt x="6" y="8"/>
                    <a:pt x="3" y="17"/>
                  </a:cubicBezTo>
                  <a:cubicBezTo>
                    <a:pt x="0" y="26"/>
                    <a:pt x="7" y="34"/>
                    <a:pt x="18" y="34"/>
                  </a:cubicBezTo>
                  <a:cubicBezTo>
                    <a:pt x="29" y="34"/>
                    <a:pt x="40" y="26"/>
                    <a:pt x="43" y="17"/>
                  </a:cubicBezTo>
                  <a:close/>
                </a:path>
              </a:pathLst>
            </a:custGeom>
            <a:grpFill/>
            <a:ln>
              <a:noFill/>
            </a:ln>
          </p:spPr>
          <p:txBody>
            <a:bodyPr anchor="ctr"/>
            <a:lstStyle/>
            <a:p>
              <a:pPr algn="ctr"/>
              <a:endParaRPr>
                <a:solidFill>
                  <a:schemeClr val="accent1">
                    <a:lumMod val="50000"/>
                  </a:schemeClr>
                </a:solidFill>
              </a:endParaRPr>
            </a:p>
          </p:txBody>
        </p:sp>
        <p:sp>
          <p:nvSpPr>
            <p:cNvPr id="957" name="iṥlíḓè"/>
            <p:cNvSpPr/>
            <p:nvPr userDrawn="1"/>
          </p:nvSpPr>
          <p:spPr bwMode="auto">
            <a:xfrm>
              <a:off x="3274434" y="4479659"/>
              <a:ext cx="160466" cy="123436"/>
            </a:xfrm>
            <a:custGeom>
              <a:avLst/>
              <a:gdLst>
                <a:gd name="T0" fmla="*/ 42 w 44"/>
                <a:gd name="T1" fmla="*/ 17 h 34"/>
                <a:gd name="T2" fmla="*/ 27 w 44"/>
                <a:gd name="T3" fmla="*/ 0 h 34"/>
                <a:gd name="T4" fmla="*/ 2 w 44"/>
                <a:gd name="T5" fmla="*/ 17 h 34"/>
                <a:gd name="T6" fmla="*/ 17 w 44"/>
                <a:gd name="T7" fmla="*/ 34 h 34"/>
                <a:gd name="T8" fmla="*/ 42 w 44"/>
                <a:gd name="T9" fmla="*/ 17 h 34"/>
              </a:gdLst>
              <a:ahLst/>
              <a:cxnLst>
                <a:cxn ang="0">
                  <a:pos x="T0" y="T1"/>
                </a:cxn>
                <a:cxn ang="0">
                  <a:pos x="T2" y="T3"/>
                </a:cxn>
                <a:cxn ang="0">
                  <a:pos x="T4" y="T5"/>
                </a:cxn>
                <a:cxn ang="0">
                  <a:pos x="T6" y="T7"/>
                </a:cxn>
                <a:cxn ang="0">
                  <a:pos x="T8" y="T9"/>
                </a:cxn>
              </a:cxnLst>
              <a:rect l="0" t="0" r="r" b="b"/>
              <a:pathLst>
                <a:path w="44" h="34">
                  <a:moveTo>
                    <a:pt x="42" y="17"/>
                  </a:moveTo>
                  <a:cubicBezTo>
                    <a:pt x="44" y="8"/>
                    <a:pt x="37" y="0"/>
                    <a:pt x="27" y="0"/>
                  </a:cubicBezTo>
                  <a:cubicBezTo>
                    <a:pt x="16" y="0"/>
                    <a:pt x="5" y="8"/>
                    <a:pt x="2" y="17"/>
                  </a:cubicBezTo>
                  <a:cubicBezTo>
                    <a:pt x="0" y="26"/>
                    <a:pt x="7" y="34"/>
                    <a:pt x="17" y="34"/>
                  </a:cubicBezTo>
                  <a:cubicBezTo>
                    <a:pt x="28" y="34"/>
                    <a:pt x="39" y="26"/>
                    <a:pt x="42" y="17"/>
                  </a:cubicBezTo>
                  <a:close/>
                </a:path>
              </a:pathLst>
            </a:custGeom>
            <a:grpFill/>
            <a:ln>
              <a:noFill/>
            </a:ln>
          </p:spPr>
          <p:txBody>
            <a:bodyPr anchor="ctr"/>
            <a:lstStyle/>
            <a:p>
              <a:pPr algn="ctr"/>
              <a:endParaRPr>
                <a:solidFill>
                  <a:schemeClr val="accent1">
                    <a:lumMod val="50000"/>
                  </a:schemeClr>
                </a:solidFill>
              </a:endParaRPr>
            </a:p>
          </p:txBody>
        </p:sp>
        <p:sp>
          <p:nvSpPr>
            <p:cNvPr id="958" name="ï$lîḑé"/>
            <p:cNvSpPr/>
            <p:nvPr userDrawn="1"/>
          </p:nvSpPr>
          <p:spPr bwMode="auto">
            <a:xfrm>
              <a:off x="3448788" y="4479659"/>
              <a:ext cx="160466" cy="123436"/>
            </a:xfrm>
            <a:custGeom>
              <a:avLst/>
              <a:gdLst>
                <a:gd name="T0" fmla="*/ 42 w 44"/>
                <a:gd name="T1" fmla="*/ 17 h 34"/>
                <a:gd name="T2" fmla="*/ 27 w 44"/>
                <a:gd name="T3" fmla="*/ 0 h 34"/>
                <a:gd name="T4" fmla="*/ 3 w 44"/>
                <a:gd name="T5" fmla="*/ 17 h 34"/>
                <a:gd name="T6" fmla="*/ 18 w 44"/>
                <a:gd name="T7" fmla="*/ 34 h 34"/>
                <a:gd name="T8" fmla="*/ 42 w 44"/>
                <a:gd name="T9" fmla="*/ 17 h 34"/>
              </a:gdLst>
              <a:ahLst/>
              <a:cxnLst>
                <a:cxn ang="0">
                  <a:pos x="T0" y="T1"/>
                </a:cxn>
                <a:cxn ang="0">
                  <a:pos x="T2" y="T3"/>
                </a:cxn>
                <a:cxn ang="0">
                  <a:pos x="T4" y="T5"/>
                </a:cxn>
                <a:cxn ang="0">
                  <a:pos x="T6" y="T7"/>
                </a:cxn>
                <a:cxn ang="0">
                  <a:pos x="T8" y="T9"/>
                </a:cxn>
              </a:cxnLst>
              <a:rect l="0" t="0" r="r" b="b"/>
              <a:pathLst>
                <a:path w="44" h="34">
                  <a:moveTo>
                    <a:pt x="42" y="17"/>
                  </a:moveTo>
                  <a:cubicBezTo>
                    <a:pt x="44" y="8"/>
                    <a:pt x="37" y="0"/>
                    <a:pt x="27" y="0"/>
                  </a:cubicBezTo>
                  <a:cubicBezTo>
                    <a:pt x="16" y="0"/>
                    <a:pt x="5" y="8"/>
                    <a:pt x="3" y="17"/>
                  </a:cubicBezTo>
                  <a:cubicBezTo>
                    <a:pt x="0" y="26"/>
                    <a:pt x="7" y="34"/>
                    <a:pt x="18" y="34"/>
                  </a:cubicBezTo>
                  <a:cubicBezTo>
                    <a:pt x="29" y="34"/>
                    <a:pt x="40" y="26"/>
                    <a:pt x="42" y="17"/>
                  </a:cubicBezTo>
                  <a:close/>
                </a:path>
              </a:pathLst>
            </a:custGeom>
            <a:grpFill/>
            <a:ln>
              <a:noFill/>
            </a:ln>
          </p:spPr>
          <p:txBody>
            <a:bodyPr anchor="ctr"/>
            <a:lstStyle/>
            <a:p>
              <a:pPr algn="ctr"/>
              <a:endParaRPr>
                <a:solidFill>
                  <a:schemeClr val="accent1">
                    <a:lumMod val="50000"/>
                  </a:schemeClr>
                </a:solidFill>
              </a:endParaRPr>
            </a:p>
          </p:txBody>
        </p:sp>
        <p:sp>
          <p:nvSpPr>
            <p:cNvPr id="959" name="išľïde"/>
            <p:cNvSpPr/>
            <p:nvPr userDrawn="1"/>
          </p:nvSpPr>
          <p:spPr bwMode="auto">
            <a:xfrm>
              <a:off x="2689658" y="4629324"/>
              <a:ext cx="171268" cy="128065"/>
            </a:xfrm>
            <a:custGeom>
              <a:avLst/>
              <a:gdLst>
                <a:gd name="T0" fmla="*/ 44 w 47"/>
                <a:gd name="T1" fmla="*/ 17 h 35"/>
                <a:gd name="T2" fmla="*/ 29 w 47"/>
                <a:gd name="T3" fmla="*/ 0 h 35"/>
                <a:gd name="T4" fmla="*/ 4 w 47"/>
                <a:gd name="T5" fmla="*/ 17 h 35"/>
                <a:gd name="T6" fmla="*/ 18 w 47"/>
                <a:gd name="T7" fmla="*/ 35 h 35"/>
                <a:gd name="T8" fmla="*/ 44 w 47"/>
                <a:gd name="T9" fmla="*/ 17 h 35"/>
              </a:gdLst>
              <a:ahLst/>
              <a:cxnLst>
                <a:cxn ang="0">
                  <a:pos x="T0" y="T1"/>
                </a:cxn>
                <a:cxn ang="0">
                  <a:pos x="T2" y="T3"/>
                </a:cxn>
                <a:cxn ang="0">
                  <a:pos x="T4" y="T5"/>
                </a:cxn>
                <a:cxn ang="0">
                  <a:pos x="T6" y="T7"/>
                </a:cxn>
                <a:cxn ang="0">
                  <a:pos x="T8" y="T9"/>
                </a:cxn>
              </a:cxnLst>
              <a:rect l="0" t="0" r="r" b="b"/>
              <a:pathLst>
                <a:path w="47" h="35">
                  <a:moveTo>
                    <a:pt x="44" y="17"/>
                  </a:moveTo>
                  <a:cubicBezTo>
                    <a:pt x="47" y="8"/>
                    <a:pt x="40" y="0"/>
                    <a:pt x="29" y="0"/>
                  </a:cubicBezTo>
                  <a:cubicBezTo>
                    <a:pt x="18" y="0"/>
                    <a:pt x="7" y="8"/>
                    <a:pt x="4" y="17"/>
                  </a:cubicBezTo>
                  <a:cubicBezTo>
                    <a:pt x="0" y="27"/>
                    <a:pt x="7" y="35"/>
                    <a:pt x="18" y="35"/>
                  </a:cubicBezTo>
                  <a:cubicBezTo>
                    <a:pt x="29" y="35"/>
                    <a:pt x="41" y="27"/>
                    <a:pt x="44" y="17"/>
                  </a:cubicBezTo>
                  <a:close/>
                </a:path>
              </a:pathLst>
            </a:custGeom>
            <a:grpFill/>
            <a:ln>
              <a:noFill/>
            </a:ln>
          </p:spPr>
          <p:txBody>
            <a:bodyPr anchor="ctr"/>
            <a:lstStyle/>
            <a:p>
              <a:pPr algn="ctr"/>
              <a:endParaRPr>
                <a:solidFill>
                  <a:schemeClr val="accent1">
                    <a:lumMod val="50000"/>
                  </a:schemeClr>
                </a:solidFill>
              </a:endParaRPr>
            </a:p>
          </p:txBody>
        </p:sp>
        <p:sp>
          <p:nvSpPr>
            <p:cNvPr id="960" name="îṧļîḋe"/>
            <p:cNvSpPr/>
            <p:nvPr userDrawn="1"/>
          </p:nvSpPr>
          <p:spPr bwMode="auto">
            <a:xfrm>
              <a:off x="2873268" y="4629324"/>
              <a:ext cx="166638" cy="128065"/>
            </a:xfrm>
            <a:custGeom>
              <a:avLst/>
              <a:gdLst>
                <a:gd name="T0" fmla="*/ 43 w 46"/>
                <a:gd name="T1" fmla="*/ 17 h 35"/>
                <a:gd name="T2" fmla="*/ 28 w 46"/>
                <a:gd name="T3" fmla="*/ 0 h 35"/>
                <a:gd name="T4" fmla="*/ 3 w 46"/>
                <a:gd name="T5" fmla="*/ 17 h 35"/>
                <a:gd name="T6" fmla="*/ 17 w 46"/>
                <a:gd name="T7" fmla="*/ 35 h 35"/>
                <a:gd name="T8" fmla="*/ 43 w 46"/>
                <a:gd name="T9" fmla="*/ 17 h 35"/>
              </a:gdLst>
              <a:ahLst/>
              <a:cxnLst>
                <a:cxn ang="0">
                  <a:pos x="T0" y="T1"/>
                </a:cxn>
                <a:cxn ang="0">
                  <a:pos x="T2" y="T3"/>
                </a:cxn>
                <a:cxn ang="0">
                  <a:pos x="T4" y="T5"/>
                </a:cxn>
                <a:cxn ang="0">
                  <a:pos x="T6" y="T7"/>
                </a:cxn>
                <a:cxn ang="0">
                  <a:pos x="T8" y="T9"/>
                </a:cxn>
              </a:cxnLst>
              <a:rect l="0" t="0" r="r" b="b"/>
              <a:pathLst>
                <a:path w="46" h="35">
                  <a:moveTo>
                    <a:pt x="43" y="17"/>
                  </a:moveTo>
                  <a:cubicBezTo>
                    <a:pt x="46" y="8"/>
                    <a:pt x="39" y="0"/>
                    <a:pt x="28" y="0"/>
                  </a:cubicBezTo>
                  <a:cubicBezTo>
                    <a:pt x="17" y="0"/>
                    <a:pt x="6" y="8"/>
                    <a:pt x="3" y="17"/>
                  </a:cubicBezTo>
                  <a:cubicBezTo>
                    <a:pt x="0" y="27"/>
                    <a:pt x="6" y="35"/>
                    <a:pt x="17" y="35"/>
                  </a:cubicBezTo>
                  <a:cubicBezTo>
                    <a:pt x="28" y="35"/>
                    <a:pt x="40" y="27"/>
                    <a:pt x="43" y="17"/>
                  </a:cubicBezTo>
                  <a:close/>
                </a:path>
              </a:pathLst>
            </a:custGeom>
            <a:grpFill/>
            <a:ln>
              <a:noFill/>
            </a:ln>
          </p:spPr>
          <p:txBody>
            <a:bodyPr anchor="ctr"/>
            <a:lstStyle/>
            <a:p>
              <a:pPr algn="ctr"/>
              <a:endParaRPr>
                <a:solidFill>
                  <a:schemeClr val="accent1">
                    <a:lumMod val="50000"/>
                  </a:schemeClr>
                </a:solidFill>
              </a:endParaRPr>
            </a:p>
          </p:txBody>
        </p:sp>
        <p:sp>
          <p:nvSpPr>
            <p:cNvPr id="961" name="îṧlîḍê"/>
            <p:cNvSpPr/>
            <p:nvPr userDrawn="1"/>
          </p:nvSpPr>
          <p:spPr bwMode="auto">
            <a:xfrm>
              <a:off x="3050707" y="4629324"/>
              <a:ext cx="165096" cy="128065"/>
            </a:xfrm>
            <a:custGeom>
              <a:avLst/>
              <a:gdLst>
                <a:gd name="T0" fmla="*/ 43 w 45"/>
                <a:gd name="T1" fmla="*/ 17 h 35"/>
                <a:gd name="T2" fmla="*/ 28 w 45"/>
                <a:gd name="T3" fmla="*/ 0 h 35"/>
                <a:gd name="T4" fmla="*/ 3 w 45"/>
                <a:gd name="T5" fmla="*/ 17 h 35"/>
                <a:gd name="T6" fmla="*/ 18 w 45"/>
                <a:gd name="T7" fmla="*/ 35 h 35"/>
                <a:gd name="T8" fmla="*/ 43 w 45"/>
                <a:gd name="T9" fmla="*/ 17 h 35"/>
              </a:gdLst>
              <a:ahLst/>
              <a:cxnLst>
                <a:cxn ang="0">
                  <a:pos x="T0" y="T1"/>
                </a:cxn>
                <a:cxn ang="0">
                  <a:pos x="T2" y="T3"/>
                </a:cxn>
                <a:cxn ang="0">
                  <a:pos x="T4" y="T5"/>
                </a:cxn>
                <a:cxn ang="0">
                  <a:pos x="T6" y="T7"/>
                </a:cxn>
                <a:cxn ang="0">
                  <a:pos x="T8" y="T9"/>
                </a:cxn>
              </a:cxnLst>
              <a:rect l="0" t="0" r="r" b="b"/>
              <a:pathLst>
                <a:path w="45" h="35">
                  <a:moveTo>
                    <a:pt x="43" y="17"/>
                  </a:moveTo>
                  <a:cubicBezTo>
                    <a:pt x="45" y="8"/>
                    <a:pt x="39" y="0"/>
                    <a:pt x="28" y="0"/>
                  </a:cubicBezTo>
                  <a:cubicBezTo>
                    <a:pt x="17" y="0"/>
                    <a:pt x="6" y="8"/>
                    <a:pt x="3" y="17"/>
                  </a:cubicBezTo>
                  <a:cubicBezTo>
                    <a:pt x="0" y="27"/>
                    <a:pt x="6" y="35"/>
                    <a:pt x="18" y="35"/>
                  </a:cubicBezTo>
                  <a:cubicBezTo>
                    <a:pt x="29" y="35"/>
                    <a:pt x="40" y="27"/>
                    <a:pt x="43" y="17"/>
                  </a:cubicBezTo>
                  <a:close/>
                </a:path>
              </a:pathLst>
            </a:custGeom>
            <a:grpFill/>
            <a:ln>
              <a:noFill/>
            </a:ln>
          </p:spPr>
          <p:txBody>
            <a:bodyPr anchor="ctr"/>
            <a:lstStyle/>
            <a:p>
              <a:pPr algn="ctr"/>
              <a:endParaRPr>
                <a:solidFill>
                  <a:schemeClr val="accent1">
                    <a:lumMod val="50000"/>
                  </a:schemeClr>
                </a:solidFill>
              </a:endParaRPr>
            </a:p>
          </p:txBody>
        </p:sp>
        <p:sp>
          <p:nvSpPr>
            <p:cNvPr id="962" name="íSḻíḍè"/>
            <p:cNvSpPr/>
            <p:nvPr userDrawn="1"/>
          </p:nvSpPr>
          <p:spPr bwMode="auto">
            <a:xfrm>
              <a:off x="3229689" y="4629324"/>
              <a:ext cx="165096" cy="128065"/>
            </a:xfrm>
            <a:custGeom>
              <a:avLst/>
              <a:gdLst>
                <a:gd name="T0" fmla="*/ 43 w 45"/>
                <a:gd name="T1" fmla="*/ 17 h 35"/>
                <a:gd name="T2" fmla="*/ 27 w 45"/>
                <a:gd name="T3" fmla="*/ 0 h 35"/>
                <a:gd name="T4" fmla="*/ 3 w 45"/>
                <a:gd name="T5" fmla="*/ 17 h 35"/>
                <a:gd name="T6" fmla="*/ 18 w 45"/>
                <a:gd name="T7" fmla="*/ 35 h 35"/>
                <a:gd name="T8" fmla="*/ 43 w 45"/>
                <a:gd name="T9" fmla="*/ 17 h 35"/>
              </a:gdLst>
              <a:ahLst/>
              <a:cxnLst>
                <a:cxn ang="0">
                  <a:pos x="T0" y="T1"/>
                </a:cxn>
                <a:cxn ang="0">
                  <a:pos x="T2" y="T3"/>
                </a:cxn>
                <a:cxn ang="0">
                  <a:pos x="T4" y="T5"/>
                </a:cxn>
                <a:cxn ang="0">
                  <a:pos x="T6" y="T7"/>
                </a:cxn>
                <a:cxn ang="0">
                  <a:pos x="T8" y="T9"/>
                </a:cxn>
              </a:cxnLst>
              <a:rect l="0" t="0" r="r" b="b"/>
              <a:pathLst>
                <a:path w="45" h="35">
                  <a:moveTo>
                    <a:pt x="43" y="17"/>
                  </a:moveTo>
                  <a:cubicBezTo>
                    <a:pt x="45" y="8"/>
                    <a:pt x="38" y="0"/>
                    <a:pt x="27" y="0"/>
                  </a:cubicBezTo>
                  <a:cubicBezTo>
                    <a:pt x="16" y="0"/>
                    <a:pt x="5" y="8"/>
                    <a:pt x="3" y="17"/>
                  </a:cubicBezTo>
                  <a:cubicBezTo>
                    <a:pt x="0" y="27"/>
                    <a:pt x="7" y="35"/>
                    <a:pt x="18" y="35"/>
                  </a:cubicBezTo>
                  <a:cubicBezTo>
                    <a:pt x="29" y="35"/>
                    <a:pt x="40" y="27"/>
                    <a:pt x="43" y="17"/>
                  </a:cubicBezTo>
                  <a:close/>
                </a:path>
              </a:pathLst>
            </a:custGeom>
            <a:grpFill/>
            <a:ln>
              <a:noFill/>
            </a:ln>
          </p:spPr>
          <p:txBody>
            <a:bodyPr anchor="ctr"/>
            <a:lstStyle/>
            <a:p>
              <a:pPr algn="ctr"/>
              <a:endParaRPr>
                <a:solidFill>
                  <a:schemeClr val="accent1">
                    <a:lumMod val="50000"/>
                  </a:schemeClr>
                </a:solidFill>
              </a:endParaRPr>
            </a:p>
          </p:txBody>
        </p:sp>
        <p:sp>
          <p:nvSpPr>
            <p:cNvPr id="963" name="ïSļíḑé"/>
            <p:cNvSpPr/>
            <p:nvPr userDrawn="1"/>
          </p:nvSpPr>
          <p:spPr bwMode="auto">
            <a:xfrm>
              <a:off x="2456673" y="4783619"/>
              <a:ext cx="171268" cy="131151"/>
            </a:xfrm>
            <a:custGeom>
              <a:avLst/>
              <a:gdLst>
                <a:gd name="T0" fmla="*/ 44 w 47"/>
                <a:gd name="T1" fmla="*/ 18 h 36"/>
                <a:gd name="T2" fmla="*/ 30 w 47"/>
                <a:gd name="T3" fmla="*/ 0 h 36"/>
                <a:gd name="T4" fmla="*/ 3 w 47"/>
                <a:gd name="T5" fmla="*/ 18 h 36"/>
                <a:gd name="T6" fmla="*/ 17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1" y="0"/>
                    <a:pt x="30" y="0"/>
                  </a:cubicBezTo>
                  <a:cubicBezTo>
                    <a:pt x="19" y="0"/>
                    <a:pt x="7" y="8"/>
                    <a:pt x="3" y="18"/>
                  </a:cubicBezTo>
                  <a:cubicBezTo>
                    <a:pt x="0" y="28"/>
                    <a:pt x="6" y="36"/>
                    <a:pt x="17" y="36"/>
                  </a:cubicBezTo>
                  <a:cubicBezTo>
                    <a:pt x="28" y="36"/>
                    <a:pt x="40" y="28"/>
                    <a:pt x="44" y="18"/>
                  </a:cubicBezTo>
                  <a:close/>
                </a:path>
              </a:pathLst>
            </a:custGeom>
            <a:grpFill/>
            <a:ln>
              <a:noFill/>
            </a:ln>
          </p:spPr>
          <p:txBody>
            <a:bodyPr anchor="ctr"/>
            <a:lstStyle/>
            <a:p>
              <a:pPr algn="ctr"/>
              <a:endParaRPr>
                <a:solidFill>
                  <a:schemeClr val="accent1">
                    <a:lumMod val="50000"/>
                  </a:schemeClr>
                </a:solidFill>
              </a:endParaRPr>
            </a:p>
          </p:txBody>
        </p:sp>
        <p:sp>
          <p:nvSpPr>
            <p:cNvPr id="964" name="i$1iḋe"/>
            <p:cNvSpPr/>
            <p:nvPr userDrawn="1"/>
          </p:nvSpPr>
          <p:spPr bwMode="auto">
            <a:xfrm>
              <a:off x="2638740" y="4783619"/>
              <a:ext cx="171268" cy="131151"/>
            </a:xfrm>
            <a:custGeom>
              <a:avLst/>
              <a:gdLst>
                <a:gd name="T0" fmla="*/ 44 w 47"/>
                <a:gd name="T1" fmla="*/ 18 h 36"/>
                <a:gd name="T2" fmla="*/ 29 w 47"/>
                <a:gd name="T3" fmla="*/ 0 h 36"/>
                <a:gd name="T4" fmla="*/ 3 w 47"/>
                <a:gd name="T5" fmla="*/ 18 h 36"/>
                <a:gd name="T6" fmla="*/ 17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0" y="0"/>
                    <a:pt x="29" y="0"/>
                  </a:cubicBezTo>
                  <a:cubicBezTo>
                    <a:pt x="18" y="0"/>
                    <a:pt x="6" y="8"/>
                    <a:pt x="3" y="18"/>
                  </a:cubicBezTo>
                  <a:cubicBezTo>
                    <a:pt x="0" y="28"/>
                    <a:pt x="6" y="36"/>
                    <a:pt x="17" y="36"/>
                  </a:cubicBezTo>
                  <a:cubicBezTo>
                    <a:pt x="29" y="36"/>
                    <a:pt x="41" y="28"/>
                    <a:pt x="44" y="18"/>
                  </a:cubicBezTo>
                  <a:close/>
                </a:path>
              </a:pathLst>
            </a:custGeom>
            <a:grpFill/>
            <a:ln>
              <a:noFill/>
            </a:ln>
          </p:spPr>
          <p:txBody>
            <a:bodyPr anchor="ctr"/>
            <a:lstStyle/>
            <a:p>
              <a:pPr algn="ctr"/>
              <a:endParaRPr>
                <a:solidFill>
                  <a:schemeClr val="accent1">
                    <a:lumMod val="50000"/>
                  </a:schemeClr>
                </a:solidFill>
              </a:endParaRPr>
            </a:p>
          </p:txBody>
        </p:sp>
        <p:sp>
          <p:nvSpPr>
            <p:cNvPr id="965" name="ïşḻîḍê"/>
            <p:cNvSpPr/>
            <p:nvPr userDrawn="1"/>
          </p:nvSpPr>
          <p:spPr bwMode="auto">
            <a:xfrm>
              <a:off x="2820808" y="4783619"/>
              <a:ext cx="172810" cy="131151"/>
            </a:xfrm>
            <a:custGeom>
              <a:avLst/>
              <a:gdLst>
                <a:gd name="T0" fmla="*/ 44 w 47"/>
                <a:gd name="T1" fmla="*/ 18 h 36"/>
                <a:gd name="T2" fmla="*/ 29 w 47"/>
                <a:gd name="T3" fmla="*/ 0 h 36"/>
                <a:gd name="T4" fmla="*/ 3 w 47"/>
                <a:gd name="T5" fmla="*/ 18 h 36"/>
                <a:gd name="T6" fmla="*/ 18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0" y="0"/>
                    <a:pt x="29" y="0"/>
                  </a:cubicBezTo>
                  <a:cubicBezTo>
                    <a:pt x="18" y="0"/>
                    <a:pt x="6" y="8"/>
                    <a:pt x="3" y="18"/>
                  </a:cubicBezTo>
                  <a:cubicBezTo>
                    <a:pt x="0" y="28"/>
                    <a:pt x="6" y="36"/>
                    <a:pt x="18" y="36"/>
                  </a:cubicBezTo>
                  <a:cubicBezTo>
                    <a:pt x="29" y="36"/>
                    <a:pt x="41" y="28"/>
                    <a:pt x="44" y="18"/>
                  </a:cubicBezTo>
                  <a:close/>
                </a:path>
              </a:pathLst>
            </a:custGeom>
            <a:grpFill/>
            <a:ln>
              <a:noFill/>
            </a:ln>
          </p:spPr>
          <p:txBody>
            <a:bodyPr anchor="ctr"/>
            <a:lstStyle/>
            <a:p>
              <a:pPr algn="ctr"/>
              <a:endParaRPr>
                <a:solidFill>
                  <a:schemeClr val="accent1">
                    <a:lumMod val="50000"/>
                  </a:schemeClr>
                </a:solidFill>
              </a:endParaRPr>
            </a:p>
          </p:txBody>
        </p:sp>
        <p:sp>
          <p:nvSpPr>
            <p:cNvPr id="966" name="íŝlíḑe"/>
            <p:cNvSpPr/>
            <p:nvPr userDrawn="1"/>
          </p:nvSpPr>
          <p:spPr bwMode="auto">
            <a:xfrm>
              <a:off x="3004419" y="4783619"/>
              <a:ext cx="166638" cy="131151"/>
            </a:xfrm>
            <a:custGeom>
              <a:avLst/>
              <a:gdLst>
                <a:gd name="T0" fmla="*/ 43 w 46"/>
                <a:gd name="T1" fmla="*/ 18 h 36"/>
                <a:gd name="T2" fmla="*/ 28 w 46"/>
                <a:gd name="T3" fmla="*/ 0 h 36"/>
                <a:gd name="T4" fmla="*/ 3 w 46"/>
                <a:gd name="T5" fmla="*/ 18 h 36"/>
                <a:gd name="T6" fmla="*/ 18 w 46"/>
                <a:gd name="T7" fmla="*/ 36 h 36"/>
                <a:gd name="T8" fmla="*/ 43 w 46"/>
                <a:gd name="T9" fmla="*/ 18 h 36"/>
              </a:gdLst>
              <a:ahLst/>
              <a:cxnLst>
                <a:cxn ang="0">
                  <a:pos x="T0" y="T1"/>
                </a:cxn>
                <a:cxn ang="0">
                  <a:pos x="T2" y="T3"/>
                </a:cxn>
                <a:cxn ang="0">
                  <a:pos x="T4" y="T5"/>
                </a:cxn>
                <a:cxn ang="0">
                  <a:pos x="T6" y="T7"/>
                </a:cxn>
                <a:cxn ang="0">
                  <a:pos x="T8" y="T9"/>
                </a:cxn>
              </a:cxnLst>
              <a:rect l="0" t="0" r="r" b="b"/>
              <a:pathLst>
                <a:path w="46" h="36">
                  <a:moveTo>
                    <a:pt x="43" y="18"/>
                  </a:moveTo>
                  <a:cubicBezTo>
                    <a:pt x="46" y="8"/>
                    <a:pt x="39" y="0"/>
                    <a:pt x="28" y="0"/>
                  </a:cubicBezTo>
                  <a:cubicBezTo>
                    <a:pt x="17" y="0"/>
                    <a:pt x="6" y="8"/>
                    <a:pt x="3" y="18"/>
                  </a:cubicBezTo>
                  <a:cubicBezTo>
                    <a:pt x="0" y="28"/>
                    <a:pt x="7" y="36"/>
                    <a:pt x="18" y="36"/>
                  </a:cubicBezTo>
                  <a:cubicBezTo>
                    <a:pt x="29" y="36"/>
                    <a:pt x="41" y="28"/>
                    <a:pt x="43" y="18"/>
                  </a:cubicBezTo>
                  <a:close/>
                </a:path>
              </a:pathLst>
            </a:custGeom>
            <a:grpFill/>
            <a:ln>
              <a:noFill/>
            </a:ln>
          </p:spPr>
          <p:txBody>
            <a:bodyPr anchor="ctr"/>
            <a:lstStyle/>
            <a:p>
              <a:pPr algn="ctr"/>
              <a:endParaRPr>
                <a:solidFill>
                  <a:schemeClr val="accent1">
                    <a:lumMod val="50000"/>
                  </a:schemeClr>
                </a:solidFill>
              </a:endParaRPr>
            </a:p>
          </p:txBody>
        </p:sp>
        <p:sp>
          <p:nvSpPr>
            <p:cNvPr id="967" name="iṡḻíḋé"/>
            <p:cNvSpPr/>
            <p:nvPr userDrawn="1"/>
          </p:nvSpPr>
          <p:spPr bwMode="auto">
            <a:xfrm>
              <a:off x="2398041" y="4944086"/>
              <a:ext cx="175896" cy="134237"/>
            </a:xfrm>
            <a:custGeom>
              <a:avLst/>
              <a:gdLst>
                <a:gd name="T0" fmla="*/ 45 w 48"/>
                <a:gd name="T1" fmla="*/ 18 h 37"/>
                <a:gd name="T2" fmla="*/ 30 w 48"/>
                <a:gd name="T3" fmla="*/ 0 h 37"/>
                <a:gd name="T4" fmla="*/ 3 w 48"/>
                <a:gd name="T5" fmla="*/ 18 h 37"/>
                <a:gd name="T6" fmla="*/ 17 w 48"/>
                <a:gd name="T7" fmla="*/ 37 h 37"/>
                <a:gd name="T8" fmla="*/ 45 w 48"/>
                <a:gd name="T9" fmla="*/ 18 h 37"/>
              </a:gdLst>
              <a:ahLst/>
              <a:cxnLst>
                <a:cxn ang="0">
                  <a:pos x="T0" y="T1"/>
                </a:cxn>
                <a:cxn ang="0">
                  <a:pos x="T2" y="T3"/>
                </a:cxn>
                <a:cxn ang="0">
                  <a:pos x="T4" y="T5"/>
                </a:cxn>
                <a:cxn ang="0">
                  <a:pos x="T6" y="T7"/>
                </a:cxn>
                <a:cxn ang="0">
                  <a:pos x="T8" y="T9"/>
                </a:cxn>
              </a:cxnLst>
              <a:rect l="0" t="0" r="r" b="b"/>
              <a:pathLst>
                <a:path w="48" h="37">
                  <a:moveTo>
                    <a:pt x="45" y="18"/>
                  </a:moveTo>
                  <a:cubicBezTo>
                    <a:pt x="48" y="8"/>
                    <a:pt x="42" y="0"/>
                    <a:pt x="30" y="0"/>
                  </a:cubicBezTo>
                  <a:cubicBezTo>
                    <a:pt x="19" y="0"/>
                    <a:pt x="7" y="8"/>
                    <a:pt x="3" y="18"/>
                  </a:cubicBezTo>
                  <a:cubicBezTo>
                    <a:pt x="0" y="29"/>
                    <a:pt x="6" y="37"/>
                    <a:pt x="17" y="37"/>
                  </a:cubicBezTo>
                  <a:cubicBezTo>
                    <a:pt x="29" y="37"/>
                    <a:pt x="41" y="29"/>
                    <a:pt x="45" y="18"/>
                  </a:cubicBezTo>
                  <a:close/>
                </a:path>
              </a:pathLst>
            </a:custGeom>
            <a:grpFill/>
            <a:ln>
              <a:noFill/>
            </a:ln>
          </p:spPr>
          <p:txBody>
            <a:bodyPr anchor="ctr"/>
            <a:lstStyle/>
            <a:p>
              <a:pPr algn="ctr"/>
              <a:endParaRPr>
                <a:solidFill>
                  <a:schemeClr val="accent1">
                    <a:lumMod val="50000"/>
                  </a:schemeClr>
                </a:solidFill>
              </a:endParaRPr>
            </a:p>
          </p:txBody>
        </p:sp>
        <p:sp>
          <p:nvSpPr>
            <p:cNvPr id="968" name="ïṣľide"/>
            <p:cNvSpPr/>
            <p:nvPr userDrawn="1"/>
          </p:nvSpPr>
          <p:spPr bwMode="auto">
            <a:xfrm>
              <a:off x="2580108" y="4944086"/>
              <a:ext cx="178982" cy="134237"/>
            </a:xfrm>
            <a:custGeom>
              <a:avLst/>
              <a:gdLst>
                <a:gd name="T0" fmla="*/ 45 w 49"/>
                <a:gd name="T1" fmla="*/ 18 h 37"/>
                <a:gd name="T2" fmla="*/ 31 w 49"/>
                <a:gd name="T3" fmla="*/ 0 h 37"/>
                <a:gd name="T4" fmla="*/ 4 w 49"/>
                <a:gd name="T5" fmla="*/ 18 h 37"/>
                <a:gd name="T6" fmla="*/ 18 w 49"/>
                <a:gd name="T7" fmla="*/ 37 h 37"/>
                <a:gd name="T8" fmla="*/ 45 w 49"/>
                <a:gd name="T9" fmla="*/ 18 h 37"/>
              </a:gdLst>
              <a:ahLst/>
              <a:cxnLst>
                <a:cxn ang="0">
                  <a:pos x="T0" y="T1"/>
                </a:cxn>
                <a:cxn ang="0">
                  <a:pos x="T2" y="T3"/>
                </a:cxn>
                <a:cxn ang="0">
                  <a:pos x="T4" y="T5"/>
                </a:cxn>
                <a:cxn ang="0">
                  <a:pos x="T6" y="T7"/>
                </a:cxn>
                <a:cxn ang="0">
                  <a:pos x="T8" y="T9"/>
                </a:cxn>
              </a:cxnLst>
              <a:rect l="0" t="0" r="r" b="b"/>
              <a:pathLst>
                <a:path w="49" h="37">
                  <a:moveTo>
                    <a:pt x="45" y="18"/>
                  </a:moveTo>
                  <a:cubicBezTo>
                    <a:pt x="49" y="8"/>
                    <a:pt x="42" y="0"/>
                    <a:pt x="31" y="0"/>
                  </a:cubicBezTo>
                  <a:cubicBezTo>
                    <a:pt x="19" y="0"/>
                    <a:pt x="7" y="8"/>
                    <a:pt x="4" y="18"/>
                  </a:cubicBezTo>
                  <a:cubicBezTo>
                    <a:pt x="0" y="29"/>
                    <a:pt x="7" y="37"/>
                    <a:pt x="18" y="37"/>
                  </a:cubicBezTo>
                  <a:cubicBezTo>
                    <a:pt x="30" y="37"/>
                    <a:pt x="42" y="29"/>
                    <a:pt x="45" y="18"/>
                  </a:cubicBezTo>
                  <a:close/>
                </a:path>
              </a:pathLst>
            </a:custGeom>
            <a:grpFill/>
            <a:ln>
              <a:noFill/>
            </a:ln>
          </p:spPr>
          <p:txBody>
            <a:bodyPr anchor="ctr"/>
            <a:lstStyle/>
            <a:p>
              <a:pPr algn="ctr"/>
              <a:endParaRPr>
                <a:solidFill>
                  <a:schemeClr val="accent1">
                    <a:lumMod val="50000"/>
                  </a:schemeClr>
                </a:solidFill>
              </a:endParaRPr>
            </a:p>
          </p:txBody>
        </p:sp>
        <p:sp>
          <p:nvSpPr>
            <p:cNvPr id="969" name="îś1ïḍe"/>
            <p:cNvSpPr/>
            <p:nvPr userDrawn="1"/>
          </p:nvSpPr>
          <p:spPr bwMode="auto">
            <a:xfrm>
              <a:off x="2766805" y="4944086"/>
              <a:ext cx="174353" cy="134237"/>
            </a:xfrm>
            <a:custGeom>
              <a:avLst/>
              <a:gdLst>
                <a:gd name="T0" fmla="*/ 45 w 48"/>
                <a:gd name="T1" fmla="*/ 18 h 37"/>
                <a:gd name="T2" fmla="*/ 30 w 48"/>
                <a:gd name="T3" fmla="*/ 0 h 37"/>
                <a:gd name="T4" fmla="*/ 4 w 48"/>
                <a:gd name="T5" fmla="*/ 18 h 37"/>
                <a:gd name="T6" fmla="*/ 19 w 48"/>
                <a:gd name="T7" fmla="*/ 37 h 37"/>
                <a:gd name="T8" fmla="*/ 45 w 48"/>
                <a:gd name="T9" fmla="*/ 18 h 37"/>
              </a:gdLst>
              <a:ahLst/>
              <a:cxnLst>
                <a:cxn ang="0">
                  <a:pos x="T0" y="T1"/>
                </a:cxn>
                <a:cxn ang="0">
                  <a:pos x="T2" y="T3"/>
                </a:cxn>
                <a:cxn ang="0">
                  <a:pos x="T4" y="T5"/>
                </a:cxn>
                <a:cxn ang="0">
                  <a:pos x="T6" y="T7"/>
                </a:cxn>
                <a:cxn ang="0">
                  <a:pos x="T8" y="T9"/>
                </a:cxn>
              </a:cxnLst>
              <a:rect l="0" t="0" r="r" b="b"/>
              <a:pathLst>
                <a:path w="48" h="37">
                  <a:moveTo>
                    <a:pt x="45" y="18"/>
                  </a:moveTo>
                  <a:cubicBezTo>
                    <a:pt x="48" y="8"/>
                    <a:pt x="41" y="0"/>
                    <a:pt x="30" y="0"/>
                  </a:cubicBezTo>
                  <a:cubicBezTo>
                    <a:pt x="19" y="0"/>
                    <a:pt x="7" y="8"/>
                    <a:pt x="4" y="18"/>
                  </a:cubicBezTo>
                  <a:cubicBezTo>
                    <a:pt x="0" y="29"/>
                    <a:pt x="7" y="37"/>
                    <a:pt x="19" y="37"/>
                  </a:cubicBezTo>
                  <a:cubicBezTo>
                    <a:pt x="30" y="37"/>
                    <a:pt x="42" y="29"/>
                    <a:pt x="45" y="18"/>
                  </a:cubicBezTo>
                  <a:close/>
                </a:path>
              </a:pathLst>
            </a:custGeom>
            <a:grpFill/>
            <a:ln>
              <a:noFill/>
            </a:ln>
          </p:spPr>
          <p:txBody>
            <a:bodyPr anchor="ctr"/>
            <a:lstStyle/>
            <a:p>
              <a:pPr algn="ctr"/>
              <a:endParaRPr>
                <a:solidFill>
                  <a:schemeClr val="accent1">
                    <a:lumMod val="50000"/>
                  </a:schemeClr>
                </a:solidFill>
              </a:endParaRPr>
            </a:p>
          </p:txBody>
        </p:sp>
        <p:sp>
          <p:nvSpPr>
            <p:cNvPr id="970" name="iṣļiḑè"/>
            <p:cNvSpPr/>
            <p:nvPr userDrawn="1"/>
          </p:nvSpPr>
          <p:spPr bwMode="auto">
            <a:xfrm>
              <a:off x="2336323" y="5107638"/>
              <a:ext cx="178982" cy="138865"/>
            </a:xfrm>
            <a:custGeom>
              <a:avLst/>
              <a:gdLst>
                <a:gd name="T0" fmla="*/ 46 w 49"/>
                <a:gd name="T1" fmla="*/ 19 h 38"/>
                <a:gd name="T2" fmla="*/ 31 w 49"/>
                <a:gd name="T3" fmla="*/ 0 h 38"/>
                <a:gd name="T4" fmla="*/ 4 w 49"/>
                <a:gd name="T5" fmla="*/ 19 h 38"/>
                <a:gd name="T6" fmla="*/ 18 w 49"/>
                <a:gd name="T7" fmla="*/ 38 h 38"/>
                <a:gd name="T8" fmla="*/ 46 w 49"/>
                <a:gd name="T9" fmla="*/ 19 h 38"/>
              </a:gdLst>
              <a:ahLst/>
              <a:cxnLst>
                <a:cxn ang="0">
                  <a:pos x="T0" y="T1"/>
                </a:cxn>
                <a:cxn ang="0">
                  <a:pos x="T2" y="T3"/>
                </a:cxn>
                <a:cxn ang="0">
                  <a:pos x="T4" y="T5"/>
                </a:cxn>
                <a:cxn ang="0">
                  <a:pos x="T6" y="T7"/>
                </a:cxn>
                <a:cxn ang="0">
                  <a:pos x="T8" y="T9"/>
                </a:cxn>
              </a:cxnLst>
              <a:rect l="0" t="0" r="r" b="b"/>
              <a:pathLst>
                <a:path w="49" h="38">
                  <a:moveTo>
                    <a:pt x="46" y="19"/>
                  </a:moveTo>
                  <a:cubicBezTo>
                    <a:pt x="49" y="9"/>
                    <a:pt x="43" y="0"/>
                    <a:pt x="31" y="0"/>
                  </a:cubicBezTo>
                  <a:cubicBezTo>
                    <a:pt x="20" y="0"/>
                    <a:pt x="7" y="9"/>
                    <a:pt x="4" y="19"/>
                  </a:cubicBezTo>
                  <a:cubicBezTo>
                    <a:pt x="0" y="30"/>
                    <a:pt x="6" y="38"/>
                    <a:pt x="18" y="38"/>
                  </a:cubicBezTo>
                  <a:cubicBezTo>
                    <a:pt x="30" y="38"/>
                    <a:pt x="42" y="30"/>
                    <a:pt x="46" y="19"/>
                  </a:cubicBezTo>
                  <a:close/>
                </a:path>
              </a:pathLst>
            </a:custGeom>
            <a:grpFill/>
            <a:ln>
              <a:noFill/>
            </a:ln>
          </p:spPr>
          <p:txBody>
            <a:bodyPr anchor="ctr"/>
            <a:lstStyle/>
            <a:p>
              <a:pPr algn="ctr"/>
              <a:endParaRPr>
                <a:solidFill>
                  <a:schemeClr val="accent1">
                    <a:lumMod val="50000"/>
                  </a:schemeClr>
                </a:solidFill>
              </a:endParaRPr>
            </a:p>
          </p:txBody>
        </p:sp>
        <p:sp>
          <p:nvSpPr>
            <p:cNvPr id="971" name="ïṣļïďé"/>
            <p:cNvSpPr/>
            <p:nvPr userDrawn="1"/>
          </p:nvSpPr>
          <p:spPr bwMode="auto">
            <a:xfrm>
              <a:off x="2526106" y="5107638"/>
              <a:ext cx="178982" cy="138865"/>
            </a:xfrm>
            <a:custGeom>
              <a:avLst/>
              <a:gdLst>
                <a:gd name="T0" fmla="*/ 45 w 49"/>
                <a:gd name="T1" fmla="*/ 19 h 38"/>
                <a:gd name="T2" fmla="*/ 31 w 49"/>
                <a:gd name="T3" fmla="*/ 0 h 38"/>
                <a:gd name="T4" fmla="*/ 3 w 49"/>
                <a:gd name="T5" fmla="*/ 19 h 38"/>
                <a:gd name="T6" fmla="*/ 18 w 49"/>
                <a:gd name="T7" fmla="*/ 38 h 38"/>
                <a:gd name="T8" fmla="*/ 45 w 49"/>
                <a:gd name="T9" fmla="*/ 19 h 38"/>
              </a:gdLst>
              <a:ahLst/>
              <a:cxnLst>
                <a:cxn ang="0">
                  <a:pos x="T0" y="T1"/>
                </a:cxn>
                <a:cxn ang="0">
                  <a:pos x="T2" y="T3"/>
                </a:cxn>
                <a:cxn ang="0">
                  <a:pos x="T4" y="T5"/>
                </a:cxn>
                <a:cxn ang="0">
                  <a:pos x="T6" y="T7"/>
                </a:cxn>
                <a:cxn ang="0">
                  <a:pos x="T8" y="T9"/>
                </a:cxn>
              </a:cxnLst>
              <a:rect l="0" t="0" r="r" b="b"/>
              <a:pathLst>
                <a:path w="49" h="38">
                  <a:moveTo>
                    <a:pt x="45" y="19"/>
                  </a:moveTo>
                  <a:cubicBezTo>
                    <a:pt x="49" y="9"/>
                    <a:pt x="42" y="0"/>
                    <a:pt x="31" y="0"/>
                  </a:cubicBezTo>
                  <a:cubicBezTo>
                    <a:pt x="19" y="0"/>
                    <a:pt x="7" y="9"/>
                    <a:pt x="3" y="19"/>
                  </a:cubicBezTo>
                  <a:cubicBezTo>
                    <a:pt x="0" y="30"/>
                    <a:pt x="6" y="38"/>
                    <a:pt x="18" y="38"/>
                  </a:cubicBezTo>
                  <a:cubicBezTo>
                    <a:pt x="30" y="38"/>
                    <a:pt x="42" y="30"/>
                    <a:pt x="45" y="19"/>
                  </a:cubicBezTo>
                  <a:close/>
                </a:path>
              </a:pathLst>
            </a:custGeom>
            <a:grpFill/>
            <a:ln>
              <a:noFill/>
            </a:ln>
          </p:spPr>
          <p:txBody>
            <a:bodyPr anchor="ctr"/>
            <a:lstStyle/>
            <a:p>
              <a:pPr algn="ctr"/>
              <a:endParaRPr>
                <a:solidFill>
                  <a:schemeClr val="accent1">
                    <a:lumMod val="50000"/>
                  </a:schemeClr>
                </a:solidFill>
              </a:endParaRPr>
            </a:p>
          </p:txBody>
        </p:sp>
        <p:sp>
          <p:nvSpPr>
            <p:cNvPr id="972" name="iṩľîḋe"/>
            <p:cNvSpPr/>
            <p:nvPr userDrawn="1"/>
          </p:nvSpPr>
          <p:spPr bwMode="auto">
            <a:xfrm>
              <a:off x="2274605" y="5280448"/>
              <a:ext cx="182068" cy="145037"/>
            </a:xfrm>
            <a:custGeom>
              <a:avLst/>
              <a:gdLst>
                <a:gd name="T0" fmla="*/ 46 w 50"/>
                <a:gd name="T1" fmla="*/ 20 h 40"/>
                <a:gd name="T2" fmla="*/ 32 w 50"/>
                <a:gd name="T3" fmla="*/ 0 h 40"/>
                <a:gd name="T4" fmla="*/ 4 w 50"/>
                <a:gd name="T5" fmla="*/ 20 h 40"/>
                <a:gd name="T6" fmla="*/ 18 w 50"/>
                <a:gd name="T7" fmla="*/ 40 h 40"/>
                <a:gd name="T8" fmla="*/ 46 w 50"/>
                <a:gd name="T9" fmla="*/ 20 h 40"/>
              </a:gdLst>
              <a:ahLst/>
              <a:cxnLst>
                <a:cxn ang="0">
                  <a:pos x="T0" y="T1"/>
                </a:cxn>
                <a:cxn ang="0">
                  <a:pos x="T2" y="T3"/>
                </a:cxn>
                <a:cxn ang="0">
                  <a:pos x="T4" y="T5"/>
                </a:cxn>
                <a:cxn ang="0">
                  <a:pos x="T6" y="T7"/>
                </a:cxn>
                <a:cxn ang="0">
                  <a:pos x="T8" y="T9"/>
                </a:cxn>
              </a:cxnLst>
              <a:rect l="0" t="0" r="r" b="b"/>
              <a:pathLst>
                <a:path w="50" h="40">
                  <a:moveTo>
                    <a:pt x="46" y="20"/>
                  </a:moveTo>
                  <a:cubicBezTo>
                    <a:pt x="50" y="9"/>
                    <a:pt x="44" y="0"/>
                    <a:pt x="32" y="0"/>
                  </a:cubicBezTo>
                  <a:cubicBezTo>
                    <a:pt x="20" y="0"/>
                    <a:pt x="7" y="9"/>
                    <a:pt x="4" y="20"/>
                  </a:cubicBezTo>
                  <a:cubicBezTo>
                    <a:pt x="0" y="31"/>
                    <a:pt x="6" y="40"/>
                    <a:pt x="18" y="40"/>
                  </a:cubicBezTo>
                  <a:cubicBezTo>
                    <a:pt x="30" y="40"/>
                    <a:pt x="43" y="31"/>
                    <a:pt x="46" y="20"/>
                  </a:cubicBezTo>
                  <a:close/>
                </a:path>
              </a:pathLst>
            </a:custGeom>
            <a:grpFill/>
            <a:ln>
              <a:noFill/>
            </a:ln>
          </p:spPr>
          <p:txBody>
            <a:bodyPr anchor="ctr"/>
            <a:lstStyle/>
            <a:p>
              <a:pPr algn="ctr"/>
              <a:endParaRPr>
                <a:solidFill>
                  <a:schemeClr val="accent1">
                    <a:lumMod val="50000"/>
                  </a:schemeClr>
                </a:solidFill>
              </a:endParaRPr>
            </a:p>
          </p:txBody>
        </p:sp>
        <p:sp>
          <p:nvSpPr>
            <p:cNvPr id="973" name="îṣḻíḋé"/>
            <p:cNvSpPr/>
            <p:nvPr userDrawn="1"/>
          </p:nvSpPr>
          <p:spPr bwMode="auto">
            <a:xfrm>
              <a:off x="2464388" y="5280448"/>
              <a:ext cx="185154" cy="145037"/>
            </a:xfrm>
            <a:custGeom>
              <a:avLst/>
              <a:gdLst>
                <a:gd name="T0" fmla="*/ 47 w 51"/>
                <a:gd name="T1" fmla="*/ 20 h 40"/>
                <a:gd name="T2" fmla="*/ 32 w 51"/>
                <a:gd name="T3" fmla="*/ 0 h 40"/>
                <a:gd name="T4" fmla="*/ 4 w 51"/>
                <a:gd name="T5" fmla="*/ 20 h 40"/>
                <a:gd name="T6" fmla="*/ 19 w 51"/>
                <a:gd name="T7" fmla="*/ 40 h 40"/>
                <a:gd name="T8" fmla="*/ 47 w 51"/>
                <a:gd name="T9" fmla="*/ 20 h 40"/>
              </a:gdLst>
              <a:ahLst/>
              <a:cxnLst>
                <a:cxn ang="0">
                  <a:pos x="T0" y="T1"/>
                </a:cxn>
                <a:cxn ang="0">
                  <a:pos x="T2" y="T3"/>
                </a:cxn>
                <a:cxn ang="0">
                  <a:pos x="T4" y="T5"/>
                </a:cxn>
                <a:cxn ang="0">
                  <a:pos x="T6" y="T7"/>
                </a:cxn>
                <a:cxn ang="0">
                  <a:pos x="T8" y="T9"/>
                </a:cxn>
              </a:cxnLst>
              <a:rect l="0" t="0" r="r" b="b"/>
              <a:pathLst>
                <a:path w="51" h="40">
                  <a:moveTo>
                    <a:pt x="47" y="20"/>
                  </a:moveTo>
                  <a:cubicBezTo>
                    <a:pt x="51" y="9"/>
                    <a:pt x="44" y="0"/>
                    <a:pt x="32" y="0"/>
                  </a:cubicBezTo>
                  <a:cubicBezTo>
                    <a:pt x="20" y="0"/>
                    <a:pt x="8" y="9"/>
                    <a:pt x="4" y="20"/>
                  </a:cubicBezTo>
                  <a:cubicBezTo>
                    <a:pt x="0" y="31"/>
                    <a:pt x="7" y="40"/>
                    <a:pt x="19" y="40"/>
                  </a:cubicBezTo>
                  <a:cubicBezTo>
                    <a:pt x="31" y="40"/>
                    <a:pt x="43" y="31"/>
                    <a:pt x="47" y="20"/>
                  </a:cubicBezTo>
                  <a:close/>
                </a:path>
              </a:pathLst>
            </a:custGeom>
            <a:grpFill/>
            <a:ln>
              <a:noFill/>
            </a:ln>
          </p:spPr>
          <p:txBody>
            <a:bodyPr anchor="ctr"/>
            <a:lstStyle/>
            <a:p>
              <a:pPr algn="ctr"/>
              <a:endParaRPr>
                <a:solidFill>
                  <a:schemeClr val="accent1">
                    <a:lumMod val="50000"/>
                  </a:schemeClr>
                </a:solidFill>
              </a:endParaRPr>
            </a:p>
          </p:txBody>
        </p:sp>
        <p:sp>
          <p:nvSpPr>
            <p:cNvPr id="974" name="îşḷïde"/>
            <p:cNvSpPr/>
            <p:nvPr userDrawn="1"/>
          </p:nvSpPr>
          <p:spPr bwMode="auto">
            <a:xfrm>
              <a:off x="2208259" y="5454801"/>
              <a:ext cx="186697" cy="154295"/>
            </a:xfrm>
            <a:custGeom>
              <a:avLst/>
              <a:gdLst>
                <a:gd name="T0" fmla="*/ 47 w 51"/>
                <a:gd name="T1" fmla="*/ 21 h 42"/>
                <a:gd name="T2" fmla="*/ 33 w 51"/>
                <a:gd name="T3" fmla="*/ 0 h 42"/>
                <a:gd name="T4" fmla="*/ 4 w 51"/>
                <a:gd name="T5" fmla="*/ 21 h 42"/>
                <a:gd name="T6" fmla="*/ 18 w 51"/>
                <a:gd name="T7" fmla="*/ 42 h 42"/>
                <a:gd name="T8" fmla="*/ 47 w 51"/>
                <a:gd name="T9" fmla="*/ 21 h 42"/>
              </a:gdLst>
              <a:ahLst/>
              <a:cxnLst>
                <a:cxn ang="0">
                  <a:pos x="T0" y="T1"/>
                </a:cxn>
                <a:cxn ang="0">
                  <a:pos x="T2" y="T3"/>
                </a:cxn>
                <a:cxn ang="0">
                  <a:pos x="T4" y="T5"/>
                </a:cxn>
                <a:cxn ang="0">
                  <a:pos x="T6" y="T7"/>
                </a:cxn>
                <a:cxn ang="0">
                  <a:pos x="T8" y="T9"/>
                </a:cxn>
              </a:cxnLst>
              <a:rect l="0" t="0" r="r" b="b"/>
              <a:pathLst>
                <a:path w="51" h="42">
                  <a:moveTo>
                    <a:pt x="47" y="21"/>
                  </a:moveTo>
                  <a:cubicBezTo>
                    <a:pt x="51" y="10"/>
                    <a:pt x="45" y="0"/>
                    <a:pt x="33" y="0"/>
                  </a:cubicBezTo>
                  <a:cubicBezTo>
                    <a:pt x="21" y="0"/>
                    <a:pt x="8" y="10"/>
                    <a:pt x="4" y="21"/>
                  </a:cubicBezTo>
                  <a:cubicBezTo>
                    <a:pt x="0" y="32"/>
                    <a:pt x="6" y="42"/>
                    <a:pt x="18" y="42"/>
                  </a:cubicBezTo>
                  <a:cubicBezTo>
                    <a:pt x="30" y="42"/>
                    <a:pt x="44" y="32"/>
                    <a:pt x="47" y="21"/>
                  </a:cubicBezTo>
                  <a:close/>
                </a:path>
              </a:pathLst>
            </a:custGeom>
            <a:grpFill/>
            <a:ln>
              <a:noFill/>
            </a:ln>
          </p:spPr>
          <p:txBody>
            <a:bodyPr anchor="ctr"/>
            <a:lstStyle/>
            <a:p>
              <a:pPr algn="ctr"/>
              <a:endParaRPr>
                <a:solidFill>
                  <a:schemeClr val="accent1">
                    <a:lumMod val="50000"/>
                  </a:schemeClr>
                </a:solidFill>
              </a:endParaRPr>
            </a:p>
          </p:txBody>
        </p:sp>
        <p:sp>
          <p:nvSpPr>
            <p:cNvPr id="975" name="îṥliḋe"/>
            <p:cNvSpPr/>
            <p:nvPr userDrawn="1"/>
          </p:nvSpPr>
          <p:spPr bwMode="auto">
            <a:xfrm>
              <a:off x="2401126" y="5454801"/>
              <a:ext cx="189783" cy="154295"/>
            </a:xfrm>
            <a:custGeom>
              <a:avLst/>
              <a:gdLst>
                <a:gd name="T0" fmla="*/ 48 w 52"/>
                <a:gd name="T1" fmla="*/ 21 h 42"/>
                <a:gd name="T2" fmla="*/ 33 w 52"/>
                <a:gd name="T3" fmla="*/ 0 h 42"/>
                <a:gd name="T4" fmla="*/ 4 w 52"/>
                <a:gd name="T5" fmla="*/ 21 h 42"/>
                <a:gd name="T6" fmla="*/ 19 w 52"/>
                <a:gd name="T7" fmla="*/ 42 h 42"/>
                <a:gd name="T8" fmla="*/ 48 w 52"/>
                <a:gd name="T9" fmla="*/ 21 h 42"/>
              </a:gdLst>
              <a:ahLst/>
              <a:cxnLst>
                <a:cxn ang="0">
                  <a:pos x="T0" y="T1"/>
                </a:cxn>
                <a:cxn ang="0">
                  <a:pos x="T2" y="T3"/>
                </a:cxn>
                <a:cxn ang="0">
                  <a:pos x="T4" y="T5"/>
                </a:cxn>
                <a:cxn ang="0">
                  <a:pos x="T6" y="T7"/>
                </a:cxn>
                <a:cxn ang="0">
                  <a:pos x="T8" y="T9"/>
                </a:cxn>
              </a:cxnLst>
              <a:rect l="0" t="0" r="r" b="b"/>
              <a:pathLst>
                <a:path w="52" h="42">
                  <a:moveTo>
                    <a:pt x="48" y="21"/>
                  </a:moveTo>
                  <a:cubicBezTo>
                    <a:pt x="52" y="10"/>
                    <a:pt x="45" y="0"/>
                    <a:pt x="33" y="0"/>
                  </a:cubicBezTo>
                  <a:cubicBezTo>
                    <a:pt x="21" y="0"/>
                    <a:pt x="8" y="10"/>
                    <a:pt x="4" y="21"/>
                  </a:cubicBezTo>
                  <a:cubicBezTo>
                    <a:pt x="0" y="32"/>
                    <a:pt x="7" y="42"/>
                    <a:pt x="19" y="42"/>
                  </a:cubicBezTo>
                  <a:cubicBezTo>
                    <a:pt x="31" y="42"/>
                    <a:pt x="44" y="32"/>
                    <a:pt x="48" y="21"/>
                  </a:cubicBezTo>
                  <a:close/>
                </a:path>
              </a:pathLst>
            </a:custGeom>
            <a:grpFill/>
            <a:ln>
              <a:noFill/>
            </a:ln>
          </p:spPr>
          <p:txBody>
            <a:bodyPr anchor="ctr"/>
            <a:lstStyle/>
            <a:p>
              <a:pPr algn="ctr"/>
              <a:endParaRPr>
                <a:solidFill>
                  <a:schemeClr val="accent1">
                    <a:lumMod val="50000"/>
                  </a:schemeClr>
                </a:solidFill>
              </a:endParaRPr>
            </a:p>
          </p:txBody>
        </p:sp>
        <p:sp>
          <p:nvSpPr>
            <p:cNvPr id="976" name="íşḷíḑé"/>
            <p:cNvSpPr/>
            <p:nvPr userDrawn="1"/>
          </p:nvSpPr>
          <p:spPr bwMode="auto">
            <a:xfrm>
              <a:off x="2138826" y="5641497"/>
              <a:ext cx="194411" cy="154295"/>
            </a:xfrm>
            <a:custGeom>
              <a:avLst/>
              <a:gdLst>
                <a:gd name="T0" fmla="*/ 49 w 53"/>
                <a:gd name="T1" fmla="*/ 21 h 42"/>
                <a:gd name="T2" fmla="*/ 34 w 53"/>
                <a:gd name="T3" fmla="*/ 0 h 42"/>
                <a:gd name="T4" fmla="*/ 4 w 53"/>
                <a:gd name="T5" fmla="*/ 21 h 42"/>
                <a:gd name="T6" fmla="*/ 19 w 53"/>
                <a:gd name="T7" fmla="*/ 42 h 42"/>
                <a:gd name="T8" fmla="*/ 49 w 53"/>
                <a:gd name="T9" fmla="*/ 21 h 42"/>
              </a:gdLst>
              <a:ahLst/>
              <a:cxnLst>
                <a:cxn ang="0">
                  <a:pos x="T0" y="T1"/>
                </a:cxn>
                <a:cxn ang="0">
                  <a:pos x="T2" y="T3"/>
                </a:cxn>
                <a:cxn ang="0">
                  <a:pos x="T4" y="T5"/>
                </a:cxn>
                <a:cxn ang="0">
                  <a:pos x="T6" y="T7"/>
                </a:cxn>
                <a:cxn ang="0">
                  <a:pos x="T8" y="T9"/>
                </a:cxn>
              </a:cxnLst>
              <a:rect l="0" t="0" r="r" b="b"/>
              <a:pathLst>
                <a:path w="53" h="42">
                  <a:moveTo>
                    <a:pt x="49" y="21"/>
                  </a:moveTo>
                  <a:cubicBezTo>
                    <a:pt x="53" y="9"/>
                    <a:pt x="46" y="0"/>
                    <a:pt x="34" y="0"/>
                  </a:cubicBezTo>
                  <a:cubicBezTo>
                    <a:pt x="22" y="0"/>
                    <a:pt x="9" y="9"/>
                    <a:pt x="4" y="21"/>
                  </a:cubicBezTo>
                  <a:cubicBezTo>
                    <a:pt x="0" y="33"/>
                    <a:pt x="7" y="42"/>
                    <a:pt x="19" y="42"/>
                  </a:cubicBezTo>
                  <a:cubicBezTo>
                    <a:pt x="31" y="42"/>
                    <a:pt x="45" y="33"/>
                    <a:pt x="49" y="21"/>
                  </a:cubicBezTo>
                  <a:close/>
                </a:path>
              </a:pathLst>
            </a:custGeom>
            <a:grpFill/>
            <a:ln>
              <a:noFill/>
            </a:ln>
          </p:spPr>
          <p:txBody>
            <a:bodyPr anchor="ctr"/>
            <a:lstStyle/>
            <a:p>
              <a:pPr algn="ctr"/>
              <a:endParaRPr>
                <a:solidFill>
                  <a:schemeClr val="accent1">
                    <a:lumMod val="50000"/>
                  </a:schemeClr>
                </a:solidFill>
              </a:endParaRPr>
            </a:p>
          </p:txBody>
        </p:sp>
        <p:sp>
          <p:nvSpPr>
            <p:cNvPr id="977" name="iṧḷïďé"/>
            <p:cNvSpPr/>
            <p:nvPr userDrawn="1"/>
          </p:nvSpPr>
          <p:spPr bwMode="auto">
            <a:xfrm>
              <a:off x="2339409" y="5641497"/>
              <a:ext cx="189783" cy="154295"/>
            </a:xfrm>
            <a:custGeom>
              <a:avLst/>
              <a:gdLst>
                <a:gd name="T0" fmla="*/ 48 w 52"/>
                <a:gd name="T1" fmla="*/ 21 h 42"/>
                <a:gd name="T2" fmla="*/ 33 w 52"/>
                <a:gd name="T3" fmla="*/ 0 h 42"/>
                <a:gd name="T4" fmla="*/ 4 w 52"/>
                <a:gd name="T5" fmla="*/ 21 h 42"/>
                <a:gd name="T6" fmla="*/ 19 w 52"/>
                <a:gd name="T7" fmla="*/ 42 h 42"/>
                <a:gd name="T8" fmla="*/ 48 w 52"/>
                <a:gd name="T9" fmla="*/ 21 h 42"/>
              </a:gdLst>
              <a:ahLst/>
              <a:cxnLst>
                <a:cxn ang="0">
                  <a:pos x="T0" y="T1"/>
                </a:cxn>
                <a:cxn ang="0">
                  <a:pos x="T2" y="T3"/>
                </a:cxn>
                <a:cxn ang="0">
                  <a:pos x="T4" y="T5"/>
                </a:cxn>
                <a:cxn ang="0">
                  <a:pos x="T6" y="T7"/>
                </a:cxn>
                <a:cxn ang="0">
                  <a:pos x="T8" y="T9"/>
                </a:cxn>
              </a:cxnLst>
              <a:rect l="0" t="0" r="r" b="b"/>
              <a:pathLst>
                <a:path w="52" h="42">
                  <a:moveTo>
                    <a:pt x="48" y="21"/>
                  </a:moveTo>
                  <a:cubicBezTo>
                    <a:pt x="52" y="9"/>
                    <a:pt x="45" y="0"/>
                    <a:pt x="33" y="0"/>
                  </a:cubicBezTo>
                  <a:cubicBezTo>
                    <a:pt x="21" y="0"/>
                    <a:pt x="8" y="9"/>
                    <a:pt x="4" y="21"/>
                  </a:cubicBezTo>
                  <a:cubicBezTo>
                    <a:pt x="0" y="33"/>
                    <a:pt x="7" y="42"/>
                    <a:pt x="19" y="42"/>
                  </a:cubicBezTo>
                  <a:cubicBezTo>
                    <a:pt x="31" y="42"/>
                    <a:pt x="45" y="33"/>
                    <a:pt x="48" y="21"/>
                  </a:cubicBezTo>
                  <a:close/>
                </a:path>
              </a:pathLst>
            </a:custGeom>
            <a:grpFill/>
            <a:ln>
              <a:noFill/>
            </a:ln>
          </p:spPr>
          <p:txBody>
            <a:bodyPr anchor="ctr"/>
            <a:lstStyle/>
            <a:p>
              <a:pPr algn="ctr"/>
              <a:endParaRPr>
                <a:solidFill>
                  <a:schemeClr val="accent1">
                    <a:lumMod val="50000"/>
                  </a:schemeClr>
                </a:solidFill>
              </a:endParaRPr>
            </a:p>
          </p:txBody>
        </p:sp>
        <p:sp>
          <p:nvSpPr>
            <p:cNvPr id="978" name="îş1ïḋê"/>
            <p:cNvSpPr/>
            <p:nvPr userDrawn="1"/>
          </p:nvSpPr>
          <p:spPr bwMode="auto">
            <a:xfrm>
              <a:off x="2539992" y="5641497"/>
              <a:ext cx="186697" cy="154295"/>
            </a:xfrm>
            <a:custGeom>
              <a:avLst/>
              <a:gdLst>
                <a:gd name="T0" fmla="*/ 48 w 51"/>
                <a:gd name="T1" fmla="*/ 21 h 42"/>
                <a:gd name="T2" fmla="*/ 32 w 51"/>
                <a:gd name="T3" fmla="*/ 0 h 42"/>
                <a:gd name="T4" fmla="*/ 3 w 51"/>
                <a:gd name="T5" fmla="*/ 21 h 42"/>
                <a:gd name="T6" fmla="*/ 19 w 51"/>
                <a:gd name="T7" fmla="*/ 42 h 42"/>
                <a:gd name="T8" fmla="*/ 48 w 51"/>
                <a:gd name="T9" fmla="*/ 21 h 42"/>
              </a:gdLst>
              <a:ahLst/>
              <a:cxnLst>
                <a:cxn ang="0">
                  <a:pos x="T0" y="T1"/>
                </a:cxn>
                <a:cxn ang="0">
                  <a:pos x="T2" y="T3"/>
                </a:cxn>
                <a:cxn ang="0">
                  <a:pos x="T4" y="T5"/>
                </a:cxn>
                <a:cxn ang="0">
                  <a:pos x="T6" y="T7"/>
                </a:cxn>
                <a:cxn ang="0">
                  <a:pos x="T8" y="T9"/>
                </a:cxn>
              </a:cxnLst>
              <a:rect l="0" t="0" r="r" b="b"/>
              <a:pathLst>
                <a:path w="51" h="42">
                  <a:moveTo>
                    <a:pt x="48" y="21"/>
                  </a:moveTo>
                  <a:cubicBezTo>
                    <a:pt x="51" y="9"/>
                    <a:pt x="44" y="0"/>
                    <a:pt x="32" y="0"/>
                  </a:cubicBezTo>
                  <a:cubicBezTo>
                    <a:pt x="20" y="0"/>
                    <a:pt x="7" y="9"/>
                    <a:pt x="3" y="21"/>
                  </a:cubicBezTo>
                  <a:cubicBezTo>
                    <a:pt x="0" y="33"/>
                    <a:pt x="7" y="42"/>
                    <a:pt x="19" y="42"/>
                  </a:cubicBezTo>
                  <a:cubicBezTo>
                    <a:pt x="31" y="42"/>
                    <a:pt x="44" y="33"/>
                    <a:pt x="48" y="21"/>
                  </a:cubicBezTo>
                  <a:close/>
                </a:path>
              </a:pathLst>
            </a:custGeom>
            <a:grpFill/>
            <a:ln>
              <a:noFill/>
            </a:ln>
          </p:spPr>
          <p:txBody>
            <a:bodyPr anchor="ctr"/>
            <a:lstStyle/>
            <a:p>
              <a:pPr algn="ctr"/>
              <a:endParaRPr>
                <a:solidFill>
                  <a:schemeClr val="accent1">
                    <a:lumMod val="50000"/>
                  </a:schemeClr>
                </a:solidFill>
              </a:endParaRPr>
            </a:p>
          </p:txBody>
        </p:sp>
      </p:grpSp>
      <p:pic>
        <p:nvPicPr>
          <p:cNvPr id="979" name="图片 978"/>
          <p:cNvPicPr>
            <a:picLocks noChangeAspect="1"/>
          </p:cNvPicPr>
          <p:nvPr userDrawn="1"/>
        </p:nvPicPr>
        <p:blipFill rotWithShape="1">
          <a:blip r:embed="rId3">
            <a:extLst>
              <a:ext uri="{28A0092B-C50C-407E-A947-70E740481C1C}">
                <a14:useLocalDpi xmlns:a14="http://schemas.microsoft.com/office/drawing/2010/main" val="0"/>
              </a:ext>
            </a:extLst>
          </a:blip>
          <a:srcRect r="20301"/>
          <a:stretch>
            <a:fillRect/>
          </a:stretch>
        </p:blipFill>
        <p:spPr>
          <a:xfrm>
            <a:off x="9089545" y="18095"/>
            <a:ext cx="3102455" cy="6839905"/>
          </a:xfrm>
          <a:prstGeom prst="rect">
            <a:avLst/>
          </a:prstGeom>
        </p:spPr>
      </p:pic>
      <p:sp>
        <p:nvSpPr>
          <p:cNvPr id="9801" name="副标题 2"/>
          <p:cNvSpPr>
            <a:spLocks noGrp="1"/>
          </p:cNvSpPr>
          <p:nvPr userDrawn="1">
            <p:ph type="subTitle" idx="1"/>
          </p:nvPr>
        </p:nvSpPr>
        <p:spPr>
          <a:xfrm>
            <a:off x="1101553" y="1379340"/>
            <a:ext cx="4699001" cy="558799"/>
          </a:xfrm>
        </p:spPr>
        <p:txBody>
          <a:bodyPr anchor="t">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802" name="标题 1"/>
          <p:cNvSpPr>
            <a:spLocks noGrp="1"/>
          </p:cNvSpPr>
          <p:nvPr userDrawn="1">
            <p:ph type="ctrTitle"/>
          </p:nvPr>
        </p:nvSpPr>
        <p:spPr>
          <a:xfrm>
            <a:off x="1101553" y="2440979"/>
            <a:ext cx="4699001" cy="1251248"/>
          </a:xfrm>
        </p:spPr>
        <p:txBody>
          <a:bodyPr anchor="b">
            <a:normAutofit/>
          </a:bodyPr>
          <a:lstStyle>
            <a:lvl1pPr algn="l">
              <a:defRPr sz="4000">
                <a:solidFill>
                  <a:schemeClr val="tx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1101553" y="4788493"/>
            <a:ext cx="5127455" cy="278808"/>
          </a:xfrm>
        </p:spPr>
        <p:txBody>
          <a:bodyPr vert="horz" anchor="ctr">
            <a:noAutofit/>
          </a:bodyPr>
          <a:lstStyle>
            <a:lvl1pPr marL="0" indent="0" algn="l">
              <a:buNone/>
              <a:defRPr sz="14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1101553" y="5122864"/>
            <a:ext cx="5127455" cy="278808"/>
          </a:xfrm>
        </p:spPr>
        <p:txBody>
          <a:bodyPr vert="horz" anchor="ctr">
            <a:noAutofit/>
          </a:bodyPr>
          <a:lstStyle>
            <a:lvl1pPr marL="0" indent="0" algn="l">
              <a:buNone/>
              <a:defRPr sz="14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pic>
        <p:nvPicPr>
          <p:cNvPr id="984" name="图片 983"/>
          <p:cNvPicPr>
            <a:picLocks noChangeAspect="1"/>
          </p:cNvPicPr>
          <p:nvPr userDrawn="1"/>
        </p:nvPicPr>
        <p:blipFill rotWithShape="1">
          <a:blip r:embed="rId3">
            <a:extLst>
              <a:ext uri="{28A0092B-C50C-407E-A947-70E740481C1C}">
                <a14:useLocalDpi xmlns:a14="http://schemas.microsoft.com/office/drawing/2010/main" val="0"/>
              </a:ext>
            </a:extLst>
          </a:blip>
          <a:srcRect r="61046" b="13360"/>
          <a:stretch>
            <a:fillRect/>
          </a:stretch>
        </p:blipFill>
        <p:spPr>
          <a:xfrm rot="10963195">
            <a:off x="-87207" y="-64442"/>
            <a:ext cx="1975633" cy="4129629"/>
          </a:xfrm>
          <a:custGeom>
            <a:avLst/>
            <a:gdLst>
              <a:gd name="connsiteX0" fmla="*/ 2142856 w 2142856"/>
              <a:gd name="connsiteY0" fmla="*/ 4377371 h 4479172"/>
              <a:gd name="connsiteX1" fmla="*/ 0 w 2142856"/>
              <a:gd name="connsiteY1" fmla="*/ 4479172 h 4479172"/>
              <a:gd name="connsiteX2" fmla="*/ 0 w 2142856"/>
              <a:gd name="connsiteY2" fmla="*/ 0 h 4479172"/>
              <a:gd name="connsiteX3" fmla="*/ 1934899 w 2142856"/>
              <a:gd name="connsiteY3" fmla="*/ 0 h 4479172"/>
            </a:gdLst>
            <a:ahLst/>
            <a:cxnLst>
              <a:cxn ang="0">
                <a:pos x="connsiteX0" y="connsiteY0"/>
              </a:cxn>
              <a:cxn ang="0">
                <a:pos x="connsiteX1" y="connsiteY1"/>
              </a:cxn>
              <a:cxn ang="0">
                <a:pos x="connsiteX2" y="connsiteY2"/>
              </a:cxn>
              <a:cxn ang="0">
                <a:pos x="connsiteX3" y="connsiteY3"/>
              </a:cxn>
            </a:cxnLst>
            <a:rect l="l" t="t" r="r" b="b"/>
            <a:pathLst>
              <a:path w="2142856" h="4479172">
                <a:moveTo>
                  <a:pt x="2142856" y="4377371"/>
                </a:moveTo>
                <a:lnTo>
                  <a:pt x="0" y="4479172"/>
                </a:lnTo>
                <a:lnTo>
                  <a:pt x="0" y="0"/>
                </a:lnTo>
                <a:lnTo>
                  <a:pt x="1934899" y="0"/>
                </a:lnTo>
                <a:close/>
              </a:path>
            </a:pathLst>
          </a:custGeom>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grpSp>
        <p:nvGrpSpPr>
          <p:cNvPr id="6" name="c7cd9fd3-95be-4895-a18c-01ed58a2112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1411015" y="1496944"/>
            <a:ext cx="7999685" cy="3136330"/>
            <a:chOff x="654511" y="1531088"/>
            <a:chExt cx="10877774" cy="4264704"/>
          </a:xfrm>
          <a:solidFill>
            <a:schemeClr val="bg1">
              <a:lumMod val="95000"/>
            </a:schemeClr>
          </a:solidFill>
        </p:grpSpPr>
        <p:sp>
          <p:nvSpPr>
            <p:cNvPr id="7" name="ïṩḷíḑè"/>
            <p:cNvSpPr/>
            <p:nvPr userDrawn="1"/>
          </p:nvSpPr>
          <p:spPr bwMode="auto">
            <a:xfrm>
              <a:off x="4357583" y="1531088"/>
              <a:ext cx="101834" cy="54004"/>
            </a:xfrm>
            <a:custGeom>
              <a:avLst/>
              <a:gdLst>
                <a:gd name="T0" fmla="*/ 27 w 28"/>
                <a:gd name="T1" fmla="*/ 7 h 15"/>
                <a:gd name="T2" fmla="*/ 16 w 28"/>
                <a:gd name="T3" fmla="*/ 0 h 15"/>
                <a:gd name="T4" fmla="*/ 1 w 28"/>
                <a:gd name="T5" fmla="*/ 7 h 15"/>
                <a:gd name="T6" fmla="*/ 12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3" y="0"/>
                    <a:pt x="16" y="0"/>
                  </a:cubicBezTo>
                  <a:cubicBezTo>
                    <a:pt x="8" y="0"/>
                    <a:pt x="2" y="3"/>
                    <a:pt x="1" y="7"/>
                  </a:cubicBezTo>
                  <a:cubicBezTo>
                    <a:pt x="0" y="12"/>
                    <a:pt x="5" y="15"/>
                    <a:pt x="12" y="15"/>
                  </a:cubicBezTo>
                  <a:cubicBezTo>
                    <a:pt x="19" y="15"/>
                    <a:pt x="26" y="12"/>
                    <a:pt x="27" y="7"/>
                  </a:cubicBezTo>
                  <a:close/>
                </a:path>
              </a:pathLst>
            </a:custGeom>
            <a:grpFill/>
            <a:ln>
              <a:noFill/>
            </a:ln>
          </p:spPr>
          <p:txBody>
            <a:bodyPr anchor="ctr"/>
            <a:lstStyle/>
            <a:p>
              <a:pPr algn="ctr"/>
              <a:endParaRPr>
                <a:solidFill>
                  <a:schemeClr val="accent1">
                    <a:lumMod val="50000"/>
                  </a:schemeClr>
                </a:solidFill>
              </a:endParaRPr>
            </a:p>
          </p:txBody>
        </p:sp>
        <p:sp>
          <p:nvSpPr>
            <p:cNvPr id="8" name="iṧḷiďé"/>
            <p:cNvSpPr/>
            <p:nvPr userDrawn="1"/>
          </p:nvSpPr>
          <p:spPr bwMode="auto">
            <a:xfrm>
              <a:off x="4474847" y="1531088"/>
              <a:ext cx="101834" cy="54004"/>
            </a:xfrm>
            <a:custGeom>
              <a:avLst/>
              <a:gdLst>
                <a:gd name="T0" fmla="*/ 27 w 28"/>
                <a:gd name="T1" fmla="*/ 7 h 15"/>
                <a:gd name="T2" fmla="*/ 16 w 28"/>
                <a:gd name="T3" fmla="*/ 0 h 15"/>
                <a:gd name="T4" fmla="*/ 1 w 28"/>
                <a:gd name="T5" fmla="*/ 7 h 15"/>
                <a:gd name="T6" fmla="*/ 13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3" y="0"/>
                    <a:pt x="16" y="0"/>
                  </a:cubicBezTo>
                  <a:cubicBezTo>
                    <a:pt x="9" y="0"/>
                    <a:pt x="2" y="3"/>
                    <a:pt x="1" y="7"/>
                  </a:cubicBezTo>
                  <a:cubicBezTo>
                    <a:pt x="0" y="12"/>
                    <a:pt x="5" y="15"/>
                    <a:pt x="13" y="15"/>
                  </a:cubicBezTo>
                  <a:cubicBezTo>
                    <a:pt x="20" y="15"/>
                    <a:pt x="26" y="12"/>
                    <a:pt x="27" y="7"/>
                  </a:cubicBezTo>
                  <a:close/>
                </a:path>
              </a:pathLst>
            </a:custGeom>
            <a:grpFill/>
            <a:ln>
              <a:noFill/>
            </a:ln>
          </p:spPr>
          <p:txBody>
            <a:bodyPr anchor="ctr"/>
            <a:lstStyle/>
            <a:p>
              <a:pPr algn="ctr"/>
              <a:endParaRPr>
                <a:solidFill>
                  <a:schemeClr val="accent1">
                    <a:lumMod val="50000"/>
                  </a:schemeClr>
                </a:solidFill>
              </a:endParaRPr>
            </a:p>
          </p:txBody>
        </p:sp>
        <p:sp>
          <p:nvSpPr>
            <p:cNvPr id="9" name="ïŝļîḋè"/>
            <p:cNvSpPr/>
            <p:nvPr userDrawn="1"/>
          </p:nvSpPr>
          <p:spPr bwMode="auto">
            <a:xfrm>
              <a:off x="4590568" y="1531088"/>
              <a:ext cx="103378" cy="54004"/>
            </a:xfrm>
            <a:custGeom>
              <a:avLst/>
              <a:gdLst>
                <a:gd name="T0" fmla="*/ 28 w 28"/>
                <a:gd name="T1" fmla="*/ 7 h 15"/>
                <a:gd name="T2" fmla="*/ 16 w 28"/>
                <a:gd name="T3" fmla="*/ 0 h 15"/>
                <a:gd name="T4" fmla="*/ 1 w 28"/>
                <a:gd name="T5" fmla="*/ 7 h 15"/>
                <a:gd name="T6" fmla="*/ 13 w 28"/>
                <a:gd name="T7" fmla="*/ 15 h 15"/>
                <a:gd name="T8" fmla="*/ 28 w 28"/>
                <a:gd name="T9" fmla="*/ 7 h 15"/>
              </a:gdLst>
              <a:ahLst/>
              <a:cxnLst>
                <a:cxn ang="0">
                  <a:pos x="T0" y="T1"/>
                </a:cxn>
                <a:cxn ang="0">
                  <a:pos x="T2" y="T3"/>
                </a:cxn>
                <a:cxn ang="0">
                  <a:pos x="T4" y="T5"/>
                </a:cxn>
                <a:cxn ang="0">
                  <a:pos x="T6" y="T7"/>
                </a:cxn>
                <a:cxn ang="0">
                  <a:pos x="T8" y="T9"/>
                </a:cxn>
              </a:cxnLst>
              <a:rect l="0" t="0" r="r" b="b"/>
              <a:pathLst>
                <a:path w="28" h="15">
                  <a:moveTo>
                    <a:pt x="28" y="7"/>
                  </a:moveTo>
                  <a:cubicBezTo>
                    <a:pt x="28" y="3"/>
                    <a:pt x="23" y="0"/>
                    <a:pt x="16" y="0"/>
                  </a:cubicBezTo>
                  <a:cubicBezTo>
                    <a:pt x="9" y="0"/>
                    <a:pt x="2" y="3"/>
                    <a:pt x="1" y="7"/>
                  </a:cubicBezTo>
                  <a:cubicBezTo>
                    <a:pt x="0" y="12"/>
                    <a:pt x="6" y="15"/>
                    <a:pt x="13" y="15"/>
                  </a:cubicBezTo>
                  <a:cubicBezTo>
                    <a:pt x="20" y="15"/>
                    <a:pt x="27" y="12"/>
                    <a:pt x="28" y="7"/>
                  </a:cubicBezTo>
                  <a:close/>
                </a:path>
              </a:pathLst>
            </a:custGeom>
            <a:grpFill/>
            <a:ln>
              <a:noFill/>
            </a:ln>
          </p:spPr>
          <p:txBody>
            <a:bodyPr anchor="ctr"/>
            <a:lstStyle/>
            <a:p>
              <a:pPr algn="ctr"/>
              <a:endParaRPr>
                <a:solidFill>
                  <a:schemeClr val="accent1">
                    <a:lumMod val="50000"/>
                  </a:schemeClr>
                </a:solidFill>
              </a:endParaRPr>
            </a:p>
          </p:txBody>
        </p:sp>
        <p:sp>
          <p:nvSpPr>
            <p:cNvPr id="10" name="í$ḷïḓè"/>
            <p:cNvSpPr/>
            <p:nvPr userDrawn="1"/>
          </p:nvSpPr>
          <p:spPr bwMode="auto">
            <a:xfrm>
              <a:off x="4710918" y="1531088"/>
              <a:ext cx="103378" cy="54004"/>
            </a:xfrm>
            <a:custGeom>
              <a:avLst/>
              <a:gdLst>
                <a:gd name="T0" fmla="*/ 27 w 28"/>
                <a:gd name="T1" fmla="*/ 7 h 15"/>
                <a:gd name="T2" fmla="*/ 15 w 28"/>
                <a:gd name="T3" fmla="*/ 0 h 15"/>
                <a:gd name="T4" fmla="*/ 1 w 28"/>
                <a:gd name="T5" fmla="*/ 7 h 15"/>
                <a:gd name="T6" fmla="*/ 12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2" y="0"/>
                    <a:pt x="15" y="0"/>
                  </a:cubicBezTo>
                  <a:cubicBezTo>
                    <a:pt x="8" y="0"/>
                    <a:pt x="1" y="3"/>
                    <a:pt x="1" y="7"/>
                  </a:cubicBezTo>
                  <a:cubicBezTo>
                    <a:pt x="0" y="12"/>
                    <a:pt x="5" y="15"/>
                    <a:pt x="12" y="15"/>
                  </a:cubicBezTo>
                  <a:cubicBezTo>
                    <a:pt x="20" y="15"/>
                    <a:pt x="26" y="12"/>
                    <a:pt x="27" y="7"/>
                  </a:cubicBezTo>
                  <a:close/>
                </a:path>
              </a:pathLst>
            </a:custGeom>
            <a:grpFill/>
            <a:ln>
              <a:noFill/>
            </a:ln>
          </p:spPr>
          <p:txBody>
            <a:bodyPr anchor="ctr"/>
            <a:lstStyle/>
            <a:p>
              <a:pPr algn="ctr"/>
              <a:endParaRPr>
                <a:solidFill>
                  <a:schemeClr val="accent1">
                    <a:lumMod val="50000"/>
                  </a:schemeClr>
                </a:solidFill>
              </a:endParaRPr>
            </a:p>
          </p:txBody>
        </p:sp>
        <p:sp>
          <p:nvSpPr>
            <p:cNvPr id="11" name="îṡḻïḓè"/>
            <p:cNvSpPr/>
            <p:nvPr userDrawn="1"/>
          </p:nvSpPr>
          <p:spPr bwMode="auto">
            <a:xfrm>
              <a:off x="4102997" y="1595892"/>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4"/>
                    <a:pt x="24" y="0"/>
                    <a:pt x="16" y="0"/>
                  </a:cubicBezTo>
                  <a:cubicBezTo>
                    <a:pt x="9" y="0"/>
                    <a:pt x="2" y="4"/>
                    <a:pt x="1" y="8"/>
                  </a:cubicBezTo>
                  <a:cubicBezTo>
                    <a:pt x="0" y="12"/>
                    <a:pt x="5" y="15"/>
                    <a:pt x="12" y="15"/>
                  </a:cubicBezTo>
                  <a:cubicBezTo>
                    <a:pt x="20" y="15"/>
                    <a:pt x="26" y="12"/>
                    <a:pt x="28" y="8"/>
                  </a:cubicBezTo>
                  <a:close/>
                </a:path>
              </a:pathLst>
            </a:custGeom>
            <a:grpFill/>
            <a:ln>
              <a:noFill/>
            </a:ln>
          </p:spPr>
          <p:txBody>
            <a:bodyPr anchor="ctr"/>
            <a:lstStyle/>
            <a:p>
              <a:pPr algn="ctr"/>
              <a:endParaRPr>
                <a:solidFill>
                  <a:schemeClr val="accent1">
                    <a:lumMod val="50000"/>
                  </a:schemeClr>
                </a:solidFill>
              </a:endParaRPr>
            </a:p>
          </p:txBody>
        </p:sp>
        <p:sp>
          <p:nvSpPr>
            <p:cNvPr id="12" name="îšľïḑê"/>
            <p:cNvSpPr/>
            <p:nvPr userDrawn="1"/>
          </p:nvSpPr>
          <p:spPr bwMode="auto">
            <a:xfrm>
              <a:off x="4223347" y="1595892"/>
              <a:ext cx="101834" cy="55546"/>
            </a:xfrm>
            <a:custGeom>
              <a:avLst/>
              <a:gdLst>
                <a:gd name="T0" fmla="*/ 27 w 28"/>
                <a:gd name="T1" fmla="*/ 8 h 15"/>
                <a:gd name="T2" fmla="*/ 16 w 28"/>
                <a:gd name="T3" fmla="*/ 0 h 15"/>
                <a:gd name="T4" fmla="*/ 1 w 28"/>
                <a:gd name="T5" fmla="*/ 8 h 15"/>
                <a:gd name="T6" fmla="*/ 12 w 28"/>
                <a:gd name="T7" fmla="*/ 15 h 15"/>
                <a:gd name="T8" fmla="*/ 27 w 28"/>
                <a:gd name="T9" fmla="*/ 8 h 15"/>
              </a:gdLst>
              <a:ahLst/>
              <a:cxnLst>
                <a:cxn ang="0">
                  <a:pos x="T0" y="T1"/>
                </a:cxn>
                <a:cxn ang="0">
                  <a:pos x="T2" y="T3"/>
                </a:cxn>
                <a:cxn ang="0">
                  <a:pos x="T4" y="T5"/>
                </a:cxn>
                <a:cxn ang="0">
                  <a:pos x="T6" y="T7"/>
                </a:cxn>
                <a:cxn ang="0">
                  <a:pos x="T8" y="T9"/>
                </a:cxn>
              </a:cxnLst>
              <a:rect l="0" t="0" r="r" b="b"/>
              <a:pathLst>
                <a:path w="28" h="15">
                  <a:moveTo>
                    <a:pt x="27" y="8"/>
                  </a:moveTo>
                  <a:cubicBezTo>
                    <a:pt x="28" y="4"/>
                    <a:pt x="23" y="0"/>
                    <a:pt x="16" y="0"/>
                  </a:cubicBezTo>
                  <a:cubicBezTo>
                    <a:pt x="9" y="0"/>
                    <a:pt x="2" y="4"/>
                    <a:pt x="1" y="8"/>
                  </a:cubicBezTo>
                  <a:cubicBezTo>
                    <a:pt x="0" y="12"/>
                    <a:pt x="5" y="15"/>
                    <a:pt x="12" y="15"/>
                  </a:cubicBezTo>
                  <a:cubicBezTo>
                    <a:pt x="19" y="15"/>
                    <a:pt x="26" y="12"/>
                    <a:pt x="27" y="8"/>
                  </a:cubicBezTo>
                  <a:close/>
                </a:path>
              </a:pathLst>
            </a:custGeom>
            <a:grpFill/>
            <a:ln>
              <a:noFill/>
            </a:ln>
          </p:spPr>
          <p:txBody>
            <a:bodyPr anchor="ctr"/>
            <a:lstStyle/>
            <a:p>
              <a:pPr algn="ctr"/>
              <a:endParaRPr>
                <a:solidFill>
                  <a:schemeClr val="accent1">
                    <a:lumMod val="50000"/>
                  </a:schemeClr>
                </a:solidFill>
              </a:endParaRPr>
            </a:p>
          </p:txBody>
        </p:sp>
        <p:sp>
          <p:nvSpPr>
            <p:cNvPr id="13" name="îṡļïḓê"/>
            <p:cNvSpPr/>
            <p:nvPr userDrawn="1"/>
          </p:nvSpPr>
          <p:spPr bwMode="auto">
            <a:xfrm>
              <a:off x="4339067" y="1595892"/>
              <a:ext cx="106464" cy="55546"/>
            </a:xfrm>
            <a:custGeom>
              <a:avLst/>
              <a:gdLst>
                <a:gd name="T0" fmla="*/ 28 w 29"/>
                <a:gd name="T1" fmla="*/ 8 h 15"/>
                <a:gd name="T2" fmla="*/ 16 w 29"/>
                <a:gd name="T3" fmla="*/ 0 h 15"/>
                <a:gd name="T4" fmla="*/ 1 w 29"/>
                <a:gd name="T5" fmla="*/ 8 h 15"/>
                <a:gd name="T6" fmla="*/ 13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4"/>
                    <a:pt x="24" y="0"/>
                    <a:pt x="16" y="0"/>
                  </a:cubicBezTo>
                  <a:cubicBezTo>
                    <a:pt x="9" y="0"/>
                    <a:pt x="2" y="4"/>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14" name="işḻidé"/>
            <p:cNvSpPr/>
            <p:nvPr userDrawn="1"/>
          </p:nvSpPr>
          <p:spPr bwMode="auto">
            <a:xfrm>
              <a:off x="4459417" y="1595892"/>
              <a:ext cx="103378"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4"/>
                    <a:pt x="23" y="0"/>
                    <a:pt x="16" y="0"/>
                  </a:cubicBezTo>
                  <a:cubicBezTo>
                    <a:pt x="9" y="0"/>
                    <a:pt x="2" y="4"/>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15" name="i$ľïḑê"/>
            <p:cNvSpPr/>
            <p:nvPr userDrawn="1"/>
          </p:nvSpPr>
          <p:spPr bwMode="auto">
            <a:xfrm>
              <a:off x="4579767" y="1595892"/>
              <a:ext cx="103378" cy="55546"/>
            </a:xfrm>
            <a:custGeom>
              <a:avLst/>
              <a:gdLst>
                <a:gd name="T0" fmla="*/ 27 w 28"/>
                <a:gd name="T1" fmla="*/ 8 h 15"/>
                <a:gd name="T2" fmla="*/ 15 w 28"/>
                <a:gd name="T3" fmla="*/ 0 h 15"/>
                <a:gd name="T4" fmla="*/ 1 w 28"/>
                <a:gd name="T5" fmla="*/ 8 h 15"/>
                <a:gd name="T6" fmla="*/ 12 w 28"/>
                <a:gd name="T7" fmla="*/ 15 h 15"/>
                <a:gd name="T8" fmla="*/ 27 w 28"/>
                <a:gd name="T9" fmla="*/ 8 h 15"/>
              </a:gdLst>
              <a:ahLst/>
              <a:cxnLst>
                <a:cxn ang="0">
                  <a:pos x="T0" y="T1"/>
                </a:cxn>
                <a:cxn ang="0">
                  <a:pos x="T2" y="T3"/>
                </a:cxn>
                <a:cxn ang="0">
                  <a:pos x="T4" y="T5"/>
                </a:cxn>
                <a:cxn ang="0">
                  <a:pos x="T6" y="T7"/>
                </a:cxn>
                <a:cxn ang="0">
                  <a:pos x="T8" y="T9"/>
                </a:cxn>
              </a:cxnLst>
              <a:rect l="0" t="0" r="r" b="b"/>
              <a:pathLst>
                <a:path w="28" h="15">
                  <a:moveTo>
                    <a:pt x="27" y="8"/>
                  </a:moveTo>
                  <a:cubicBezTo>
                    <a:pt x="28" y="4"/>
                    <a:pt x="23" y="0"/>
                    <a:pt x="15" y="0"/>
                  </a:cubicBezTo>
                  <a:cubicBezTo>
                    <a:pt x="8" y="0"/>
                    <a:pt x="1" y="4"/>
                    <a:pt x="1" y="8"/>
                  </a:cubicBezTo>
                  <a:cubicBezTo>
                    <a:pt x="0" y="12"/>
                    <a:pt x="5" y="15"/>
                    <a:pt x="12" y="15"/>
                  </a:cubicBezTo>
                  <a:cubicBezTo>
                    <a:pt x="20" y="15"/>
                    <a:pt x="26" y="12"/>
                    <a:pt x="27" y="8"/>
                  </a:cubicBezTo>
                  <a:close/>
                </a:path>
              </a:pathLst>
            </a:custGeom>
            <a:grpFill/>
            <a:ln>
              <a:noFill/>
            </a:ln>
          </p:spPr>
          <p:txBody>
            <a:bodyPr anchor="ctr"/>
            <a:lstStyle/>
            <a:p>
              <a:pPr algn="ctr"/>
              <a:endParaRPr>
                <a:solidFill>
                  <a:schemeClr val="accent1">
                    <a:lumMod val="50000"/>
                  </a:schemeClr>
                </a:solidFill>
              </a:endParaRPr>
            </a:p>
          </p:txBody>
        </p:sp>
        <p:sp>
          <p:nvSpPr>
            <p:cNvPr id="16" name="îSļíḓe"/>
            <p:cNvSpPr/>
            <p:nvPr userDrawn="1"/>
          </p:nvSpPr>
          <p:spPr bwMode="auto">
            <a:xfrm>
              <a:off x="4697031" y="1595892"/>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4"/>
                    <a:pt x="23" y="0"/>
                    <a:pt x="16" y="0"/>
                  </a:cubicBezTo>
                  <a:cubicBezTo>
                    <a:pt x="8" y="0"/>
                    <a:pt x="2" y="4"/>
                    <a:pt x="1" y="8"/>
                  </a:cubicBezTo>
                  <a:cubicBezTo>
                    <a:pt x="0" y="12"/>
                    <a:pt x="6"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17" name="íṩḻíḑê"/>
            <p:cNvSpPr/>
            <p:nvPr userDrawn="1"/>
          </p:nvSpPr>
          <p:spPr bwMode="auto">
            <a:xfrm>
              <a:off x="3839153" y="1665325"/>
              <a:ext cx="109550" cy="55546"/>
            </a:xfrm>
            <a:custGeom>
              <a:avLst/>
              <a:gdLst>
                <a:gd name="T0" fmla="*/ 29 w 30"/>
                <a:gd name="T1" fmla="*/ 8 h 15"/>
                <a:gd name="T2" fmla="*/ 18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8" y="0"/>
                  </a:cubicBezTo>
                  <a:cubicBezTo>
                    <a:pt x="10" y="0"/>
                    <a:pt x="3" y="3"/>
                    <a:pt x="2" y="8"/>
                  </a:cubicBezTo>
                  <a:cubicBezTo>
                    <a:pt x="0" y="12"/>
                    <a:pt x="5" y="15"/>
                    <a:pt x="13" y="15"/>
                  </a:cubicBezTo>
                  <a:cubicBezTo>
                    <a:pt x="20" y="15"/>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18" name="iS1îďê"/>
            <p:cNvSpPr/>
            <p:nvPr userDrawn="1"/>
          </p:nvSpPr>
          <p:spPr bwMode="auto">
            <a:xfrm>
              <a:off x="3959502" y="1665325"/>
              <a:ext cx="109550" cy="55546"/>
            </a:xfrm>
            <a:custGeom>
              <a:avLst/>
              <a:gdLst>
                <a:gd name="T0" fmla="*/ 29 w 30"/>
                <a:gd name="T1" fmla="*/ 8 h 15"/>
                <a:gd name="T2" fmla="*/ 17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7" y="0"/>
                  </a:cubicBezTo>
                  <a:cubicBezTo>
                    <a:pt x="10" y="0"/>
                    <a:pt x="3" y="3"/>
                    <a:pt x="2" y="8"/>
                  </a:cubicBezTo>
                  <a:cubicBezTo>
                    <a:pt x="0" y="12"/>
                    <a:pt x="5" y="15"/>
                    <a:pt x="13" y="15"/>
                  </a:cubicBezTo>
                  <a:cubicBezTo>
                    <a:pt x="20" y="15"/>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19" name="îṥľïḓê"/>
            <p:cNvSpPr/>
            <p:nvPr userDrawn="1"/>
          </p:nvSpPr>
          <p:spPr bwMode="auto">
            <a:xfrm>
              <a:off x="4079852" y="1665325"/>
              <a:ext cx="109550" cy="55546"/>
            </a:xfrm>
            <a:custGeom>
              <a:avLst/>
              <a:gdLst>
                <a:gd name="T0" fmla="*/ 29 w 30"/>
                <a:gd name="T1" fmla="*/ 8 h 15"/>
                <a:gd name="T2" fmla="*/ 17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7" y="0"/>
                  </a:cubicBezTo>
                  <a:cubicBezTo>
                    <a:pt x="10" y="0"/>
                    <a:pt x="3" y="3"/>
                    <a:pt x="2" y="8"/>
                  </a:cubicBezTo>
                  <a:cubicBezTo>
                    <a:pt x="0" y="12"/>
                    <a:pt x="6" y="15"/>
                    <a:pt x="13" y="15"/>
                  </a:cubicBezTo>
                  <a:cubicBezTo>
                    <a:pt x="20" y="15"/>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22" name="íṣliḓé"/>
            <p:cNvSpPr/>
            <p:nvPr userDrawn="1"/>
          </p:nvSpPr>
          <p:spPr bwMode="auto">
            <a:xfrm>
              <a:off x="4204831" y="1665325"/>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3"/>
                    <a:pt x="24" y="0"/>
                    <a:pt x="16" y="0"/>
                  </a:cubicBezTo>
                  <a:cubicBezTo>
                    <a:pt x="9"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3" name="iŝlîḋé"/>
            <p:cNvSpPr/>
            <p:nvPr userDrawn="1"/>
          </p:nvSpPr>
          <p:spPr bwMode="auto">
            <a:xfrm>
              <a:off x="4325181" y="1665325"/>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3"/>
                    <a:pt x="23" y="0"/>
                    <a:pt x="16" y="0"/>
                  </a:cubicBezTo>
                  <a:cubicBezTo>
                    <a:pt x="9"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4" name="íṡḷîḋè"/>
            <p:cNvSpPr/>
            <p:nvPr userDrawn="1"/>
          </p:nvSpPr>
          <p:spPr bwMode="auto">
            <a:xfrm>
              <a:off x="4445531" y="1665325"/>
              <a:ext cx="101834" cy="55546"/>
            </a:xfrm>
            <a:custGeom>
              <a:avLst/>
              <a:gdLst>
                <a:gd name="T0" fmla="*/ 28 w 28"/>
                <a:gd name="T1" fmla="*/ 8 h 15"/>
                <a:gd name="T2" fmla="*/ 16 w 28"/>
                <a:gd name="T3" fmla="*/ 0 h 15"/>
                <a:gd name="T4" fmla="*/ 1 w 28"/>
                <a:gd name="T5" fmla="*/ 8 h 15"/>
                <a:gd name="T6" fmla="*/ 12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5" name="ïŝľiďe"/>
            <p:cNvSpPr/>
            <p:nvPr userDrawn="1"/>
          </p:nvSpPr>
          <p:spPr bwMode="auto">
            <a:xfrm>
              <a:off x="4565881" y="1665325"/>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2" y="3"/>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6" name="îṥlîḋe"/>
            <p:cNvSpPr/>
            <p:nvPr userDrawn="1"/>
          </p:nvSpPr>
          <p:spPr bwMode="auto">
            <a:xfrm>
              <a:off x="4686231" y="1665325"/>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1" y="3"/>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7" name="íšlïďe"/>
            <p:cNvSpPr/>
            <p:nvPr userDrawn="1"/>
          </p:nvSpPr>
          <p:spPr bwMode="auto">
            <a:xfrm>
              <a:off x="4806581" y="1665325"/>
              <a:ext cx="101834" cy="55546"/>
            </a:xfrm>
            <a:custGeom>
              <a:avLst/>
              <a:gdLst>
                <a:gd name="T0" fmla="*/ 28 w 28"/>
                <a:gd name="T1" fmla="*/ 8 h 15"/>
                <a:gd name="T2" fmla="*/ 15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5" y="0"/>
                  </a:cubicBezTo>
                  <a:cubicBezTo>
                    <a:pt x="8" y="0"/>
                    <a:pt x="1" y="3"/>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8" name="ïśḷíḋê"/>
            <p:cNvSpPr/>
            <p:nvPr userDrawn="1"/>
          </p:nvSpPr>
          <p:spPr bwMode="auto">
            <a:xfrm>
              <a:off x="4926930" y="1665325"/>
              <a:ext cx="101834" cy="55546"/>
            </a:xfrm>
            <a:custGeom>
              <a:avLst/>
              <a:gdLst>
                <a:gd name="T0" fmla="*/ 28 w 28"/>
                <a:gd name="T1" fmla="*/ 8 h 15"/>
                <a:gd name="T2" fmla="*/ 15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5" y="0"/>
                  </a:cubicBezTo>
                  <a:cubicBezTo>
                    <a:pt x="8" y="0"/>
                    <a:pt x="1" y="3"/>
                    <a:pt x="1" y="8"/>
                  </a:cubicBezTo>
                  <a:cubicBezTo>
                    <a:pt x="0" y="12"/>
                    <a:pt x="6" y="15"/>
                    <a:pt x="13" y="15"/>
                  </a:cubicBezTo>
                  <a:cubicBezTo>
                    <a:pt x="21"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9" name="îṥḷîḋé"/>
            <p:cNvSpPr/>
            <p:nvPr userDrawn="1"/>
          </p:nvSpPr>
          <p:spPr bwMode="auto">
            <a:xfrm>
              <a:off x="3697202" y="1734757"/>
              <a:ext cx="109550" cy="58632"/>
            </a:xfrm>
            <a:custGeom>
              <a:avLst/>
              <a:gdLst>
                <a:gd name="T0" fmla="*/ 28 w 30"/>
                <a:gd name="T1" fmla="*/ 8 h 16"/>
                <a:gd name="T2" fmla="*/ 17 w 30"/>
                <a:gd name="T3" fmla="*/ 0 h 16"/>
                <a:gd name="T4" fmla="*/ 1 w 30"/>
                <a:gd name="T5" fmla="*/ 8 h 16"/>
                <a:gd name="T6" fmla="*/ 12 w 30"/>
                <a:gd name="T7" fmla="*/ 16 h 16"/>
                <a:gd name="T8" fmla="*/ 28 w 30"/>
                <a:gd name="T9" fmla="*/ 8 h 16"/>
              </a:gdLst>
              <a:ahLst/>
              <a:cxnLst>
                <a:cxn ang="0">
                  <a:pos x="T0" y="T1"/>
                </a:cxn>
                <a:cxn ang="0">
                  <a:pos x="T2" y="T3"/>
                </a:cxn>
                <a:cxn ang="0">
                  <a:pos x="T4" y="T5"/>
                </a:cxn>
                <a:cxn ang="0">
                  <a:pos x="T6" y="T7"/>
                </a:cxn>
                <a:cxn ang="0">
                  <a:pos x="T8" y="T9"/>
                </a:cxn>
              </a:cxnLst>
              <a:rect l="0" t="0" r="r" b="b"/>
              <a:pathLst>
                <a:path w="30" h="16">
                  <a:moveTo>
                    <a:pt x="28" y="8"/>
                  </a:moveTo>
                  <a:cubicBezTo>
                    <a:pt x="30" y="3"/>
                    <a:pt x="25" y="0"/>
                    <a:pt x="17" y="0"/>
                  </a:cubicBezTo>
                  <a:cubicBezTo>
                    <a:pt x="10" y="0"/>
                    <a:pt x="3" y="3"/>
                    <a:pt x="1" y="8"/>
                  </a:cubicBezTo>
                  <a:cubicBezTo>
                    <a:pt x="0" y="12"/>
                    <a:pt x="4" y="16"/>
                    <a:pt x="12"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0" name="i$liďe"/>
            <p:cNvSpPr/>
            <p:nvPr userDrawn="1"/>
          </p:nvSpPr>
          <p:spPr bwMode="auto">
            <a:xfrm>
              <a:off x="3817551" y="1734757"/>
              <a:ext cx="109550" cy="58632"/>
            </a:xfrm>
            <a:custGeom>
              <a:avLst/>
              <a:gdLst>
                <a:gd name="T0" fmla="*/ 29 w 30"/>
                <a:gd name="T1" fmla="*/ 8 h 16"/>
                <a:gd name="T2" fmla="*/ 18 w 30"/>
                <a:gd name="T3" fmla="*/ 0 h 16"/>
                <a:gd name="T4" fmla="*/ 1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5" y="0"/>
                    <a:pt x="18" y="0"/>
                  </a:cubicBezTo>
                  <a:cubicBezTo>
                    <a:pt x="10" y="0"/>
                    <a:pt x="3" y="3"/>
                    <a:pt x="1" y="8"/>
                  </a:cubicBezTo>
                  <a:cubicBezTo>
                    <a:pt x="0" y="12"/>
                    <a:pt x="5" y="16"/>
                    <a:pt x="13" y="16"/>
                  </a:cubicBezTo>
                  <a:cubicBezTo>
                    <a:pt x="20"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31" name="íṩḷiḑe"/>
            <p:cNvSpPr/>
            <p:nvPr userDrawn="1"/>
          </p:nvSpPr>
          <p:spPr bwMode="auto">
            <a:xfrm>
              <a:off x="3940987" y="1734757"/>
              <a:ext cx="106464" cy="58632"/>
            </a:xfrm>
            <a:custGeom>
              <a:avLst/>
              <a:gdLst>
                <a:gd name="T0" fmla="*/ 28 w 29"/>
                <a:gd name="T1" fmla="*/ 8 h 16"/>
                <a:gd name="T2" fmla="*/ 17 w 29"/>
                <a:gd name="T3" fmla="*/ 0 h 16"/>
                <a:gd name="T4" fmla="*/ 1 w 29"/>
                <a:gd name="T5" fmla="*/ 8 h 16"/>
                <a:gd name="T6" fmla="*/ 12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7" y="0"/>
                  </a:cubicBezTo>
                  <a:cubicBezTo>
                    <a:pt x="9" y="0"/>
                    <a:pt x="2" y="3"/>
                    <a:pt x="1" y="8"/>
                  </a:cubicBezTo>
                  <a:cubicBezTo>
                    <a:pt x="0" y="12"/>
                    <a:pt x="5" y="16"/>
                    <a:pt x="12"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2" name="íṩļidè"/>
            <p:cNvSpPr/>
            <p:nvPr userDrawn="1"/>
          </p:nvSpPr>
          <p:spPr bwMode="auto">
            <a:xfrm>
              <a:off x="4062880" y="1734757"/>
              <a:ext cx="108006" cy="58632"/>
            </a:xfrm>
            <a:custGeom>
              <a:avLst/>
              <a:gdLst>
                <a:gd name="T0" fmla="*/ 28 w 30"/>
                <a:gd name="T1" fmla="*/ 8 h 16"/>
                <a:gd name="T2" fmla="*/ 17 w 30"/>
                <a:gd name="T3" fmla="*/ 0 h 16"/>
                <a:gd name="T4" fmla="*/ 1 w 30"/>
                <a:gd name="T5" fmla="*/ 8 h 16"/>
                <a:gd name="T6" fmla="*/ 13 w 30"/>
                <a:gd name="T7" fmla="*/ 16 h 16"/>
                <a:gd name="T8" fmla="*/ 28 w 30"/>
                <a:gd name="T9" fmla="*/ 8 h 16"/>
              </a:gdLst>
              <a:ahLst/>
              <a:cxnLst>
                <a:cxn ang="0">
                  <a:pos x="T0" y="T1"/>
                </a:cxn>
                <a:cxn ang="0">
                  <a:pos x="T2" y="T3"/>
                </a:cxn>
                <a:cxn ang="0">
                  <a:pos x="T4" y="T5"/>
                </a:cxn>
                <a:cxn ang="0">
                  <a:pos x="T6" y="T7"/>
                </a:cxn>
                <a:cxn ang="0">
                  <a:pos x="T8" y="T9"/>
                </a:cxn>
              </a:cxnLst>
              <a:rect l="0" t="0" r="r" b="b"/>
              <a:pathLst>
                <a:path w="30" h="16">
                  <a:moveTo>
                    <a:pt x="28" y="8"/>
                  </a:moveTo>
                  <a:cubicBezTo>
                    <a:pt x="30" y="3"/>
                    <a:pt x="25" y="0"/>
                    <a:pt x="17" y="0"/>
                  </a:cubicBezTo>
                  <a:cubicBezTo>
                    <a:pt x="10"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3" name="iṥľîḑe"/>
            <p:cNvSpPr/>
            <p:nvPr userDrawn="1"/>
          </p:nvSpPr>
          <p:spPr bwMode="auto">
            <a:xfrm>
              <a:off x="4183230" y="1734757"/>
              <a:ext cx="109550" cy="58632"/>
            </a:xfrm>
            <a:custGeom>
              <a:avLst/>
              <a:gdLst>
                <a:gd name="T0" fmla="*/ 29 w 30"/>
                <a:gd name="T1" fmla="*/ 8 h 16"/>
                <a:gd name="T2" fmla="*/ 17 w 30"/>
                <a:gd name="T3" fmla="*/ 0 h 16"/>
                <a:gd name="T4" fmla="*/ 2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5" y="0"/>
                    <a:pt x="17" y="0"/>
                  </a:cubicBezTo>
                  <a:cubicBezTo>
                    <a:pt x="10" y="0"/>
                    <a:pt x="3" y="3"/>
                    <a:pt x="2" y="8"/>
                  </a:cubicBezTo>
                  <a:cubicBezTo>
                    <a:pt x="0" y="12"/>
                    <a:pt x="6" y="16"/>
                    <a:pt x="13" y="16"/>
                  </a:cubicBezTo>
                  <a:cubicBezTo>
                    <a:pt x="21" y="16"/>
                    <a:pt x="28" y="12"/>
                    <a:pt x="29" y="8"/>
                  </a:cubicBezTo>
                  <a:close/>
                </a:path>
              </a:pathLst>
            </a:custGeom>
            <a:grpFill/>
            <a:ln>
              <a:noFill/>
            </a:ln>
          </p:spPr>
          <p:txBody>
            <a:bodyPr anchor="ctr"/>
            <a:lstStyle/>
            <a:p>
              <a:pPr algn="ctr"/>
              <a:endParaRPr>
                <a:solidFill>
                  <a:schemeClr val="accent1">
                    <a:lumMod val="50000"/>
                  </a:schemeClr>
                </a:solidFill>
              </a:endParaRPr>
            </a:p>
          </p:txBody>
        </p:sp>
        <p:sp>
          <p:nvSpPr>
            <p:cNvPr id="34" name="îṥļîḍè"/>
            <p:cNvSpPr/>
            <p:nvPr userDrawn="1"/>
          </p:nvSpPr>
          <p:spPr bwMode="auto">
            <a:xfrm>
              <a:off x="4306666"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6" y="0"/>
                  </a:cubicBezTo>
                  <a:cubicBezTo>
                    <a:pt x="9"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5" name="íşlïḑe"/>
            <p:cNvSpPr/>
            <p:nvPr userDrawn="1"/>
          </p:nvSpPr>
          <p:spPr bwMode="auto">
            <a:xfrm>
              <a:off x="4427016" y="1734757"/>
              <a:ext cx="109550" cy="58632"/>
            </a:xfrm>
            <a:custGeom>
              <a:avLst/>
              <a:gdLst>
                <a:gd name="T0" fmla="*/ 29 w 30"/>
                <a:gd name="T1" fmla="*/ 8 h 16"/>
                <a:gd name="T2" fmla="*/ 17 w 30"/>
                <a:gd name="T3" fmla="*/ 0 h 16"/>
                <a:gd name="T4" fmla="*/ 1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4" y="0"/>
                    <a:pt x="17" y="0"/>
                  </a:cubicBezTo>
                  <a:cubicBezTo>
                    <a:pt x="9" y="0"/>
                    <a:pt x="2" y="3"/>
                    <a:pt x="1" y="8"/>
                  </a:cubicBezTo>
                  <a:cubicBezTo>
                    <a:pt x="0" y="12"/>
                    <a:pt x="6" y="16"/>
                    <a:pt x="13" y="16"/>
                  </a:cubicBezTo>
                  <a:cubicBezTo>
                    <a:pt x="21" y="16"/>
                    <a:pt x="28" y="12"/>
                    <a:pt x="29" y="8"/>
                  </a:cubicBezTo>
                  <a:close/>
                </a:path>
              </a:pathLst>
            </a:custGeom>
            <a:grpFill/>
            <a:ln>
              <a:noFill/>
            </a:ln>
          </p:spPr>
          <p:txBody>
            <a:bodyPr anchor="ctr"/>
            <a:lstStyle/>
            <a:p>
              <a:pPr algn="ctr"/>
              <a:endParaRPr>
                <a:solidFill>
                  <a:schemeClr val="accent1">
                    <a:lumMod val="50000"/>
                  </a:schemeClr>
                </a:solidFill>
              </a:endParaRPr>
            </a:p>
          </p:txBody>
        </p:sp>
        <p:sp>
          <p:nvSpPr>
            <p:cNvPr id="36" name="ïṡḻíḍè"/>
            <p:cNvSpPr/>
            <p:nvPr userDrawn="1"/>
          </p:nvSpPr>
          <p:spPr bwMode="auto">
            <a:xfrm>
              <a:off x="4550451"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3" y="0"/>
                    <a:pt x="16" y="0"/>
                  </a:cubicBezTo>
                  <a:cubicBezTo>
                    <a:pt x="8"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7" name="íṧļîdé"/>
            <p:cNvSpPr/>
            <p:nvPr userDrawn="1"/>
          </p:nvSpPr>
          <p:spPr bwMode="auto">
            <a:xfrm>
              <a:off x="4670801"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6" y="0"/>
                  </a:cubicBezTo>
                  <a:cubicBezTo>
                    <a:pt x="9" y="0"/>
                    <a:pt x="2" y="3"/>
                    <a:pt x="1" y="8"/>
                  </a:cubicBezTo>
                  <a:cubicBezTo>
                    <a:pt x="0" y="12"/>
                    <a:pt x="6" y="16"/>
                    <a:pt x="13" y="16"/>
                  </a:cubicBezTo>
                  <a:cubicBezTo>
                    <a:pt x="21" y="16"/>
                    <a:pt x="28" y="12"/>
                    <a:pt x="28" y="8"/>
                  </a:cubicBezTo>
                  <a:close/>
                </a:path>
              </a:pathLst>
            </a:custGeom>
            <a:grpFill/>
            <a:ln>
              <a:noFill/>
            </a:ln>
          </p:spPr>
          <p:txBody>
            <a:bodyPr anchor="ctr"/>
            <a:lstStyle/>
            <a:p>
              <a:pPr algn="ctr"/>
              <a:endParaRPr>
                <a:solidFill>
                  <a:schemeClr val="accent1">
                    <a:lumMod val="50000"/>
                  </a:schemeClr>
                </a:solidFill>
              </a:endParaRPr>
            </a:p>
          </p:txBody>
        </p:sp>
        <p:sp>
          <p:nvSpPr>
            <p:cNvPr id="38" name="iṥľiḍê"/>
            <p:cNvSpPr/>
            <p:nvPr userDrawn="1"/>
          </p:nvSpPr>
          <p:spPr bwMode="auto">
            <a:xfrm>
              <a:off x="4795779" y="1734757"/>
              <a:ext cx="101834" cy="58632"/>
            </a:xfrm>
            <a:custGeom>
              <a:avLst/>
              <a:gdLst>
                <a:gd name="T0" fmla="*/ 28 w 28"/>
                <a:gd name="T1" fmla="*/ 8 h 16"/>
                <a:gd name="T2" fmla="*/ 15 w 28"/>
                <a:gd name="T3" fmla="*/ 0 h 16"/>
                <a:gd name="T4" fmla="*/ 0 w 28"/>
                <a:gd name="T5" fmla="*/ 8 h 16"/>
                <a:gd name="T6" fmla="*/ 13 w 28"/>
                <a:gd name="T7" fmla="*/ 16 h 16"/>
                <a:gd name="T8" fmla="*/ 28 w 28"/>
                <a:gd name="T9" fmla="*/ 8 h 16"/>
              </a:gdLst>
              <a:ahLst/>
              <a:cxnLst>
                <a:cxn ang="0">
                  <a:pos x="T0" y="T1"/>
                </a:cxn>
                <a:cxn ang="0">
                  <a:pos x="T2" y="T3"/>
                </a:cxn>
                <a:cxn ang="0">
                  <a:pos x="T4" y="T5"/>
                </a:cxn>
                <a:cxn ang="0">
                  <a:pos x="T6" y="T7"/>
                </a:cxn>
                <a:cxn ang="0">
                  <a:pos x="T8" y="T9"/>
                </a:cxn>
              </a:cxnLst>
              <a:rect l="0" t="0" r="r" b="b"/>
              <a:pathLst>
                <a:path w="28" h="16">
                  <a:moveTo>
                    <a:pt x="28" y="8"/>
                  </a:moveTo>
                  <a:cubicBezTo>
                    <a:pt x="28" y="3"/>
                    <a:pt x="23" y="0"/>
                    <a:pt x="15" y="0"/>
                  </a:cubicBezTo>
                  <a:cubicBezTo>
                    <a:pt x="8" y="0"/>
                    <a:pt x="1" y="3"/>
                    <a:pt x="0"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9" name="iṡļiḍè"/>
            <p:cNvSpPr/>
            <p:nvPr userDrawn="1"/>
          </p:nvSpPr>
          <p:spPr bwMode="auto">
            <a:xfrm>
              <a:off x="3919386" y="1804190"/>
              <a:ext cx="109550" cy="61718"/>
            </a:xfrm>
            <a:custGeom>
              <a:avLst/>
              <a:gdLst>
                <a:gd name="T0" fmla="*/ 28 w 30"/>
                <a:gd name="T1" fmla="*/ 9 h 17"/>
                <a:gd name="T2" fmla="*/ 17 w 30"/>
                <a:gd name="T3" fmla="*/ 0 h 17"/>
                <a:gd name="T4" fmla="*/ 1 w 30"/>
                <a:gd name="T5" fmla="*/ 9 h 17"/>
                <a:gd name="T6" fmla="*/ 12 w 30"/>
                <a:gd name="T7" fmla="*/ 17 h 17"/>
                <a:gd name="T8" fmla="*/ 28 w 30"/>
                <a:gd name="T9" fmla="*/ 9 h 17"/>
              </a:gdLst>
              <a:ahLst/>
              <a:cxnLst>
                <a:cxn ang="0">
                  <a:pos x="T0" y="T1"/>
                </a:cxn>
                <a:cxn ang="0">
                  <a:pos x="T2" y="T3"/>
                </a:cxn>
                <a:cxn ang="0">
                  <a:pos x="T4" y="T5"/>
                </a:cxn>
                <a:cxn ang="0">
                  <a:pos x="T6" y="T7"/>
                </a:cxn>
                <a:cxn ang="0">
                  <a:pos x="T8" y="T9"/>
                </a:cxn>
              </a:cxnLst>
              <a:rect l="0" t="0" r="r" b="b"/>
              <a:pathLst>
                <a:path w="30" h="17">
                  <a:moveTo>
                    <a:pt x="28" y="9"/>
                  </a:moveTo>
                  <a:cubicBezTo>
                    <a:pt x="30" y="4"/>
                    <a:pt x="25" y="0"/>
                    <a:pt x="17" y="0"/>
                  </a:cubicBezTo>
                  <a:cubicBezTo>
                    <a:pt x="9" y="0"/>
                    <a:pt x="2" y="4"/>
                    <a:pt x="1" y="9"/>
                  </a:cubicBezTo>
                  <a:cubicBezTo>
                    <a:pt x="0" y="13"/>
                    <a:pt x="5" y="17"/>
                    <a:pt x="12" y="17"/>
                  </a:cubicBezTo>
                  <a:cubicBezTo>
                    <a:pt x="20" y="17"/>
                    <a:pt x="27" y="13"/>
                    <a:pt x="28" y="9"/>
                  </a:cubicBezTo>
                  <a:close/>
                </a:path>
              </a:pathLst>
            </a:custGeom>
            <a:grpFill/>
            <a:ln>
              <a:noFill/>
            </a:ln>
          </p:spPr>
          <p:txBody>
            <a:bodyPr anchor="ctr"/>
            <a:lstStyle/>
            <a:p>
              <a:pPr algn="ctr"/>
              <a:endParaRPr>
                <a:solidFill>
                  <a:schemeClr val="accent1">
                    <a:lumMod val="50000"/>
                  </a:schemeClr>
                </a:solidFill>
              </a:endParaRPr>
            </a:p>
          </p:txBody>
        </p:sp>
        <p:sp>
          <p:nvSpPr>
            <p:cNvPr id="40" name="íṧ1íḑé"/>
            <p:cNvSpPr/>
            <p:nvPr userDrawn="1"/>
          </p:nvSpPr>
          <p:spPr bwMode="auto">
            <a:xfrm>
              <a:off x="4039736" y="1804190"/>
              <a:ext cx="109550" cy="61718"/>
            </a:xfrm>
            <a:custGeom>
              <a:avLst/>
              <a:gdLst>
                <a:gd name="T0" fmla="*/ 29 w 30"/>
                <a:gd name="T1" fmla="*/ 9 h 17"/>
                <a:gd name="T2" fmla="*/ 18 w 30"/>
                <a:gd name="T3" fmla="*/ 0 h 17"/>
                <a:gd name="T4" fmla="*/ 2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8" y="0"/>
                  </a:cubicBezTo>
                  <a:cubicBezTo>
                    <a:pt x="10" y="0"/>
                    <a:pt x="3" y="4"/>
                    <a:pt x="2" y="9"/>
                  </a:cubicBezTo>
                  <a:cubicBezTo>
                    <a:pt x="0" y="13"/>
                    <a:pt x="6"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1" name="ïṩḻîḍê"/>
            <p:cNvSpPr/>
            <p:nvPr userDrawn="1"/>
          </p:nvSpPr>
          <p:spPr bwMode="auto">
            <a:xfrm>
              <a:off x="4164715" y="1804190"/>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3"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2" name="íş1iḋê"/>
            <p:cNvSpPr/>
            <p:nvPr userDrawn="1"/>
          </p:nvSpPr>
          <p:spPr bwMode="auto">
            <a:xfrm>
              <a:off x="4288151" y="1804190"/>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4" y="0"/>
                    <a:pt x="17" y="0"/>
                  </a:cubicBezTo>
                  <a:cubicBezTo>
                    <a:pt x="9"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3" name="íSľïḍê"/>
            <p:cNvSpPr/>
            <p:nvPr userDrawn="1"/>
          </p:nvSpPr>
          <p:spPr bwMode="auto">
            <a:xfrm>
              <a:off x="4413129" y="1804190"/>
              <a:ext cx="104920"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9" y="0"/>
                    <a:pt x="2" y="4"/>
                    <a:pt x="1" y="9"/>
                  </a:cubicBezTo>
                  <a:cubicBezTo>
                    <a:pt x="0" y="13"/>
                    <a:pt x="5" y="17"/>
                    <a:pt x="13" y="17"/>
                  </a:cubicBezTo>
                  <a:cubicBezTo>
                    <a:pt x="21"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44" name="i$ļîḓe"/>
            <p:cNvSpPr/>
            <p:nvPr userDrawn="1"/>
          </p:nvSpPr>
          <p:spPr bwMode="auto">
            <a:xfrm>
              <a:off x="4536564" y="1804190"/>
              <a:ext cx="106464"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8" y="0"/>
                    <a:pt x="2" y="4"/>
                    <a:pt x="1" y="9"/>
                  </a:cubicBezTo>
                  <a:cubicBezTo>
                    <a:pt x="0" y="13"/>
                    <a:pt x="5" y="17"/>
                    <a:pt x="13" y="17"/>
                  </a:cubicBezTo>
                  <a:cubicBezTo>
                    <a:pt x="21" y="17"/>
                    <a:pt x="27" y="13"/>
                    <a:pt x="28" y="9"/>
                  </a:cubicBezTo>
                  <a:close/>
                </a:path>
              </a:pathLst>
            </a:custGeom>
            <a:grpFill/>
            <a:ln>
              <a:noFill/>
            </a:ln>
          </p:spPr>
          <p:txBody>
            <a:bodyPr anchor="ctr"/>
            <a:lstStyle/>
            <a:p>
              <a:pPr algn="ctr"/>
              <a:endParaRPr>
                <a:solidFill>
                  <a:schemeClr val="accent1">
                    <a:lumMod val="50000"/>
                  </a:schemeClr>
                </a:solidFill>
              </a:endParaRPr>
            </a:p>
          </p:txBody>
        </p:sp>
        <p:sp>
          <p:nvSpPr>
            <p:cNvPr id="45" name="íṣḻîḓé"/>
            <p:cNvSpPr/>
            <p:nvPr userDrawn="1"/>
          </p:nvSpPr>
          <p:spPr bwMode="auto">
            <a:xfrm>
              <a:off x="4660000" y="1804190"/>
              <a:ext cx="106464" cy="61718"/>
            </a:xfrm>
            <a:custGeom>
              <a:avLst/>
              <a:gdLst>
                <a:gd name="T0" fmla="*/ 28 w 29"/>
                <a:gd name="T1" fmla="*/ 9 h 17"/>
                <a:gd name="T2" fmla="*/ 16 w 29"/>
                <a:gd name="T3" fmla="*/ 0 h 17"/>
                <a:gd name="T4" fmla="*/ 0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3" y="0"/>
                    <a:pt x="16" y="0"/>
                  </a:cubicBezTo>
                  <a:cubicBezTo>
                    <a:pt x="8" y="0"/>
                    <a:pt x="1" y="4"/>
                    <a:pt x="0" y="9"/>
                  </a:cubicBezTo>
                  <a:cubicBezTo>
                    <a:pt x="0" y="13"/>
                    <a:pt x="5" y="17"/>
                    <a:pt x="13" y="17"/>
                  </a:cubicBezTo>
                  <a:cubicBezTo>
                    <a:pt x="20" y="17"/>
                    <a:pt x="27" y="13"/>
                    <a:pt x="28" y="9"/>
                  </a:cubicBezTo>
                  <a:close/>
                </a:path>
              </a:pathLst>
            </a:custGeom>
            <a:grpFill/>
            <a:ln>
              <a:noFill/>
            </a:ln>
          </p:spPr>
          <p:txBody>
            <a:bodyPr anchor="ctr"/>
            <a:lstStyle/>
            <a:p>
              <a:pPr algn="ctr"/>
              <a:endParaRPr>
                <a:solidFill>
                  <a:schemeClr val="accent1">
                    <a:lumMod val="50000"/>
                  </a:schemeClr>
                </a:solidFill>
              </a:endParaRPr>
            </a:p>
          </p:txBody>
        </p:sp>
        <p:sp>
          <p:nvSpPr>
            <p:cNvPr id="46" name="íS1ïḓé"/>
            <p:cNvSpPr/>
            <p:nvPr userDrawn="1"/>
          </p:nvSpPr>
          <p:spPr bwMode="auto">
            <a:xfrm>
              <a:off x="4780350" y="1804190"/>
              <a:ext cx="106464" cy="61718"/>
            </a:xfrm>
            <a:custGeom>
              <a:avLst/>
              <a:gdLst>
                <a:gd name="T0" fmla="*/ 29 w 29"/>
                <a:gd name="T1" fmla="*/ 9 h 17"/>
                <a:gd name="T2" fmla="*/ 16 w 29"/>
                <a:gd name="T3" fmla="*/ 0 h 17"/>
                <a:gd name="T4" fmla="*/ 1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4" y="0"/>
                    <a:pt x="16" y="0"/>
                  </a:cubicBezTo>
                  <a:cubicBezTo>
                    <a:pt x="9" y="0"/>
                    <a:pt x="2" y="4"/>
                    <a:pt x="1" y="9"/>
                  </a:cubicBezTo>
                  <a:cubicBezTo>
                    <a:pt x="0" y="13"/>
                    <a:pt x="6" y="17"/>
                    <a:pt x="14"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7" name="ïŝ1îḓè"/>
            <p:cNvSpPr/>
            <p:nvPr userDrawn="1"/>
          </p:nvSpPr>
          <p:spPr bwMode="auto">
            <a:xfrm>
              <a:off x="4022764" y="1878251"/>
              <a:ext cx="108006"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0"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8" name="îş1ïḓè"/>
            <p:cNvSpPr/>
            <p:nvPr userDrawn="1"/>
          </p:nvSpPr>
          <p:spPr bwMode="auto">
            <a:xfrm>
              <a:off x="4146199" y="1878251"/>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9" name="ïŝľíḋè"/>
            <p:cNvSpPr/>
            <p:nvPr userDrawn="1"/>
          </p:nvSpPr>
          <p:spPr bwMode="auto">
            <a:xfrm>
              <a:off x="4269635" y="1878251"/>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50" name="iṡḷîdé"/>
            <p:cNvSpPr/>
            <p:nvPr userDrawn="1"/>
          </p:nvSpPr>
          <p:spPr bwMode="auto">
            <a:xfrm>
              <a:off x="4394613" y="1878251"/>
              <a:ext cx="109550" cy="61718"/>
            </a:xfrm>
            <a:custGeom>
              <a:avLst/>
              <a:gdLst>
                <a:gd name="T0" fmla="*/ 29 w 30"/>
                <a:gd name="T1" fmla="*/ 9 h 17"/>
                <a:gd name="T2" fmla="*/ 17 w 30"/>
                <a:gd name="T3" fmla="*/ 0 h 17"/>
                <a:gd name="T4" fmla="*/ 1 w 30"/>
                <a:gd name="T5" fmla="*/ 9 h 17"/>
                <a:gd name="T6" fmla="*/ 14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9" y="0"/>
                    <a:pt x="2" y="4"/>
                    <a:pt x="1" y="9"/>
                  </a:cubicBezTo>
                  <a:cubicBezTo>
                    <a:pt x="0" y="13"/>
                    <a:pt x="6" y="17"/>
                    <a:pt x="14"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51" name="ïṧ1íḓè"/>
            <p:cNvSpPr/>
            <p:nvPr userDrawn="1"/>
          </p:nvSpPr>
          <p:spPr bwMode="auto">
            <a:xfrm>
              <a:off x="4522678" y="1878251"/>
              <a:ext cx="104920"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8" y="0"/>
                    <a:pt x="2" y="4"/>
                    <a:pt x="1" y="9"/>
                  </a:cubicBezTo>
                  <a:cubicBezTo>
                    <a:pt x="0" y="13"/>
                    <a:pt x="5" y="17"/>
                    <a:pt x="13" y="17"/>
                  </a:cubicBezTo>
                  <a:cubicBezTo>
                    <a:pt x="21"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52" name="îṩlîďé"/>
            <p:cNvSpPr/>
            <p:nvPr userDrawn="1"/>
          </p:nvSpPr>
          <p:spPr bwMode="auto">
            <a:xfrm>
              <a:off x="4646114" y="1878251"/>
              <a:ext cx="104920" cy="61718"/>
            </a:xfrm>
            <a:custGeom>
              <a:avLst/>
              <a:gdLst>
                <a:gd name="T0" fmla="*/ 29 w 29"/>
                <a:gd name="T1" fmla="*/ 9 h 17"/>
                <a:gd name="T2" fmla="*/ 16 w 29"/>
                <a:gd name="T3" fmla="*/ 0 h 17"/>
                <a:gd name="T4" fmla="*/ 1 w 29"/>
                <a:gd name="T5" fmla="*/ 9 h 17"/>
                <a:gd name="T6" fmla="*/ 13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4" y="0"/>
                    <a:pt x="16" y="0"/>
                  </a:cubicBezTo>
                  <a:cubicBezTo>
                    <a:pt x="8"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53" name="îṡľiďê"/>
            <p:cNvSpPr/>
            <p:nvPr userDrawn="1"/>
          </p:nvSpPr>
          <p:spPr bwMode="auto">
            <a:xfrm>
              <a:off x="3999619" y="1953855"/>
              <a:ext cx="114178" cy="63261"/>
            </a:xfrm>
            <a:custGeom>
              <a:avLst/>
              <a:gdLst>
                <a:gd name="T0" fmla="*/ 29 w 31"/>
                <a:gd name="T1" fmla="*/ 8 h 17"/>
                <a:gd name="T2" fmla="*/ 18 w 31"/>
                <a:gd name="T3" fmla="*/ 0 h 17"/>
                <a:gd name="T4" fmla="*/ 1 w 31"/>
                <a:gd name="T5" fmla="*/ 8 h 17"/>
                <a:gd name="T6" fmla="*/ 13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31" y="4"/>
                    <a:pt x="25" y="0"/>
                    <a:pt x="18" y="0"/>
                  </a:cubicBezTo>
                  <a:cubicBezTo>
                    <a:pt x="10" y="0"/>
                    <a:pt x="2" y="4"/>
                    <a:pt x="1" y="8"/>
                  </a:cubicBezTo>
                  <a:cubicBezTo>
                    <a:pt x="0" y="13"/>
                    <a:pt x="5" y="17"/>
                    <a:pt x="13" y="17"/>
                  </a:cubicBezTo>
                  <a:cubicBezTo>
                    <a:pt x="21" y="17"/>
                    <a:pt x="28" y="13"/>
                    <a:pt x="29" y="8"/>
                  </a:cubicBezTo>
                  <a:close/>
                </a:path>
              </a:pathLst>
            </a:custGeom>
            <a:grpFill/>
            <a:ln>
              <a:noFill/>
            </a:ln>
          </p:spPr>
          <p:txBody>
            <a:bodyPr anchor="ctr"/>
            <a:lstStyle/>
            <a:p>
              <a:pPr algn="ctr"/>
              <a:endParaRPr>
                <a:solidFill>
                  <a:schemeClr val="accent1">
                    <a:lumMod val="50000"/>
                  </a:schemeClr>
                </a:solidFill>
              </a:endParaRPr>
            </a:p>
          </p:txBody>
        </p:sp>
        <p:sp>
          <p:nvSpPr>
            <p:cNvPr id="54" name="iŝḻîḑe"/>
            <p:cNvSpPr/>
            <p:nvPr userDrawn="1"/>
          </p:nvSpPr>
          <p:spPr bwMode="auto">
            <a:xfrm>
              <a:off x="4124598" y="1953855"/>
              <a:ext cx="112636" cy="63261"/>
            </a:xfrm>
            <a:custGeom>
              <a:avLst/>
              <a:gdLst>
                <a:gd name="T0" fmla="*/ 30 w 31"/>
                <a:gd name="T1" fmla="*/ 8 h 17"/>
                <a:gd name="T2" fmla="*/ 18 w 31"/>
                <a:gd name="T3" fmla="*/ 0 h 17"/>
                <a:gd name="T4" fmla="*/ 2 w 31"/>
                <a:gd name="T5" fmla="*/ 8 h 17"/>
                <a:gd name="T6" fmla="*/ 14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8" y="0"/>
                  </a:cubicBezTo>
                  <a:cubicBezTo>
                    <a:pt x="10" y="0"/>
                    <a:pt x="3" y="4"/>
                    <a:pt x="2" y="8"/>
                  </a:cubicBezTo>
                  <a:cubicBezTo>
                    <a:pt x="0" y="13"/>
                    <a:pt x="6" y="17"/>
                    <a:pt x="14" y="17"/>
                  </a:cubicBezTo>
                  <a:cubicBezTo>
                    <a:pt x="21" y="17"/>
                    <a:pt x="29" y="13"/>
                    <a:pt x="30" y="8"/>
                  </a:cubicBezTo>
                  <a:close/>
                </a:path>
              </a:pathLst>
            </a:custGeom>
            <a:grpFill/>
            <a:ln>
              <a:noFill/>
            </a:ln>
          </p:spPr>
          <p:txBody>
            <a:bodyPr anchor="ctr"/>
            <a:lstStyle/>
            <a:p>
              <a:pPr algn="ctr"/>
              <a:endParaRPr>
                <a:solidFill>
                  <a:schemeClr val="accent1">
                    <a:lumMod val="50000"/>
                  </a:schemeClr>
                </a:solidFill>
              </a:endParaRPr>
            </a:p>
          </p:txBody>
        </p:sp>
        <p:sp>
          <p:nvSpPr>
            <p:cNvPr id="55" name="iSḷïďè"/>
            <p:cNvSpPr/>
            <p:nvPr userDrawn="1"/>
          </p:nvSpPr>
          <p:spPr bwMode="auto">
            <a:xfrm>
              <a:off x="4252662" y="1953855"/>
              <a:ext cx="112636" cy="63261"/>
            </a:xfrm>
            <a:custGeom>
              <a:avLst/>
              <a:gdLst>
                <a:gd name="T0" fmla="*/ 29 w 31"/>
                <a:gd name="T1" fmla="*/ 8 h 17"/>
                <a:gd name="T2" fmla="*/ 17 w 31"/>
                <a:gd name="T3" fmla="*/ 0 h 17"/>
                <a:gd name="T4" fmla="*/ 1 w 31"/>
                <a:gd name="T5" fmla="*/ 8 h 17"/>
                <a:gd name="T6" fmla="*/ 13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31" y="4"/>
                    <a:pt x="25" y="0"/>
                    <a:pt x="17" y="0"/>
                  </a:cubicBezTo>
                  <a:cubicBezTo>
                    <a:pt x="10" y="0"/>
                    <a:pt x="2" y="4"/>
                    <a:pt x="1" y="8"/>
                  </a:cubicBezTo>
                  <a:cubicBezTo>
                    <a:pt x="0" y="13"/>
                    <a:pt x="5" y="17"/>
                    <a:pt x="13" y="17"/>
                  </a:cubicBezTo>
                  <a:cubicBezTo>
                    <a:pt x="21" y="17"/>
                    <a:pt x="28" y="13"/>
                    <a:pt x="29" y="8"/>
                  </a:cubicBezTo>
                  <a:close/>
                </a:path>
              </a:pathLst>
            </a:custGeom>
            <a:grpFill/>
            <a:ln>
              <a:noFill/>
            </a:ln>
          </p:spPr>
          <p:txBody>
            <a:bodyPr anchor="ctr"/>
            <a:lstStyle/>
            <a:p>
              <a:pPr algn="ctr"/>
              <a:endParaRPr>
                <a:solidFill>
                  <a:schemeClr val="accent1">
                    <a:lumMod val="50000"/>
                  </a:schemeClr>
                </a:solidFill>
              </a:endParaRPr>
            </a:p>
          </p:txBody>
        </p:sp>
        <p:sp>
          <p:nvSpPr>
            <p:cNvPr id="56" name="i$ļíḓê"/>
            <p:cNvSpPr/>
            <p:nvPr userDrawn="1"/>
          </p:nvSpPr>
          <p:spPr bwMode="auto">
            <a:xfrm>
              <a:off x="4106083" y="2031003"/>
              <a:ext cx="112636" cy="61718"/>
            </a:xfrm>
            <a:custGeom>
              <a:avLst/>
              <a:gdLst>
                <a:gd name="T0" fmla="*/ 30 w 31"/>
                <a:gd name="T1" fmla="*/ 9 h 17"/>
                <a:gd name="T2" fmla="*/ 18 w 31"/>
                <a:gd name="T3" fmla="*/ 0 h 17"/>
                <a:gd name="T4" fmla="*/ 1 w 31"/>
                <a:gd name="T5" fmla="*/ 9 h 17"/>
                <a:gd name="T6" fmla="*/ 13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5" y="0"/>
                    <a:pt x="18" y="0"/>
                  </a:cubicBezTo>
                  <a:cubicBezTo>
                    <a:pt x="10" y="0"/>
                    <a:pt x="2" y="4"/>
                    <a:pt x="1" y="9"/>
                  </a:cubicBezTo>
                  <a:cubicBezTo>
                    <a:pt x="0" y="13"/>
                    <a:pt x="5" y="17"/>
                    <a:pt x="13" y="17"/>
                  </a:cubicBezTo>
                  <a:cubicBezTo>
                    <a:pt x="21"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57" name="íslïdè"/>
            <p:cNvSpPr/>
            <p:nvPr userDrawn="1"/>
          </p:nvSpPr>
          <p:spPr bwMode="auto">
            <a:xfrm>
              <a:off x="4883728" y="1953855"/>
              <a:ext cx="109550" cy="63261"/>
            </a:xfrm>
            <a:custGeom>
              <a:avLst/>
              <a:gdLst>
                <a:gd name="T0" fmla="*/ 29 w 30"/>
                <a:gd name="T1" fmla="*/ 8 h 17"/>
                <a:gd name="T2" fmla="*/ 16 w 30"/>
                <a:gd name="T3" fmla="*/ 0 h 17"/>
                <a:gd name="T4" fmla="*/ 1 w 30"/>
                <a:gd name="T5" fmla="*/ 8 h 17"/>
                <a:gd name="T6" fmla="*/ 14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30" y="4"/>
                    <a:pt x="24" y="0"/>
                    <a:pt x="16" y="0"/>
                  </a:cubicBezTo>
                  <a:cubicBezTo>
                    <a:pt x="9" y="0"/>
                    <a:pt x="2" y="4"/>
                    <a:pt x="1" y="8"/>
                  </a:cubicBezTo>
                  <a:cubicBezTo>
                    <a:pt x="0" y="13"/>
                    <a:pt x="6" y="17"/>
                    <a:pt x="14" y="17"/>
                  </a:cubicBezTo>
                  <a:cubicBezTo>
                    <a:pt x="22"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58" name="iṡḷîḑê"/>
            <p:cNvSpPr/>
            <p:nvPr userDrawn="1"/>
          </p:nvSpPr>
          <p:spPr bwMode="auto">
            <a:xfrm>
              <a:off x="5010250" y="1953855"/>
              <a:ext cx="106464" cy="63261"/>
            </a:xfrm>
            <a:custGeom>
              <a:avLst/>
              <a:gdLst>
                <a:gd name="T0" fmla="*/ 29 w 29"/>
                <a:gd name="T1" fmla="*/ 8 h 17"/>
                <a:gd name="T2" fmla="*/ 16 w 29"/>
                <a:gd name="T3" fmla="*/ 0 h 17"/>
                <a:gd name="T4" fmla="*/ 1 w 29"/>
                <a:gd name="T5" fmla="*/ 8 h 17"/>
                <a:gd name="T6" fmla="*/ 14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9" y="4"/>
                    <a:pt x="23" y="0"/>
                    <a:pt x="16" y="0"/>
                  </a:cubicBezTo>
                  <a:cubicBezTo>
                    <a:pt x="8" y="0"/>
                    <a:pt x="1" y="4"/>
                    <a:pt x="1" y="8"/>
                  </a:cubicBezTo>
                  <a:cubicBezTo>
                    <a:pt x="0" y="13"/>
                    <a:pt x="6" y="17"/>
                    <a:pt x="14" y="17"/>
                  </a:cubicBezTo>
                  <a:cubicBezTo>
                    <a:pt x="21" y="17"/>
                    <a:pt x="28" y="13"/>
                    <a:pt x="29" y="8"/>
                  </a:cubicBezTo>
                  <a:close/>
                </a:path>
              </a:pathLst>
            </a:custGeom>
            <a:grpFill/>
            <a:ln>
              <a:noFill/>
            </a:ln>
          </p:spPr>
          <p:txBody>
            <a:bodyPr anchor="ctr"/>
            <a:lstStyle/>
            <a:p>
              <a:pPr algn="ctr"/>
              <a:endParaRPr>
                <a:solidFill>
                  <a:schemeClr val="accent1">
                    <a:lumMod val="50000"/>
                  </a:schemeClr>
                </a:solidFill>
              </a:endParaRPr>
            </a:p>
          </p:txBody>
        </p:sp>
        <p:sp>
          <p:nvSpPr>
            <p:cNvPr id="59" name="ïšļïḑè"/>
            <p:cNvSpPr/>
            <p:nvPr userDrawn="1"/>
          </p:nvSpPr>
          <p:spPr bwMode="auto">
            <a:xfrm>
              <a:off x="6525423" y="1953855"/>
              <a:ext cx="104920" cy="63261"/>
            </a:xfrm>
            <a:custGeom>
              <a:avLst/>
              <a:gdLst>
                <a:gd name="T0" fmla="*/ 28 w 29"/>
                <a:gd name="T1" fmla="*/ 8 h 17"/>
                <a:gd name="T2" fmla="*/ 13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3" y="0"/>
                  </a:cubicBezTo>
                  <a:cubicBezTo>
                    <a:pt x="6" y="0"/>
                    <a:pt x="0" y="4"/>
                    <a:pt x="0" y="8"/>
                  </a:cubicBezTo>
                  <a:cubicBezTo>
                    <a:pt x="1" y="13"/>
                    <a:pt x="8" y="17"/>
                    <a:pt x="15" y="17"/>
                  </a:cubicBezTo>
                  <a:cubicBezTo>
                    <a:pt x="23" y="17"/>
                    <a:pt x="29" y="13"/>
                    <a:pt x="28" y="8"/>
                  </a:cubicBezTo>
                  <a:close/>
                </a:path>
              </a:pathLst>
            </a:custGeom>
            <a:grpFill/>
            <a:ln>
              <a:noFill/>
            </a:ln>
          </p:spPr>
          <p:txBody>
            <a:bodyPr anchor="ctr"/>
            <a:lstStyle/>
            <a:p>
              <a:pPr algn="ctr"/>
              <a:endParaRPr>
                <a:solidFill>
                  <a:schemeClr val="accent1">
                    <a:lumMod val="50000"/>
                  </a:schemeClr>
                </a:solidFill>
              </a:endParaRPr>
            </a:p>
          </p:txBody>
        </p:sp>
        <p:sp>
          <p:nvSpPr>
            <p:cNvPr id="60" name="ïś1ïḋé"/>
            <p:cNvSpPr/>
            <p:nvPr userDrawn="1"/>
          </p:nvSpPr>
          <p:spPr bwMode="auto">
            <a:xfrm>
              <a:off x="6533137" y="2031003"/>
              <a:ext cx="109550" cy="61718"/>
            </a:xfrm>
            <a:custGeom>
              <a:avLst/>
              <a:gdLst>
                <a:gd name="T0" fmla="*/ 29 w 30"/>
                <a:gd name="T1" fmla="*/ 9 h 17"/>
                <a:gd name="T2" fmla="*/ 14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2" y="0"/>
                    <a:pt x="14"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61" name="îšļïḑê"/>
            <p:cNvSpPr/>
            <p:nvPr userDrawn="1"/>
          </p:nvSpPr>
          <p:spPr bwMode="auto">
            <a:xfrm>
              <a:off x="6539309" y="2108150"/>
              <a:ext cx="109550" cy="64804"/>
            </a:xfrm>
            <a:custGeom>
              <a:avLst/>
              <a:gdLst>
                <a:gd name="T0" fmla="*/ 30 w 30"/>
                <a:gd name="T1" fmla="*/ 9 h 18"/>
                <a:gd name="T2" fmla="*/ 14 w 30"/>
                <a:gd name="T3" fmla="*/ 0 h 18"/>
                <a:gd name="T4" fmla="*/ 1 w 30"/>
                <a:gd name="T5" fmla="*/ 9 h 18"/>
                <a:gd name="T6" fmla="*/ 16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2" y="0"/>
                    <a:pt x="14" y="0"/>
                  </a:cubicBezTo>
                  <a:cubicBezTo>
                    <a:pt x="6" y="0"/>
                    <a:pt x="0" y="4"/>
                    <a:pt x="1" y="9"/>
                  </a:cubicBezTo>
                  <a:cubicBezTo>
                    <a:pt x="1" y="14"/>
                    <a:pt x="8" y="18"/>
                    <a:pt x="16" y="18"/>
                  </a:cubicBezTo>
                  <a:cubicBezTo>
                    <a:pt x="24" y="18"/>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2" name="i$ļîďé"/>
            <p:cNvSpPr/>
            <p:nvPr userDrawn="1"/>
          </p:nvSpPr>
          <p:spPr bwMode="auto">
            <a:xfrm>
              <a:off x="6557824" y="2271702"/>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4" y="0"/>
                  </a:cubicBezTo>
                  <a:cubicBezTo>
                    <a:pt x="6" y="0"/>
                    <a:pt x="0" y="4"/>
                    <a:pt x="1" y="9"/>
                  </a:cubicBezTo>
                  <a:cubicBezTo>
                    <a:pt x="1" y="14"/>
                    <a:pt x="8"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63" name="íṡļîḍè"/>
            <p:cNvSpPr/>
            <p:nvPr userDrawn="1"/>
          </p:nvSpPr>
          <p:spPr bwMode="auto">
            <a:xfrm>
              <a:off x="6153572" y="2108150"/>
              <a:ext cx="109550" cy="64804"/>
            </a:xfrm>
            <a:custGeom>
              <a:avLst/>
              <a:gdLst>
                <a:gd name="T0" fmla="*/ 30 w 30"/>
                <a:gd name="T1" fmla="*/ 9 h 18"/>
                <a:gd name="T2" fmla="*/ 15 w 30"/>
                <a:gd name="T3" fmla="*/ 0 h 18"/>
                <a:gd name="T4" fmla="*/ 1 w 30"/>
                <a:gd name="T5" fmla="*/ 9 h 18"/>
                <a:gd name="T6" fmla="*/ 16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3" y="0"/>
                    <a:pt x="15" y="0"/>
                  </a:cubicBezTo>
                  <a:cubicBezTo>
                    <a:pt x="7" y="0"/>
                    <a:pt x="0" y="4"/>
                    <a:pt x="1" y="9"/>
                  </a:cubicBezTo>
                  <a:cubicBezTo>
                    <a:pt x="1" y="14"/>
                    <a:pt x="8" y="18"/>
                    <a:pt x="16" y="18"/>
                  </a:cubicBezTo>
                  <a:cubicBezTo>
                    <a:pt x="24" y="18"/>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4" name="íṥľïḓe"/>
            <p:cNvSpPr/>
            <p:nvPr userDrawn="1"/>
          </p:nvSpPr>
          <p:spPr bwMode="auto">
            <a:xfrm>
              <a:off x="6284723" y="2108150"/>
              <a:ext cx="104920" cy="64804"/>
            </a:xfrm>
            <a:custGeom>
              <a:avLst/>
              <a:gdLst>
                <a:gd name="T0" fmla="*/ 29 w 29"/>
                <a:gd name="T1" fmla="*/ 9 h 18"/>
                <a:gd name="T2" fmla="*/ 14 w 29"/>
                <a:gd name="T3" fmla="*/ 0 h 18"/>
                <a:gd name="T4" fmla="*/ 0 w 29"/>
                <a:gd name="T5" fmla="*/ 9 h 18"/>
                <a:gd name="T6" fmla="*/ 15 w 29"/>
                <a:gd name="T7" fmla="*/ 18 h 18"/>
                <a:gd name="T8" fmla="*/ 29 w 29"/>
                <a:gd name="T9" fmla="*/ 9 h 18"/>
              </a:gdLst>
              <a:ahLst/>
              <a:cxnLst>
                <a:cxn ang="0">
                  <a:pos x="T0" y="T1"/>
                </a:cxn>
                <a:cxn ang="0">
                  <a:pos x="T2" y="T3"/>
                </a:cxn>
                <a:cxn ang="0">
                  <a:pos x="T4" y="T5"/>
                </a:cxn>
                <a:cxn ang="0">
                  <a:pos x="T6" y="T7"/>
                </a:cxn>
                <a:cxn ang="0">
                  <a:pos x="T8" y="T9"/>
                </a:cxn>
              </a:cxnLst>
              <a:rect l="0" t="0" r="r" b="b"/>
              <a:pathLst>
                <a:path w="29" h="18">
                  <a:moveTo>
                    <a:pt x="29" y="9"/>
                  </a:moveTo>
                  <a:cubicBezTo>
                    <a:pt x="29" y="4"/>
                    <a:pt x="22" y="0"/>
                    <a:pt x="14" y="0"/>
                  </a:cubicBezTo>
                  <a:cubicBezTo>
                    <a:pt x="6" y="0"/>
                    <a:pt x="0" y="4"/>
                    <a:pt x="0" y="9"/>
                  </a:cubicBezTo>
                  <a:cubicBezTo>
                    <a:pt x="0" y="14"/>
                    <a:pt x="7" y="18"/>
                    <a:pt x="15" y="18"/>
                  </a:cubicBezTo>
                  <a:cubicBezTo>
                    <a:pt x="23"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65" name="ïsļiḑè"/>
            <p:cNvSpPr/>
            <p:nvPr userDrawn="1"/>
          </p:nvSpPr>
          <p:spPr bwMode="auto">
            <a:xfrm>
              <a:off x="6412787" y="2108150"/>
              <a:ext cx="108006" cy="64804"/>
            </a:xfrm>
            <a:custGeom>
              <a:avLst/>
              <a:gdLst>
                <a:gd name="T0" fmla="*/ 29 w 30"/>
                <a:gd name="T1" fmla="*/ 9 h 18"/>
                <a:gd name="T2" fmla="*/ 14 w 30"/>
                <a:gd name="T3" fmla="*/ 0 h 18"/>
                <a:gd name="T4" fmla="*/ 1 w 30"/>
                <a:gd name="T5" fmla="*/ 9 h 18"/>
                <a:gd name="T6" fmla="*/ 16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9" y="4"/>
                    <a:pt x="22" y="0"/>
                    <a:pt x="14" y="0"/>
                  </a:cubicBezTo>
                  <a:cubicBezTo>
                    <a:pt x="6" y="0"/>
                    <a:pt x="0" y="4"/>
                    <a:pt x="1" y="9"/>
                  </a:cubicBezTo>
                  <a:cubicBezTo>
                    <a:pt x="1" y="14"/>
                    <a:pt x="8" y="18"/>
                    <a:pt x="16" y="18"/>
                  </a:cubicBezTo>
                  <a:cubicBezTo>
                    <a:pt x="24" y="18"/>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66" name="ïśḻîḋe"/>
            <p:cNvSpPr/>
            <p:nvPr userDrawn="1"/>
          </p:nvSpPr>
          <p:spPr bwMode="auto">
            <a:xfrm>
              <a:off x="6287809" y="2188383"/>
              <a:ext cx="109550" cy="69433"/>
            </a:xfrm>
            <a:custGeom>
              <a:avLst/>
              <a:gdLst>
                <a:gd name="T0" fmla="*/ 30 w 30"/>
                <a:gd name="T1" fmla="*/ 9 h 19"/>
                <a:gd name="T2" fmla="*/ 15 w 30"/>
                <a:gd name="T3" fmla="*/ 0 h 19"/>
                <a:gd name="T4" fmla="*/ 1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3" y="0"/>
                    <a:pt x="15" y="0"/>
                  </a:cubicBezTo>
                  <a:cubicBezTo>
                    <a:pt x="7" y="0"/>
                    <a:pt x="0" y="4"/>
                    <a:pt x="1"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7" name="î$ḷïḑè"/>
            <p:cNvSpPr/>
            <p:nvPr userDrawn="1"/>
          </p:nvSpPr>
          <p:spPr bwMode="auto">
            <a:xfrm>
              <a:off x="6418959" y="2188383"/>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8" name="íṡḻïḍe"/>
            <p:cNvSpPr/>
            <p:nvPr userDrawn="1"/>
          </p:nvSpPr>
          <p:spPr bwMode="auto">
            <a:xfrm>
              <a:off x="6295524" y="2271702"/>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9" name="ï$ḻïḑê"/>
            <p:cNvSpPr/>
            <p:nvPr userDrawn="1"/>
          </p:nvSpPr>
          <p:spPr bwMode="auto">
            <a:xfrm>
              <a:off x="6426674" y="2271702"/>
              <a:ext cx="112636" cy="69433"/>
            </a:xfrm>
            <a:custGeom>
              <a:avLst/>
              <a:gdLst>
                <a:gd name="T0" fmla="*/ 30 w 31"/>
                <a:gd name="T1" fmla="*/ 9 h 19"/>
                <a:gd name="T2" fmla="*/ 14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2" y="0"/>
                    <a:pt x="14" y="0"/>
                  </a:cubicBezTo>
                  <a:cubicBezTo>
                    <a:pt x="6" y="0"/>
                    <a:pt x="0" y="4"/>
                    <a:pt x="0" y="9"/>
                  </a:cubicBezTo>
                  <a:cubicBezTo>
                    <a:pt x="1" y="14"/>
                    <a:pt x="8" y="19"/>
                    <a:pt x="16" y="19"/>
                  </a:cubicBezTo>
                  <a:cubicBezTo>
                    <a:pt x="24"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70" name="iŝ1îdé"/>
            <p:cNvSpPr/>
            <p:nvPr userDrawn="1"/>
          </p:nvSpPr>
          <p:spPr bwMode="auto">
            <a:xfrm>
              <a:off x="6298609" y="2356565"/>
              <a:ext cx="114178" cy="69433"/>
            </a:xfrm>
            <a:custGeom>
              <a:avLst/>
              <a:gdLst>
                <a:gd name="T0" fmla="*/ 31 w 31"/>
                <a:gd name="T1" fmla="*/ 9 h 19"/>
                <a:gd name="T2" fmla="*/ 15 w 31"/>
                <a:gd name="T3" fmla="*/ 0 h 19"/>
                <a:gd name="T4" fmla="*/ 1 w 31"/>
                <a:gd name="T5" fmla="*/ 9 h 19"/>
                <a:gd name="T6" fmla="*/ 17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7" y="0"/>
                    <a:pt x="0" y="4"/>
                    <a:pt x="1" y="9"/>
                  </a:cubicBezTo>
                  <a:cubicBezTo>
                    <a:pt x="1" y="15"/>
                    <a:pt x="8" y="19"/>
                    <a:pt x="17" y="19"/>
                  </a:cubicBezTo>
                  <a:cubicBezTo>
                    <a:pt x="25" y="19"/>
                    <a:pt x="31" y="15"/>
                    <a:pt x="31" y="9"/>
                  </a:cubicBezTo>
                  <a:close/>
                </a:path>
              </a:pathLst>
            </a:custGeom>
            <a:grpFill/>
            <a:ln>
              <a:noFill/>
            </a:ln>
          </p:spPr>
          <p:txBody>
            <a:bodyPr anchor="ctr"/>
            <a:lstStyle/>
            <a:p>
              <a:pPr algn="ctr"/>
              <a:endParaRPr>
                <a:solidFill>
                  <a:schemeClr val="accent1">
                    <a:lumMod val="50000"/>
                  </a:schemeClr>
                </a:solidFill>
              </a:endParaRPr>
            </a:p>
          </p:txBody>
        </p:sp>
        <p:sp>
          <p:nvSpPr>
            <p:cNvPr id="71" name="iSļiḓé"/>
            <p:cNvSpPr/>
            <p:nvPr userDrawn="1"/>
          </p:nvSpPr>
          <p:spPr bwMode="auto">
            <a:xfrm>
              <a:off x="6434389" y="2356565"/>
              <a:ext cx="112636" cy="69433"/>
            </a:xfrm>
            <a:custGeom>
              <a:avLst/>
              <a:gdLst>
                <a:gd name="T0" fmla="*/ 31 w 31"/>
                <a:gd name="T1" fmla="*/ 9 h 19"/>
                <a:gd name="T2" fmla="*/ 15 w 31"/>
                <a:gd name="T3" fmla="*/ 0 h 19"/>
                <a:gd name="T4" fmla="*/ 1 w 31"/>
                <a:gd name="T5" fmla="*/ 9 h 19"/>
                <a:gd name="T6" fmla="*/ 16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6" y="0"/>
                    <a:pt x="0" y="4"/>
                    <a:pt x="1" y="9"/>
                  </a:cubicBezTo>
                  <a:cubicBezTo>
                    <a:pt x="1" y="15"/>
                    <a:pt x="8" y="19"/>
                    <a:pt x="16" y="19"/>
                  </a:cubicBezTo>
                  <a:cubicBezTo>
                    <a:pt x="25" y="19"/>
                    <a:pt x="31" y="15"/>
                    <a:pt x="31" y="9"/>
                  </a:cubicBezTo>
                  <a:close/>
                </a:path>
              </a:pathLst>
            </a:custGeom>
            <a:grpFill/>
            <a:ln>
              <a:noFill/>
            </a:ln>
          </p:spPr>
          <p:txBody>
            <a:bodyPr anchor="ctr"/>
            <a:lstStyle/>
            <a:p>
              <a:pPr algn="ctr"/>
              <a:endParaRPr>
                <a:solidFill>
                  <a:schemeClr val="accent1">
                    <a:lumMod val="50000"/>
                  </a:schemeClr>
                </a:solidFill>
              </a:endParaRPr>
            </a:p>
          </p:txBody>
        </p:sp>
        <p:sp>
          <p:nvSpPr>
            <p:cNvPr id="72" name="ïš1íďe"/>
            <p:cNvSpPr/>
            <p:nvPr userDrawn="1"/>
          </p:nvSpPr>
          <p:spPr bwMode="auto">
            <a:xfrm>
              <a:off x="5886643" y="1878251"/>
              <a:ext cx="101834" cy="61718"/>
            </a:xfrm>
            <a:custGeom>
              <a:avLst/>
              <a:gdLst>
                <a:gd name="T0" fmla="*/ 28 w 28"/>
                <a:gd name="T1" fmla="*/ 9 h 17"/>
                <a:gd name="T2" fmla="*/ 14 w 28"/>
                <a:gd name="T3" fmla="*/ 0 h 17"/>
                <a:gd name="T4" fmla="*/ 0 w 28"/>
                <a:gd name="T5" fmla="*/ 9 h 17"/>
                <a:gd name="T6" fmla="*/ 14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6" y="17"/>
                    <a:pt x="14" y="17"/>
                  </a:cubicBezTo>
                  <a:cubicBezTo>
                    <a:pt x="22"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73" name="îṡḻiḑè"/>
            <p:cNvSpPr/>
            <p:nvPr userDrawn="1"/>
          </p:nvSpPr>
          <p:spPr bwMode="auto">
            <a:xfrm>
              <a:off x="6010079" y="1878251"/>
              <a:ext cx="103378" cy="61718"/>
            </a:xfrm>
            <a:custGeom>
              <a:avLst/>
              <a:gdLst>
                <a:gd name="T0" fmla="*/ 28 w 28"/>
                <a:gd name="T1" fmla="*/ 9 h 17"/>
                <a:gd name="T2" fmla="*/ 14 w 28"/>
                <a:gd name="T3" fmla="*/ 0 h 17"/>
                <a:gd name="T4" fmla="*/ 0 w 28"/>
                <a:gd name="T5" fmla="*/ 9 h 17"/>
                <a:gd name="T6" fmla="*/ 14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6" y="17"/>
                    <a:pt x="14" y="17"/>
                  </a:cubicBezTo>
                  <a:cubicBezTo>
                    <a:pt x="22"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74" name="iSḷíḋè"/>
            <p:cNvSpPr/>
            <p:nvPr userDrawn="1"/>
          </p:nvSpPr>
          <p:spPr bwMode="auto">
            <a:xfrm>
              <a:off x="6135057" y="1878251"/>
              <a:ext cx="101834" cy="61718"/>
            </a:xfrm>
            <a:custGeom>
              <a:avLst/>
              <a:gdLst>
                <a:gd name="T0" fmla="*/ 28 w 28"/>
                <a:gd name="T1" fmla="*/ 9 h 17"/>
                <a:gd name="T2" fmla="*/ 14 w 28"/>
                <a:gd name="T3" fmla="*/ 0 h 17"/>
                <a:gd name="T4" fmla="*/ 0 w 28"/>
                <a:gd name="T5" fmla="*/ 9 h 17"/>
                <a:gd name="T6" fmla="*/ 15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7" y="17"/>
                    <a:pt x="15" y="17"/>
                  </a:cubicBezTo>
                  <a:cubicBezTo>
                    <a:pt x="22"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75" name="îşḷiḍé"/>
            <p:cNvSpPr/>
            <p:nvPr userDrawn="1"/>
          </p:nvSpPr>
          <p:spPr bwMode="auto">
            <a:xfrm>
              <a:off x="6258493" y="1878251"/>
              <a:ext cx="106464" cy="61718"/>
            </a:xfrm>
            <a:custGeom>
              <a:avLst/>
              <a:gdLst>
                <a:gd name="T0" fmla="*/ 28 w 29"/>
                <a:gd name="T1" fmla="*/ 9 h 17"/>
                <a:gd name="T2" fmla="*/ 14 w 29"/>
                <a:gd name="T3" fmla="*/ 0 h 17"/>
                <a:gd name="T4" fmla="*/ 0 w 29"/>
                <a:gd name="T5" fmla="*/ 9 h 17"/>
                <a:gd name="T6" fmla="*/ 15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4" y="0"/>
                  </a:cubicBezTo>
                  <a:cubicBezTo>
                    <a:pt x="6" y="0"/>
                    <a:pt x="0" y="4"/>
                    <a:pt x="0" y="9"/>
                  </a:cubicBezTo>
                  <a:cubicBezTo>
                    <a:pt x="1" y="13"/>
                    <a:pt x="7" y="17"/>
                    <a:pt x="15" y="17"/>
                  </a:cubicBezTo>
                  <a:cubicBezTo>
                    <a:pt x="23"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76" name="is1iďé"/>
            <p:cNvSpPr/>
            <p:nvPr userDrawn="1"/>
          </p:nvSpPr>
          <p:spPr bwMode="auto">
            <a:xfrm>
              <a:off x="6383472" y="1878251"/>
              <a:ext cx="104920" cy="61718"/>
            </a:xfrm>
            <a:custGeom>
              <a:avLst/>
              <a:gdLst>
                <a:gd name="T0" fmla="*/ 28 w 29"/>
                <a:gd name="T1" fmla="*/ 9 h 17"/>
                <a:gd name="T2" fmla="*/ 14 w 29"/>
                <a:gd name="T3" fmla="*/ 0 h 17"/>
                <a:gd name="T4" fmla="*/ 0 w 29"/>
                <a:gd name="T5" fmla="*/ 9 h 17"/>
                <a:gd name="T6" fmla="*/ 15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4" y="0"/>
                  </a:cubicBezTo>
                  <a:cubicBezTo>
                    <a:pt x="6" y="0"/>
                    <a:pt x="0" y="4"/>
                    <a:pt x="0" y="9"/>
                  </a:cubicBezTo>
                  <a:cubicBezTo>
                    <a:pt x="1" y="13"/>
                    <a:pt x="7" y="17"/>
                    <a:pt x="15" y="17"/>
                  </a:cubicBezTo>
                  <a:cubicBezTo>
                    <a:pt x="23"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77" name="îsļíďé"/>
            <p:cNvSpPr/>
            <p:nvPr userDrawn="1"/>
          </p:nvSpPr>
          <p:spPr bwMode="auto">
            <a:xfrm>
              <a:off x="5758578" y="1953855"/>
              <a:ext cx="106464" cy="63261"/>
            </a:xfrm>
            <a:prstGeom prst="ellipse">
              <a:avLst/>
            </a:prstGeom>
            <a:grpFill/>
            <a:ln>
              <a:noFill/>
            </a:ln>
          </p:spPr>
          <p:txBody>
            <a:bodyPr anchor="ctr"/>
            <a:lstStyle/>
            <a:p>
              <a:pPr algn="ctr"/>
              <a:endParaRPr>
                <a:solidFill>
                  <a:schemeClr val="accent1">
                    <a:lumMod val="50000"/>
                  </a:schemeClr>
                </a:solidFill>
              </a:endParaRPr>
            </a:p>
          </p:txBody>
        </p:sp>
        <p:sp>
          <p:nvSpPr>
            <p:cNvPr id="78" name="iṥlîḋe"/>
            <p:cNvSpPr/>
            <p:nvPr userDrawn="1"/>
          </p:nvSpPr>
          <p:spPr bwMode="auto">
            <a:xfrm>
              <a:off x="5886643" y="1953855"/>
              <a:ext cx="101834" cy="63261"/>
            </a:xfrm>
            <a:prstGeom prst="ellipse">
              <a:avLst/>
            </a:prstGeom>
            <a:grpFill/>
            <a:ln>
              <a:noFill/>
            </a:ln>
          </p:spPr>
          <p:txBody>
            <a:bodyPr anchor="ctr"/>
            <a:lstStyle/>
            <a:p>
              <a:pPr algn="ctr"/>
              <a:endParaRPr>
                <a:solidFill>
                  <a:schemeClr val="accent1">
                    <a:lumMod val="50000"/>
                  </a:schemeClr>
                </a:solidFill>
              </a:endParaRPr>
            </a:p>
          </p:txBody>
        </p:sp>
        <p:sp>
          <p:nvSpPr>
            <p:cNvPr id="79" name="ïSlîḑe"/>
            <p:cNvSpPr/>
            <p:nvPr userDrawn="1"/>
          </p:nvSpPr>
          <p:spPr bwMode="auto">
            <a:xfrm>
              <a:off x="6010079" y="1953855"/>
              <a:ext cx="106464" cy="63261"/>
            </a:xfrm>
            <a:custGeom>
              <a:avLst/>
              <a:gdLst>
                <a:gd name="T0" fmla="*/ 29 w 29"/>
                <a:gd name="T1" fmla="*/ 8 h 17"/>
                <a:gd name="T2" fmla="*/ 14 w 29"/>
                <a:gd name="T3" fmla="*/ 0 h 17"/>
                <a:gd name="T4" fmla="*/ 1 w 29"/>
                <a:gd name="T5" fmla="*/ 8 h 17"/>
                <a:gd name="T6" fmla="*/ 15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9" y="4"/>
                    <a:pt x="22" y="0"/>
                    <a:pt x="14" y="0"/>
                  </a:cubicBezTo>
                  <a:cubicBezTo>
                    <a:pt x="7" y="0"/>
                    <a:pt x="0" y="4"/>
                    <a:pt x="1" y="8"/>
                  </a:cubicBezTo>
                  <a:cubicBezTo>
                    <a:pt x="1" y="13"/>
                    <a:pt x="7" y="17"/>
                    <a:pt x="15" y="17"/>
                  </a:cubicBezTo>
                  <a:cubicBezTo>
                    <a:pt x="23"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80" name="ïŝḷiḑê"/>
            <p:cNvSpPr/>
            <p:nvPr userDrawn="1"/>
          </p:nvSpPr>
          <p:spPr bwMode="auto">
            <a:xfrm>
              <a:off x="6138143" y="1953855"/>
              <a:ext cx="106464" cy="63261"/>
            </a:xfrm>
            <a:custGeom>
              <a:avLst/>
              <a:gdLst>
                <a:gd name="T0" fmla="*/ 28 w 29"/>
                <a:gd name="T1" fmla="*/ 8 h 17"/>
                <a:gd name="T2" fmla="*/ 14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4" y="0"/>
                  </a:cubicBezTo>
                  <a:cubicBezTo>
                    <a:pt x="6" y="0"/>
                    <a:pt x="0" y="4"/>
                    <a:pt x="0" y="8"/>
                  </a:cubicBezTo>
                  <a:cubicBezTo>
                    <a:pt x="0" y="13"/>
                    <a:pt x="7" y="17"/>
                    <a:pt x="15" y="17"/>
                  </a:cubicBezTo>
                  <a:cubicBezTo>
                    <a:pt x="23" y="17"/>
                    <a:pt x="29" y="13"/>
                    <a:pt x="28" y="8"/>
                  </a:cubicBezTo>
                  <a:close/>
                </a:path>
              </a:pathLst>
            </a:custGeom>
            <a:grpFill/>
            <a:ln>
              <a:noFill/>
            </a:ln>
          </p:spPr>
          <p:txBody>
            <a:bodyPr anchor="ctr"/>
            <a:lstStyle/>
            <a:p>
              <a:pPr algn="ctr"/>
              <a:endParaRPr>
                <a:solidFill>
                  <a:schemeClr val="accent1">
                    <a:lumMod val="50000"/>
                  </a:schemeClr>
                </a:solidFill>
              </a:endParaRPr>
            </a:p>
          </p:txBody>
        </p:sp>
        <p:sp>
          <p:nvSpPr>
            <p:cNvPr id="81" name="ïŝľîḋê"/>
            <p:cNvSpPr/>
            <p:nvPr userDrawn="1"/>
          </p:nvSpPr>
          <p:spPr bwMode="auto">
            <a:xfrm>
              <a:off x="6263122" y="1953855"/>
              <a:ext cx="104920" cy="63261"/>
            </a:xfrm>
            <a:custGeom>
              <a:avLst/>
              <a:gdLst>
                <a:gd name="T0" fmla="*/ 29 w 29"/>
                <a:gd name="T1" fmla="*/ 8 h 17"/>
                <a:gd name="T2" fmla="*/ 14 w 29"/>
                <a:gd name="T3" fmla="*/ 0 h 17"/>
                <a:gd name="T4" fmla="*/ 1 w 29"/>
                <a:gd name="T5" fmla="*/ 8 h 17"/>
                <a:gd name="T6" fmla="*/ 15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8" y="4"/>
                    <a:pt x="22" y="0"/>
                    <a:pt x="14" y="0"/>
                  </a:cubicBezTo>
                  <a:cubicBezTo>
                    <a:pt x="6" y="0"/>
                    <a:pt x="0" y="4"/>
                    <a:pt x="1" y="8"/>
                  </a:cubicBezTo>
                  <a:cubicBezTo>
                    <a:pt x="1" y="13"/>
                    <a:pt x="8" y="17"/>
                    <a:pt x="15" y="17"/>
                  </a:cubicBezTo>
                  <a:cubicBezTo>
                    <a:pt x="23"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82" name="iṥļíḍè"/>
            <p:cNvSpPr/>
            <p:nvPr userDrawn="1"/>
          </p:nvSpPr>
          <p:spPr bwMode="auto">
            <a:xfrm>
              <a:off x="6389644" y="1953855"/>
              <a:ext cx="106464" cy="63261"/>
            </a:xfrm>
            <a:custGeom>
              <a:avLst/>
              <a:gdLst>
                <a:gd name="T0" fmla="*/ 28 w 29"/>
                <a:gd name="T1" fmla="*/ 8 h 17"/>
                <a:gd name="T2" fmla="*/ 14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4" y="0"/>
                  </a:cubicBezTo>
                  <a:cubicBezTo>
                    <a:pt x="6" y="0"/>
                    <a:pt x="0" y="4"/>
                    <a:pt x="0" y="8"/>
                  </a:cubicBezTo>
                  <a:cubicBezTo>
                    <a:pt x="1" y="13"/>
                    <a:pt x="7" y="17"/>
                    <a:pt x="15" y="17"/>
                  </a:cubicBezTo>
                  <a:cubicBezTo>
                    <a:pt x="23" y="17"/>
                    <a:pt x="29" y="13"/>
                    <a:pt x="28" y="8"/>
                  </a:cubicBezTo>
                  <a:close/>
                </a:path>
              </a:pathLst>
            </a:custGeom>
            <a:grpFill/>
            <a:ln>
              <a:noFill/>
            </a:ln>
          </p:spPr>
          <p:txBody>
            <a:bodyPr anchor="ctr"/>
            <a:lstStyle/>
            <a:p>
              <a:pPr algn="ctr"/>
              <a:endParaRPr>
                <a:solidFill>
                  <a:schemeClr val="accent1">
                    <a:lumMod val="50000"/>
                  </a:schemeClr>
                </a:solidFill>
              </a:endParaRPr>
            </a:p>
          </p:txBody>
        </p:sp>
        <p:sp>
          <p:nvSpPr>
            <p:cNvPr id="83" name="ïṣ1iḍé"/>
            <p:cNvSpPr/>
            <p:nvPr userDrawn="1"/>
          </p:nvSpPr>
          <p:spPr bwMode="auto">
            <a:xfrm>
              <a:off x="5630514" y="2031003"/>
              <a:ext cx="106464" cy="61718"/>
            </a:xfrm>
            <a:custGeom>
              <a:avLst/>
              <a:gdLst>
                <a:gd name="T0" fmla="*/ 29 w 29"/>
                <a:gd name="T1" fmla="*/ 9 h 17"/>
                <a:gd name="T2" fmla="*/ 15 w 29"/>
                <a:gd name="T3" fmla="*/ 0 h 17"/>
                <a:gd name="T4" fmla="*/ 0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3" y="0"/>
                    <a:pt x="15" y="0"/>
                  </a:cubicBezTo>
                  <a:cubicBezTo>
                    <a:pt x="7" y="0"/>
                    <a:pt x="0" y="4"/>
                    <a:pt x="0" y="9"/>
                  </a:cubicBezTo>
                  <a:cubicBezTo>
                    <a:pt x="0" y="13"/>
                    <a:pt x="6" y="17"/>
                    <a:pt x="14" y="17"/>
                  </a:cubicBezTo>
                  <a:cubicBezTo>
                    <a:pt x="22"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4" name="išḷîḋè"/>
            <p:cNvSpPr/>
            <p:nvPr userDrawn="1"/>
          </p:nvSpPr>
          <p:spPr bwMode="auto">
            <a:xfrm>
              <a:off x="5758578" y="2031003"/>
              <a:ext cx="106464" cy="61718"/>
            </a:xfrm>
            <a:custGeom>
              <a:avLst/>
              <a:gdLst>
                <a:gd name="T0" fmla="*/ 29 w 29"/>
                <a:gd name="T1" fmla="*/ 9 h 17"/>
                <a:gd name="T2" fmla="*/ 15 w 29"/>
                <a:gd name="T3" fmla="*/ 0 h 17"/>
                <a:gd name="T4" fmla="*/ 0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5" y="0"/>
                  </a:cubicBezTo>
                  <a:cubicBezTo>
                    <a:pt x="7" y="0"/>
                    <a:pt x="0" y="4"/>
                    <a:pt x="0" y="9"/>
                  </a:cubicBezTo>
                  <a:cubicBezTo>
                    <a:pt x="0" y="13"/>
                    <a:pt x="7" y="17"/>
                    <a:pt x="14" y="17"/>
                  </a:cubicBezTo>
                  <a:cubicBezTo>
                    <a:pt x="22"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5" name="íṩļiḋe"/>
            <p:cNvSpPr/>
            <p:nvPr userDrawn="1"/>
          </p:nvSpPr>
          <p:spPr bwMode="auto">
            <a:xfrm>
              <a:off x="5886643"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6" name="ïṥļïḑè"/>
            <p:cNvSpPr/>
            <p:nvPr userDrawn="1"/>
          </p:nvSpPr>
          <p:spPr bwMode="auto">
            <a:xfrm>
              <a:off x="6148944" y="2031003"/>
              <a:ext cx="106464" cy="61718"/>
            </a:xfrm>
            <a:custGeom>
              <a:avLst/>
              <a:gdLst>
                <a:gd name="T0" fmla="*/ 29 w 29"/>
                <a:gd name="T1" fmla="*/ 9 h 17"/>
                <a:gd name="T2" fmla="*/ 14 w 29"/>
                <a:gd name="T3" fmla="*/ 0 h 17"/>
                <a:gd name="T4" fmla="*/ 1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4" y="0"/>
                  </a:cubicBezTo>
                  <a:cubicBezTo>
                    <a:pt x="7" y="0"/>
                    <a:pt x="0" y="4"/>
                    <a:pt x="1" y="9"/>
                  </a:cubicBezTo>
                  <a:cubicBezTo>
                    <a:pt x="1" y="13"/>
                    <a:pt x="8"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7" name="iṩľíḑé"/>
            <p:cNvSpPr/>
            <p:nvPr userDrawn="1"/>
          </p:nvSpPr>
          <p:spPr bwMode="auto">
            <a:xfrm>
              <a:off x="6269294"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8" y="4"/>
                    <a:pt x="22"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8" name="îṩḷïďê"/>
            <p:cNvSpPr/>
            <p:nvPr userDrawn="1"/>
          </p:nvSpPr>
          <p:spPr bwMode="auto">
            <a:xfrm>
              <a:off x="6397358"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8" y="4"/>
                    <a:pt x="21"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9" name="ïṧľidé"/>
            <p:cNvSpPr/>
            <p:nvPr userDrawn="1"/>
          </p:nvSpPr>
          <p:spPr bwMode="auto">
            <a:xfrm>
              <a:off x="5627428" y="2108150"/>
              <a:ext cx="109550" cy="64804"/>
            </a:xfrm>
            <a:custGeom>
              <a:avLst/>
              <a:gdLst>
                <a:gd name="T0" fmla="*/ 29 w 30"/>
                <a:gd name="T1" fmla="*/ 9 h 18"/>
                <a:gd name="T2" fmla="*/ 15 w 30"/>
                <a:gd name="T3" fmla="*/ 0 h 18"/>
                <a:gd name="T4" fmla="*/ 1 w 30"/>
                <a:gd name="T5" fmla="*/ 9 h 18"/>
                <a:gd name="T6" fmla="*/ 15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30" y="4"/>
                    <a:pt x="23" y="0"/>
                    <a:pt x="15" y="0"/>
                  </a:cubicBezTo>
                  <a:cubicBezTo>
                    <a:pt x="7" y="0"/>
                    <a:pt x="1" y="4"/>
                    <a:pt x="1" y="9"/>
                  </a:cubicBezTo>
                  <a:cubicBezTo>
                    <a:pt x="0" y="14"/>
                    <a:pt x="7" y="18"/>
                    <a:pt x="15" y="18"/>
                  </a:cubicBezTo>
                  <a:cubicBezTo>
                    <a:pt x="23"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0" name="iṡľïḋé"/>
            <p:cNvSpPr/>
            <p:nvPr userDrawn="1"/>
          </p:nvSpPr>
          <p:spPr bwMode="auto">
            <a:xfrm>
              <a:off x="5758578" y="2108150"/>
              <a:ext cx="106464" cy="64804"/>
            </a:xfrm>
            <a:custGeom>
              <a:avLst/>
              <a:gdLst>
                <a:gd name="T0" fmla="*/ 29 w 29"/>
                <a:gd name="T1" fmla="*/ 9 h 18"/>
                <a:gd name="T2" fmla="*/ 14 w 29"/>
                <a:gd name="T3" fmla="*/ 0 h 18"/>
                <a:gd name="T4" fmla="*/ 0 w 29"/>
                <a:gd name="T5" fmla="*/ 9 h 18"/>
                <a:gd name="T6" fmla="*/ 14 w 29"/>
                <a:gd name="T7" fmla="*/ 18 h 18"/>
                <a:gd name="T8" fmla="*/ 29 w 29"/>
                <a:gd name="T9" fmla="*/ 9 h 18"/>
              </a:gdLst>
              <a:ahLst/>
              <a:cxnLst>
                <a:cxn ang="0">
                  <a:pos x="T0" y="T1"/>
                </a:cxn>
                <a:cxn ang="0">
                  <a:pos x="T2" y="T3"/>
                </a:cxn>
                <a:cxn ang="0">
                  <a:pos x="T4" y="T5"/>
                </a:cxn>
                <a:cxn ang="0">
                  <a:pos x="T6" y="T7"/>
                </a:cxn>
                <a:cxn ang="0">
                  <a:pos x="T8" y="T9"/>
                </a:cxn>
              </a:cxnLst>
              <a:rect l="0" t="0" r="r" b="b"/>
              <a:pathLst>
                <a:path w="29" h="18">
                  <a:moveTo>
                    <a:pt x="29" y="9"/>
                  </a:moveTo>
                  <a:cubicBezTo>
                    <a:pt x="29" y="4"/>
                    <a:pt x="22" y="0"/>
                    <a:pt x="14" y="0"/>
                  </a:cubicBezTo>
                  <a:cubicBezTo>
                    <a:pt x="7" y="0"/>
                    <a:pt x="0" y="4"/>
                    <a:pt x="0" y="9"/>
                  </a:cubicBezTo>
                  <a:cubicBezTo>
                    <a:pt x="0" y="14"/>
                    <a:pt x="6" y="18"/>
                    <a:pt x="14" y="18"/>
                  </a:cubicBezTo>
                  <a:cubicBezTo>
                    <a:pt x="22"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1" name="iSlíḑê"/>
            <p:cNvSpPr/>
            <p:nvPr userDrawn="1"/>
          </p:nvSpPr>
          <p:spPr bwMode="auto">
            <a:xfrm>
              <a:off x="5886643" y="2108150"/>
              <a:ext cx="106464" cy="64804"/>
            </a:xfrm>
            <a:prstGeom prst="ellipse">
              <a:avLst/>
            </a:prstGeom>
            <a:grpFill/>
            <a:ln>
              <a:noFill/>
            </a:ln>
          </p:spPr>
          <p:txBody>
            <a:bodyPr anchor="ctr"/>
            <a:lstStyle/>
            <a:p>
              <a:pPr algn="ctr"/>
              <a:endParaRPr>
                <a:solidFill>
                  <a:schemeClr val="accent1">
                    <a:lumMod val="50000"/>
                  </a:schemeClr>
                </a:solidFill>
              </a:endParaRPr>
            </a:p>
          </p:txBody>
        </p:sp>
        <p:sp>
          <p:nvSpPr>
            <p:cNvPr id="92" name="ïş1ïďê"/>
            <p:cNvSpPr/>
            <p:nvPr userDrawn="1"/>
          </p:nvSpPr>
          <p:spPr bwMode="auto">
            <a:xfrm>
              <a:off x="5635142" y="2188383"/>
              <a:ext cx="109550" cy="69433"/>
            </a:xfrm>
            <a:custGeom>
              <a:avLst/>
              <a:gdLst>
                <a:gd name="T0" fmla="*/ 30 w 30"/>
                <a:gd name="T1" fmla="*/ 9 h 19"/>
                <a:gd name="T2" fmla="*/ 15 w 30"/>
                <a:gd name="T3" fmla="*/ 0 h 19"/>
                <a:gd name="T4" fmla="*/ 1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7" y="0"/>
                    <a:pt x="1" y="4"/>
                    <a:pt x="1" y="9"/>
                  </a:cubicBezTo>
                  <a:cubicBezTo>
                    <a:pt x="0" y="14"/>
                    <a:pt x="7" y="19"/>
                    <a:pt x="15" y="19"/>
                  </a:cubicBezTo>
                  <a:cubicBezTo>
                    <a:pt x="23"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93" name="íṣliďê"/>
            <p:cNvSpPr/>
            <p:nvPr userDrawn="1"/>
          </p:nvSpPr>
          <p:spPr bwMode="auto">
            <a:xfrm>
              <a:off x="5766293" y="2188383"/>
              <a:ext cx="109550" cy="69433"/>
            </a:xfrm>
            <a:prstGeom prst="ellipse">
              <a:avLst/>
            </a:prstGeom>
            <a:grpFill/>
            <a:ln>
              <a:noFill/>
            </a:ln>
          </p:spPr>
          <p:txBody>
            <a:bodyPr anchor="ctr"/>
            <a:lstStyle/>
            <a:p>
              <a:pPr algn="ctr"/>
              <a:endParaRPr>
                <a:solidFill>
                  <a:schemeClr val="accent1">
                    <a:lumMod val="50000"/>
                  </a:schemeClr>
                </a:solidFill>
              </a:endParaRPr>
            </a:p>
          </p:txBody>
        </p:sp>
        <p:sp>
          <p:nvSpPr>
            <p:cNvPr id="94" name="ïṩļîdè"/>
            <p:cNvSpPr/>
            <p:nvPr userDrawn="1"/>
          </p:nvSpPr>
          <p:spPr bwMode="auto">
            <a:xfrm>
              <a:off x="5897443" y="2188383"/>
              <a:ext cx="109550" cy="69433"/>
            </a:xfrm>
            <a:custGeom>
              <a:avLst/>
              <a:gdLst>
                <a:gd name="T0" fmla="*/ 29 w 30"/>
                <a:gd name="T1" fmla="*/ 9 h 19"/>
                <a:gd name="T2" fmla="*/ 15 w 30"/>
                <a:gd name="T3" fmla="*/ 0 h 19"/>
                <a:gd name="T4" fmla="*/ 0 w 30"/>
                <a:gd name="T5" fmla="*/ 9 h 19"/>
                <a:gd name="T6" fmla="*/ 15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29" y="4"/>
                    <a:pt x="23" y="0"/>
                    <a:pt x="15" y="0"/>
                  </a:cubicBezTo>
                  <a:cubicBezTo>
                    <a:pt x="7" y="0"/>
                    <a:pt x="0" y="4"/>
                    <a:pt x="0" y="9"/>
                  </a:cubicBezTo>
                  <a:cubicBezTo>
                    <a:pt x="0" y="14"/>
                    <a:pt x="7" y="19"/>
                    <a:pt x="15" y="19"/>
                  </a:cubicBezTo>
                  <a:cubicBezTo>
                    <a:pt x="23" y="19"/>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95" name="îŝľïḓe"/>
            <p:cNvSpPr/>
            <p:nvPr userDrawn="1"/>
          </p:nvSpPr>
          <p:spPr bwMode="auto">
            <a:xfrm>
              <a:off x="6028594" y="2188383"/>
              <a:ext cx="106464"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6" name="ïś1îḋé"/>
            <p:cNvSpPr/>
            <p:nvPr userDrawn="1"/>
          </p:nvSpPr>
          <p:spPr bwMode="auto">
            <a:xfrm>
              <a:off x="6159744" y="2188383"/>
              <a:ext cx="106464"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7" name="ísḻïdê"/>
            <p:cNvSpPr/>
            <p:nvPr userDrawn="1"/>
          </p:nvSpPr>
          <p:spPr bwMode="auto">
            <a:xfrm>
              <a:off x="5379013" y="2108150"/>
              <a:ext cx="109550" cy="64804"/>
            </a:xfrm>
            <a:custGeom>
              <a:avLst/>
              <a:gdLst>
                <a:gd name="T0" fmla="*/ 29 w 30"/>
                <a:gd name="T1" fmla="*/ 9 h 18"/>
                <a:gd name="T2" fmla="*/ 15 w 30"/>
                <a:gd name="T3" fmla="*/ 0 h 18"/>
                <a:gd name="T4" fmla="*/ 0 w 30"/>
                <a:gd name="T5" fmla="*/ 9 h 18"/>
                <a:gd name="T6" fmla="*/ 14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30" y="4"/>
                    <a:pt x="23" y="0"/>
                    <a:pt x="15" y="0"/>
                  </a:cubicBezTo>
                  <a:cubicBezTo>
                    <a:pt x="7" y="0"/>
                    <a:pt x="1" y="4"/>
                    <a:pt x="0" y="9"/>
                  </a:cubicBezTo>
                  <a:cubicBezTo>
                    <a:pt x="0" y="14"/>
                    <a:pt x="6" y="18"/>
                    <a:pt x="14" y="18"/>
                  </a:cubicBezTo>
                  <a:cubicBezTo>
                    <a:pt x="22"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8" name="ï$ḻíḓé"/>
            <p:cNvSpPr/>
            <p:nvPr userDrawn="1"/>
          </p:nvSpPr>
          <p:spPr bwMode="auto">
            <a:xfrm>
              <a:off x="5244777" y="2188383"/>
              <a:ext cx="109550" cy="69433"/>
            </a:xfrm>
            <a:custGeom>
              <a:avLst/>
              <a:gdLst>
                <a:gd name="T0" fmla="*/ 29 w 30"/>
                <a:gd name="T1" fmla="*/ 9 h 19"/>
                <a:gd name="T2" fmla="*/ 15 w 30"/>
                <a:gd name="T3" fmla="*/ 0 h 19"/>
                <a:gd name="T4" fmla="*/ 0 w 30"/>
                <a:gd name="T5" fmla="*/ 9 h 19"/>
                <a:gd name="T6" fmla="*/ 14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30" y="4"/>
                    <a:pt x="23" y="0"/>
                    <a:pt x="15" y="0"/>
                  </a:cubicBezTo>
                  <a:cubicBezTo>
                    <a:pt x="7" y="0"/>
                    <a:pt x="0" y="4"/>
                    <a:pt x="0" y="9"/>
                  </a:cubicBezTo>
                  <a:cubicBezTo>
                    <a:pt x="0" y="14"/>
                    <a:pt x="6" y="19"/>
                    <a:pt x="14" y="19"/>
                  </a:cubicBezTo>
                  <a:cubicBezTo>
                    <a:pt x="22"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9" name="íSľîdê"/>
            <p:cNvSpPr/>
            <p:nvPr userDrawn="1"/>
          </p:nvSpPr>
          <p:spPr bwMode="auto">
            <a:xfrm>
              <a:off x="5375927" y="2188383"/>
              <a:ext cx="104920" cy="69433"/>
            </a:xfrm>
            <a:custGeom>
              <a:avLst/>
              <a:gdLst>
                <a:gd name="T0" fmla="*/ 29 w 29"/>
                <a:gd name="T1" fmla="*/ 9 h 19"/>
                <a:gd name="T2" fmla="*/ 15 w 29"/>
                <a:gd name="T3" fmla="*/ 0 h 19"/>
                <a:gd name="T4" fmla="*/ 0 w 29"/>
                <a:gd name="T5" fmla="*/ 9 h 19"/>
                <a:gd name="T6" fmla="*/ 14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3" y="0"/>
                    <a:pt x="15" y="0"/>
                  </a:cubicBezTo>
                  <a:cubicBezTo>
                    <a:pt x="7" y="0"/>
                    <a:pt x="0" y="4"/>
                    <a:pt x="0" y="9"/>
                  </a:cubicBezTo>
                  <a:cubicBezTo>
                    <a:pt x="0" y="14"/>
                    <a:pt x="6" y="19"/>
                    <a:pt x="14" y="19"/>
                  </a:cubicBezTo>
                  <a:cubicBezTo>
                    <a:pt x="22"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100" name="iṩḻïḓê"/>
            <p:cNvSpPr/>
            <p:nvPr userDrawn="1"/>
          </p:nvSpPr>
          <p:spPr bwMode="auto">
            <a:xfrm>
              <a:off x="5237062" y="2271702"/>
              <a:ext cx="109550" cy="69433"/>
            </a:xfrm>
            <a:custGeom>
              <a:avLst/>
              <a:gdLst>
                <a:gd name="T0" fmla="*/ 30 w 30"/>
                <a:gd name="T1" fmla="*/ 9 h 19"/>
                <a:gd name="T2" fmla="*/ 16 w 30"/>
                <a:gd name="T3" fmla="*/ 0 h 19"/>
                <a:gd name="T4" fmla="*/ 0 w 30"/>
                <a:gd name="T5" fmla="*/ 9 h 19"/>
                <a:gd name="T6" fmla="*/ 14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6" y="0"/>
                  </a:cubicBezTo>
                  <a:cubicBezTo>
                    <a:pt x="7" y="0"/>
                    <a:pt x="0" y="4"/>
                    <a:pt x="0" y="9"/>
                  </a:cubicBezTo>
                  <a:cubicBezTo>
                    <a:pt x="0" y="14"/>
                    <a:pt x="6" y="19"/>
                    <a:pt x="14" y="19"/>
                  </a:cubicBezTo>
                  <a:cubicBezTo>
                    <a:pt x="22" y="19"/>
                    <a:pt x="29" y="14"/>
                    <a:pt x="30" y="9"/>
                  </a:cubicBezTo>
                  <a:close/>
                </a:path>
              </a:pathLst>
            </a:custGeom>
            <a:grpFill/>
            <a:ln>
              <a:noFill/>
            </a:ln>
          </p:spPr>
          <p:txBody>
            <a:bodyPr anchor="ctr"/>
            <a:lstStyle/>
            <a:p>
              <a:pPr algn="ctr"/>
              <a:endParaRPr>
                <a:solidFill>
                  <a:schemeClr val="accent1">
                    <a:lumMod val="50000"/>
                  </a:schemeClr>
                </a:solidFill>
              </a:endParaRPr>
            </a:p>
          </p:txBody>
        </p:sp>
        <p:sp>
          <p:nvSpPr>
            <p:cNvPr id="101" name="íšlïďé"/>
            <p:cNvSpPr/>
            <p:nvPr userDrawn="1"/>
          </p:nvSpPr>
          <p:spPr bwMode="auto">
            <a:xfrm>
              <a:off x="5499363" y="2271702"/>
              <a:ext cx="109550" cy="69433"/>
            </a:xfrm>
            <a:custGeom>
              <a:avLst/>
              <a:gdLst>
                <a:gd name="T0" fmla="*/ 30 w 30"/>
                <a:gd name="T1" fmla="*/ 9 h 19"/>
                <a:gd name="T2" fmla="*/ 16 w 30"/>
                <a:gd name="T3" fmla="*/ 0 h 19"/>
                <a:gd name="T4" fmla="*/ 1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6" y="0"/>
                  </a:cubicBezTo>
                  <a:cubicBezTo>
                    <a:pt x="8" y="0"/>
                    <a:pt x="1" y="4"/>
                    <a:pt x="1" y="9"/>
                  </a:cubicBezTo>
                  <a:cubicBezTo>
                    <a:pt x="0" y="14"/>
                    <a:pt x="7" y="19"/>
                    <a:pt x="15" y="19"/>
                  </a:cubicBezTo>
                  <a:cubicBezTo>
                    <a:pt x="23"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02" name="ïŝľîḑé"/>
            <p:cNvSpPr/>
            <p:nvPr userDrawn="1"/>
          </p:nvSpPr>
          <p:spPr bwMode="auto">
            <a:xfrm>
              <a:off x="5635142" y="2271702"/>
              <a:ext cx="109550" cy="69433"/>
            </a:xfrm>
            <a:custGeom>
              <a:avLst/>
              <a:gdLst>
                <a:gd name="T0" fmla="*/ 29 w 30"/>
                <a:gd name="T1" fmla="*/ 9 h 19"/>
                <a:gd name="T2" fmla="*/ 15 w 30"/>
                <a:gd name="T3" fmla="*/ 0 h 19"/>
                <a:gd name="T4" fmla="*/ 0 w 30"/>
                <a:gd name="T5" fmla="*/ 9 h 19"/>
                <a:gd name="T6" fmla="*/ 14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30" y="4"/>
                    <a:pt x="23" y="0"/>
                    <a:pt x="15" y="0"/>
                  </a:cubicBezTo>
                  <a:cubicBezTo>
                    <a:pt x="7" y="0"/>
                    <a:pt x="0" y="4"/>
                    <a:pt x="0" y="9"/>
                  </a:cubicBezTo>
                  <a:cubicBezTo>
                    <a:pt x="0" y="14"/>
                    <a:pt x="6" y="19"/>
                    <a:pt x="14"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103" name="işľîďê"/>
            <p:cNvSpPr/>
            <p:nvPr userDrawn="1"/>
          </p:nvSpPr>
          <p:spPr bwMode="auto">
            <a:xfrm>
              <a:off x="5766293" y="2271702"/>
              <a:ext cx="109550" cy="69433"/>
            </a:xfrm>
            <a:prstGeom prst="ellipse">
              <a:avLst/>
            </a:prstGeom>
            <a:grpFill/>
            <a:ln>
              <a:noFill/>
            </a:ln>
          </p:spPr>
          <p:txBody>
            <a:bodyPr anchor="ctr"/>
            <a:lstStyle/>
            <a:p>
              <a:pPr algn="ctr"/>
              <a:endParaRPr>
                <a:solidFill>
                  <a:schemeClr val="accent1">
                    <a:lumMod val="50000"/>
                  </a:schemeClr>
                </a:solidFill>
              </a:endParaRPr>
            </a:p>
          </p:txBody>
        </p:sp>
        <p:sp>
          <p:nvSpPr>
            <p:cNvPr id="104" name="îś1ïḍé"/>
            <p:cNvSpPr/>
            <p:nvPr userDrawn="1"/>
          </p:nvSpPr>
          <p:spPr bwMode="auto">
            <a:xfrm>
              <a:off x="5897443" y="2271702"/>
              <a:ext cx="109550" cy="69433"/>
            </a:xfrm>
            <a:custGeom>
              <a:avLst/>
              <a:gdLst>
                <a:gd name="T0" fmla="*/ 30 w 30"/>
                <a:gd name="T1" fmla="*/ 9 h 19"/>
                <a:gd name="T2" fmla="*/ 15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7" y="0"/>
                    <a:pt x="0" y="4"/>
                    <a:pt x="0" y="9"/>
                  </a:cubicBezTo>
                  <a:cubicBezTo>
                    <a:pt x="0" y="14"/>
                    <a:pt x="7" y="19"/>
                    <a:pt x="15"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05" name="ï$1iḍê"/>
            <p:cNvSpPr/>
            <p:nvPr userDrawn="1"/>
          </p:nvSpPr>
          <p:spPr bwMode="auto">
            <a:xfrm>
              <a:off x="6033223" y="2271702"/>
              <a:ext cx="104920"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106" name="îṣľïḍe"/>
            <p:cNvSpPr/>
            <p:nvPr userDrawn="1"/>
          </p:nvSpPr>
          <p:spPr bwMode="auto">
            <a:xfrm>
              <a:off x="6164374" y="2271702"/>
              <a:ext cx="109550" cy="69433"/>
            </a:xfrm>
            <a:custGeom>
              <a:avLst/>
              <a:gdLst>
                <a:gd name="T0" fmla="*/ 30 w 30"/>
                <a:gd name="T1" fmla="*/ 9 h 19"/>
                <a:gd name="T2" fmla="*/ 14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0" y="14"/>
                    <a:pt x="7" y="19"/>
                    <a:pt x="15" y="19"/>
                  </a:cubicBezTo>
                  <a:cubicBezTo>
                    <a:pt x="23"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07" name="îşlíḓê"/>
            <p:cNvSpPr/>
            <p:nvPr userDrawn="1"/>
          </p:nvSpPr>
          <p:spPr bwMode="auto">
            <a:xfrm>
              <a:off x="5360498" y="2356565"/>
              <a:ext cx="114178" cy="69433"/>
            </a:xfrm>
            <a:custGeom>
              <a:avLst/>
              <a:gdLst>
                <a:gd name="T0" fmla="*/ 31 w 31"/>
                <a:gd name="T1" fmla="*/ 9 h 19"/>
                <a:gd name="T2" fmla="*/ 16 w 31"/>
                <a:gd name="T3" fmla="*/ 0 h 19"/>
                <a:gd name="T4" fmla="*/ 1 w 31"/>
                <a:gd name="T5" fmla="*/ 9 h 19"/>
                <a:gd name="T6" fmla="*/ 15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1" y="4"/>
                    <a:pt x="25" y="0"/>
                    <a:pt x="16" y="0"/>
                  </a:cubicBezTo>
                  <a:cubicBezTo>
                    <a:pt x="8" y="0"/>
                    <a:pt x="1" y="4"/>
                    <a:pt x="1" y="9"/>
                  </a:cubicBezTo>
                  <a:cubicBezTo>
                    <a:pt x="0" y="15"/>
                    <a:pt x="7" y="19"/>
                    <a:pt x="15" y="19"/>
                  </a:cubicBezTo>
                  <a:cubicBezTo>
                    <a:pt x="23" y="19"/>
                    <a:pt x="30" y="15"/>
                    <a:pt x="31" y="9"/>
                  </a:cubicBezTo>
                  <a:close/>
                </a:path>
              </a:pathLst>
            </a:custGeom>
            <a:grpFill/>
            <a:ln>
              <a:noFill/>
            </a:ln>
          </p:spPr>
          <p:txBody>
            <a:bodyPr anchor="ctr"/>
            <a:lstStyle/>
            <a:p>
              <a:pPr algn="ctr"/>
              <a:endParaRPr>
                <a:solidFill>
                  <a:schemeClr val="accent1">
                    <a:lumMod val="50000"/>
                  </a:schemeClr>
                </a:solidFill>
              </a:endParaRPr>
            </a:p>
          </p:txBody>
        </p:sp>
        <p:sp>
          <p:nvSpPr>
            <p:cNvPr id="108" name="išľîḑe"/>
            <p:cNvSpPr/>
            <p:nvPr userDrawn="1"/>
          </p:nvSpPr>
          <p:spPr bwMode="auto">
            <a:xfrm>
              <a:off x="5496277" y="2356565"/>
              <a:ext cx="112636" cy="69433"/>
            </a:xfrm>
            <a:custGeom>
              <a:avLst/>
              <a:gdLst>
                <a:gd name="T0" fmla="*/ 30 w 31"/>
                <a:gd name="T1" fmla="*/ 9 h 19"/>
                <a:gd name="T2" fmla="*/ 16 w 31"/>
                <a:gd name="T3" fmla="*/ 0 h 19"/>
                <a:gd name="T4" fmla="*/ 0 w 31"/>
                <a:gd name="T5" fmla="*/ 9 h 19"/>
                <a:gd name="T6" fmla="*/ 15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1" y="4"/>
                    <a:pt x="24" y="0"/>
                    <a:pt x="16" y="0"/>
                  </a:cubicBezTo>
                  <a:cubicBezTo>
                    <a:pt x="8" y="0"/>
                    <a:pt x="1" y="4"/>
                    <a:pt x="0" y="9"/>
                  </a:cubicBezTo>
                  <a:cubicBezTo>
                    <a:pt x="0" y="15"/>
                    <a:pt x="7" y="19"/>
                    <a:pt x="15" y="19"/>
                  </a:cubicBezTo>
                  <a:cubicBezTo>
                    <a:pt x="23"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09" name="íṩļiḋè"/>
            <p:cNvSpPr/>
            <p:nvPr userDrawn="1"/>
          </p:nvSpPr>
          <p:spPr bwMode="auto">
            <a:xfrm>
              <a:off x="5630514" y="2356565"/>
              <a:ext cx="109550" cy="69433"/>
            </a:xfrm>
            <a:custGeom>
              <a:avLst/>
              <a:gdLst>
                <a:gd name="T0" fmla="*/ 30 w 30"/>
                <a:gd name="T1" fmla="*/ 9 h 19"/>
                <a:gd name="T2" fmla="*/ 15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5" y="0"/>
                  </a:cubicBezTo>
                  <a:cubicBezTo>
                    <a:pt x="7" y="0"/>
                    <a:pt x="0" y="4"/>
                    <a:pt x="0" y="9"/>
                  </a:cubicBezTo>
                  <a:cubicBezTo>
                    <a:pt x="0" y="15"/>
                    <a:pt x="7" y="19"/>
                    <a:pt x="15" y="19"/>
                  </a:cubicBezTo>
                  <a:cubicBezTo>
                    <a:pt x="23"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10" name="ïṣľîdé"/>
            <p:cNvSpPr/>
            <p:nvPr userDrawn="1"/>
          </p:nvSpPr>
          <p:spPr bwMode="auto">
            <a:xfrm>
              <a:off x="5766293" y="2356565"/>
              <a:ext cx="109550" cy="69433"/>
            </a:xfrm>
            <a:prstGeom prst="ellipse">
              <a:avLst/>
            </a:prstGeom>
            <a:grpFill/>
            <a:ln>
              <a:noFill/>
            </a:ln>
          </p:spPr>
          <p:txBody>
            <a:bodyPr anchor="ctr"/>
            <a:lstStyle/>
            <a:p>
              <a:pPr algn="ctr"/>
              <a:endParaRPr>
                <a:solidFill>
                  <a:schemeClr val="accent1">
                    <a:lumMod val="50000"/>
                  </a:schemeClr>
                </a:solidFill>
              </a:endParaRPr>
            </a:p>
          </p:txBody>
        </p:sp>
        <p:sp>
          <p:nvSpPr>
            <p:cNvPr id="111" name="íṥlîďê"/>
            <p:cNvSpPr/>
            <p:nvPr userDrawn="1"/>
          </p:nvSpPr>
          <p:spPr bwMode="auto">
            <a:xfrm>
              <a:off x="5900529" y="2356565"/>
              <a:ext cx="109550" cy="69433"/>
            </a:xfrm>
            <a:custGeom>
              <a:avLst/>
              <a:gdLst>
                <a:gd name="T0" fmla="*/ 30 w 30"/>
                <a:gd name="T1" fmla="*/ 9 h 19"/>
                <a:gd name="T2" fmla="*/ 14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3" y="0"/>
                    <a:pt x="14" y="0"/>
                  </a:cubicBezTo>
                  <a:cubicBezTo>
                    <a:pt x="6" y="0"/>
                    <a:pt x="0" y="4"/>
                    <a:pt x="0" y="9"/>
                  </a:cubicBezTo>
                  <a:cubicBezTo>
                    <a:pt x="0" y="15"/>
                    <a:pt x="7" y="19"/>
                    <a:pt x="15" y="19"/>
                  </a:cubicBezTo>
                  <a:cubicBezTo>
                    <a:pt x="23"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12" name="íSļidê"/>
            <p:cNvSpPr/>
            <p:nvPr userDrawn="1"/>
          </p:nvSpPr>
          <p:spPr bwMode="auto">
            <a:xfrm>
              <a:off x="6033223" y="2356565"/>
              <a:ext cx="112636" cy="69433"/>
            </a:xfrm>
            <a:custGeom>
              <a:avLst/>
              <a:gdLst>
                <a:gd name="T0" fmla="*/ 30 w 31"/>
                <a:gd name="T1" fmla="*/ 9 h 19"/>
                <a:gd name="T2" fmla="*/ 15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5" y="0"/>
                  </a:cubicBezTo>
                  <a:cubicBezTo>
                    <a:pt x="7" y="0"/>
                    <a:pt x="0" y="4"/>
                    <a:pt x="0" y="9"/>
                  </a:cubicBezTo>
                  <a:cubicBezTo>
                    <a:pt x="1" y="15"/>
                    <a:pt x="7" y="19"/>
                    <a:pt x="16" y="19"/>
                  </a:cubicBezTo>
                  <a:cubicBezTo>
                    <a:pt x="24" y="19"/>
                    <a:pt x="31" y="15"/>
                    <a:pt x="30" y="9"/>
                  </a:cubicBezTo>
                  <a:close/>
                </a:path>
              </a:pathLst>
            </a:custGeom>
            <a:grpFill/>
            <a:ln>
              <a:noFill/>
            </a:ln>
          </p:spPr>
          <p:txBody>
            <a:bodyPr anchor="ctr"/>
            <a:lstStyle/>
            <a:p>
              <a:pPr algn="ctr"/>
              <a:endParaRPr>
                <a:solidFill>
                  <a:schemeClr val="accent1">
                    <a:lumMod val="50000"/>
                  </a:schemeClr>
                </a:solidFill>
              </a:endParaRPr>
            </a:p>
          </p:txBody>
        </p:sp>
        <p:sp>
          <p:nvSpPr>
            <p:cNvPr id="113" name="î$ļiḓé"/>
            <p:cNvSpPr/>
            <p:nvPr userDrawn="1"/>
          </p:nvSpPr>
          <p:spPr bwMode="auto">
            <a:xfrm>
              <a:off x="6167459" y="2356565"/>
              <a:ext cx="109550" cy="69433"/>
            </a:xfrm>
            <a:custGeom>
              <a:avLst/>
              <a:gdLst>
                <a:gd name="T0" fmla="*/ 30 w 30"/>
                <a:gd name="T1" fmla="*/ 9 h 19"/>
                <a:gd name="T2" fmla="*/ 15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6" y="0"/>
                    <a:pt x="0" y="4"/>
                    <a:pt x="0" y="9"/>
                  </a:cubicBezTo>
                  <a:cubicBezTo>
                    <a:pt x="0" y="15"/>
                    <a:pt x="7" y="19"/>
                    <a:pt x="16" y="19"/>
                  </a:cubicBezTo>
                  <a:cubicBezTo>
                    <a:pt x="24"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14" name="ísḷïḓe"/>
            <p:cNvSpPr/>
            <p:nvPr userDrawn="1"/>
          </p:nvSpPr>
          <p:spPr bwMode="auto">
            <a:xfrm>
              <a:off x="5218547" y="2439884"/>
              <a:ext cx="117264" cy="74061"/>
            </a:xfrm>
            <a:custGeom>
              <a:avLst/>
              <a:gdLst>
                <a:gd name="T0" fmla="*/ 31 w 32"/>
                <a:gd name="T1" fmla="*/ 10 h 20"/>
                <a:gd name="T2" fmla="*/ 17 w 32"/>
                <a:gd name="T3" fmla="*/ 0 h 20"/>
                <a:gd name="T4" fmla="*/ 1 w 32"/>
                <a:gd name="T5" fmla="*/ 10 h 20"/>
                <a:gd name="T6" fmla="*/ 15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2" y="5"/>
                    <a:pt x="25" y="0"/>
                    <a:pt x="17" y="0"/>
                  </a:cubicBezTo>
                  <a:cubicBezTo>
                    <a:pt x="9" y="0"/>
                    <a:pt x="1" y="5"/>
                    <a:pt x="1" y="10"/>
                  </a:cubicBezTo>
                  <a:cubicBezTo>
                    <a:pt x="0" y="16"/>
                    <a:pt x="7"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115" name="iṣľïḋê"/>
            <p:cNvSpPr/>
            <p:nvPr userDrawn="1"/>
          </p:nvSpPr>
          <p:spPr bwMode="auto">
            <a:xfrm>
              <a:off x="5357412" y="2439884"/>
              <a:ext cx="112636" cy="74061"/>
            </a:xfrm>
            <a:custGeom>
              <a:avLst/>
              <a:gdLst>
                <a:gd name="T0" fmla="*/ 30 w 31"/>
                <a:gd name="T1" fmla="*/ 10 h 20"/>
                <a:gd name="T2" fmla="*/ 16 w 31"/>
                <a:gd name="T3" fmla="*/ 0 h 20"/>
                <a:gd name="T4" fmla="*/ 0 w 31"/>
                <a:gd name="T5" fmla="*/ 10 h 20"/>
                <a:gd name="T6" fmla="*/ 15 w 31"/>
                <a:gd name="T7" fmla="*/ 20 h 20"/>
                <a:gd name="T8" fmla="*/ 30 w 31"/>
                <a:gd name="T9" fmla="*/ 10 h 20"/>
              </a:gdLst>
              <a:ahLst/>
              <a:cxnLst>
                <a:cxn ang="0">
                  <a:pos x="T0" y="T1"/>
                </a:cxn>
                <a:cxn ang="0">
                  <a:pos x="T2" y="T3"/>
                </a:cxn>
                <a:cxn ang="0">
                  <a:pos x="T4" y="T5"/>
                </a:cxn>
                <a:cxn ang="0">
                  <a:pos x="T6" y="T7"/>
                </a:cxn>
                <a:cxn ang="0">
                  <a:pos x="T8" y="T9"/>
                </a:cxn>
              </a:cxnLst>
              <a:rect l="0" t="0" r="r" b="b"/>
              <a:pathLst>
                <a:path w="31" h="20">
                  <a:moveTo>
                    <a:pt x="30" y="10"/>
                  </a:moveTo>
                  <a:cubicBezTo>
                    <a:pt x="31" y="5"/>
                    <a:pt x="24" y="0"/>
                    <a:pt x="16" y="0"/>
                  </a:cubicBezTo>
                  <a:cubicBezTo>
                    <a:pt x="8" y="0"/>
                    <a:pt x="0" y="5"/>
                    <a:pt x="0" y="10"/>
                  </a:cubicBezTo>
                  <a:cubicBezTo>
                    <a:pt x="0" y="16"/>
                    <a:pt x="6" y="20"/>
                    <a:pt x="15" y="20"/>
                  </a:cubicBezTo>
                  <a:cubicBezTo>
                    <a:pt x="23" y="20"/>
                    <a:pt x="30" y="16"/>
                    <a:pt x="30" y="10"/>
                  </a:cubicBezTo>
                  <a:close/>
                </a:path>
              </a:pathLst>
            </a:custGeom>
            <a:grpFill/>
            <a:ln>
              <a:noFill/>
            </a:ln>
          </p:spPr>
          <p:txBody>
            <a:bodyPr anchor="ctr"/>
            <a:lstStyle/>
            <a:p>
              <a:pPr algn="ctr"/>
              <a:endParaRPr>
                <a:solidFill>
                  <a:schemeClr val="accent1">
                    <a:lumMod val="50000"/>
                  </a:schemeClr>
                </a:solidFill>
              </a:endParaRPr>
            </a:p>
          </p:txBody>
        </p:sp>
        <p:sp>
          <p:nvSpPr>
            <p:cNvPr id="116" name="îşḻíďe"/>
            <p:cNvSpPr/>
            <p:nvPr userDrawn="1"/>
          </p:nvSpPr>
          <p:spPr bwMode="auto">
            <a:xfrm>
              <a:off x="5493191" y="2439884"/>
              <a:ext cx="112636" cy="74061"/>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5"/>
                    <a:pt x="24" y="0"/>
                    <a:pt x="16" y="0"/>
                  </a:cubicBezTo>
                  <a:cubicBezTo>
                    <a:pt x="8" y="0"/>
                    <a:pt x="1" y="5"/>
                    <a:pt x="0" y="10"/>
                  </a:cubicBezTo>
                  <a:cubicBezTo>
                    <a:pt x="0" y="16"/>
                    <a:pt x="7" y="20"/>
                    <a:pt x="15" y="20"/>
                  </a:cubicBezTo>
                  <a:cubicBezTo>
                    <a:pt x="24" y="20"/>
                    <a:pt x="30" y="16"/>
                    <a:pt x="31" y="10"/>
                  </a:cubicBezTo>
                  <a:close/>
                </a:path>
              </a:pathLst>
            </a:custGeom>
            <a:grpFill/>
            <a:ln>
              <a:noFill/>
            </a:ln>
          </p:spPr>
          <p:txBody>
            <a:bodyPr anchor="ctr"/>
            <a:lstStyle/>
            <a:p>
              <a:pPr algn="ctr"/>
              <a:endParaRPr>
                <a:solidFill>
                  <a:schemeClr val="accent1">
                    <a:lumMod val="50000"/>
                  </a:schemeClr>
                </a:solidFill>
              </a:endParaRPr>
            </a:p>
          </p:txBody>
        </p:sp>
        <p:sp>
          <p:nvSpPr>
            <p:cNvPr id="117" name="ïṣḻíḍé"/>
            <p:cNvSpPr/>
            <p:nvPr userDrawn="1"/>
          </p:nvSpPr>
          <p:spPr bwMode="auto">
            <a:xfrm>
              <a:off x="5627428" y="2439884"/>
              <a:ext cx="112636" cy="74061"/>
            </a:xfrm>
            <a:custGeom>
              <a:avLst/>
              <a:gdLst>
                <a:gd name="T0" fmla="*/ 31 w 31"/>
                <a:gd name="T1" fmla="*/ 10 h 20"/>
                <a:gd name="T2" fmla="*/ 16 w 31"/>
                <a:gd name="T3" fmla="*/ 0 h 20"/>
                <a:gd name="T4" fmla="*/ 1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5"/>
                    <a:pt x="24" y="0"/>
                    <a:pt x="16" y="0"/>
                  </a:cubicBezTo>
                  <a:cubicBezTo>
                    <a:pt x="8" y="0"/>
                    <a:pt x="1" y="5"/>
                    <a:pt x="1" y="10"/>
                  </a:cubicBezTo>
                  <a:cubicBezTo>
                    <a:pt x="0" y="16"/>
                    <a:pt x="7"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118" name="î$ľîḋe"/>
            <p:cNvSpPr/>
            <p:nvPr userDrawn="1"/>
          </p:nvSpPr>
          <p:spPr bwMode="auto">
            <a:xfrm>
              <a:off x="5766293" y="2439884"/>
              <a:ext cx="109550" cy="74061"/>
            </a:xfrm>
            <a:custGeom>
              <a:avLst/>
              <a:gdLst>
                <a:gd name="T0" fmla="*/ 30 w 30"/>
                <a:gd name="T1" fmla="*/ 10 h 20"/>
                <a:gd name="T2" fmla="*/ 15 w 30"/>
                <a:gd name="T3" fmla="*/ 0 h 20"/>
                <a:gd name="T4" fmla="*/ 0 w 30"/>
                <a:gd name="T5" fmla="*/ 10 h 20"/>
                <a:gd name="T6" fmla="*/ 15 w 30"/>
                <a:gd name="T7" fmla="*/ 20 h 20"/>
                <a:gd name="T8" fmla="*/ 30 w 30"/>
                <a:gd name="T9" fmla="*/ 10 h 20"/>
              </a:gdLst>
              <a:ahLst/>
              <a:cxnLst>
                <a:cxn ang="0">
                  <a:pos x="T0" y="T1"/>
                </a:cxn>
                <a:cxn ang="0">
                  <a:pos x="T2" y="T3"/>
                </a:cxn>
                <a:cxn ang="0">
                  <a:pos x="T4" y="T5"/>
                </a:cxn>
                <a:cxn ang="0">
                  <a:pos x="T6" y="T7"/>
                </a:cxn>
                <a:cxn ang="0">
                  <a:pos x="T8" y="T9"/>
                </a:cxn>
              </a:cxnLst>
              <a:rect l="0" t="0" r="r" b="b"/>
              <a:pathLst>
                <a:path w="30" h="20">
                  <a:moveTo>
                    <a:pt x="30" y="10"/>
                  </a:moveTo>
                  <a:cubicBezTo>
                    <a:pt x="30" y="5"/>
                    <a:pt x="23" y="0"/>
                    <a:pt x="15" y="0"/>
                  </a:cubicBezTo>
                  <a:cubicBezTo>
                    <a:pt x="7" y="0"/>
                    <a:pt x="0" y="5"/>
                    <a:pt x="0" y="10"/>
                  </a:cubicBezTo>
                  <a:cubicBezTo>
                    <a:pt x="0" y="16"/>
                    <a:pt x="6" y="20"/>
                    <a:pt x="15" y="20"/>
                  </a:cubicBezTo>
                  <a:cubicBezTo>
                    <a:pt x="23" y="20"/>
                    <a:pt x="30" y="16"/>
                    <a:pt x="30" y="10"/>
                  </a:cubicBezTo>
                  <a:close/>
                </a:path>
              </a:pathLst>
            </a:custGeom>
            <a:grpFill/>
            <a:ln>
              <a:noFill/>
            </a:ln>
          </p:spPr>
          <p:txBody>
            <a:bodyPr anchor="ctr"/>
            <a:lstStyle/>
            <a:p>
              <a:pPr algn="ctr"/>
              <a:endParaRPr>
                <a:solidFill>
                  <a:schemeClr val="accent1">
                    <a:lumMod val="50000"/>
                  </a:schemeClr>
                </a:solidFill>
              </a:endParaRPr>
            </a:p>
          </p:txBody>
        </p:sp>
        <p:sp>
          <p:nvSpPr>
            <p:cNvPr id="119" name="ïṧḻïḋe"/>
            <p:cNvSpPr/>
            <p:nvPr userDrawn="1"/>
          </p:nvSpPr>
          <p:spPr bwMode="auto">
            <a:xfrm>
              <a:off x="5900529" y="2439884"/>
              <a:ext cx="109550" cy="74061"/>
            </a:xfrm>
            <a:custGeom>
              <a:avLst/>
              <a:gdLst>
                <a:gd name="T0" fmla="*/ 30 w 30"/>
                <a:gd name="T1" fmla="*/ 10 h 20"/>
                <a:gd name="T2" fmla="*/ 15 w 30"/>
                <a:gd name="T3" fmla="*/ 0 h 20"/>
                <a:gd name="T4" fmla="*/ 0 w 30"/>
                <a:gd name="T5" fmla="*/ 10 h 20"/>
                <a:gd name="T6" fmla="*/ 15 w 30"/>
                <a:gd name="T7" fmla="*/ 20 h 20"/>
                <a:gd name="T8" fmla="*/ 30 w 30"/>
                <a:gd name="T9" fmla="*/ 10 h 20"/>
              </a:gdLst>
              <a:ahLst/>
              <a:cxnLst>
                <a:cxn ang="0">
                  <a:pos x="T0" y="T1"/>
                </a:cxn>
                <a:cxn ang="0">
                  <a:pos x="T2" y="T3"/>
                </a:cxn>
                <a:cxn ang="0">
                  <a:pos x="T4" y="T5"/>
                </a:cxn>
                <a:cxn ang="0">
                  <a:pos x="T6" y="T7"/>
                </a:cxn>
                <a:cxn ang="0">
                  <a:pos x="T8" y="T9"/>
                </a:cxn>
              </a:cxnLst>
              <a:rect l="0" t="0" r="r" b="b"/>
              <a:pathLst>
                <a:path w="30" h="20">
                  <a:moveTo>
                    <a:pt x="30" y="10"/>
                  </a:moveTo>
                  <a:cubicBezTo>
                    <a:pt x="30" y="5"/>
                    <a:pt x="23" y="0"/>
                    <a:pt x="15" y="0"/>
                  </a:cubicBezTo>
                  <a:cubicBezTo>
                    <a:pt x="7" y="0"/>
                    <a:pt x="0" y="5"/>
                    <a:pt x="0" y="10"/>
                  </a:cubicBezTo>
                  <a:cubicBezTo>
                    <a:pt x="0" y="16"/>
                    <a:pt x="7" y="20"/>
                    <a:pt x="15" y="20"/>
                  </a:cubicBezTo>
                  <a:cubicBezTo>
                    <a:pt x="24" y="20"/>
                    <a:pt x="30" y="16"/>
                    <a:pt x="30" y="10"/>
                  </a:cubicBezTo>
                  <a:close/>
                </a:path>
              </a:pathLst>
            </a:custGeom>
            <a:grpFill/>
            <a:ln>
              <a:noFill/>
            </a:ln>
          </p:spPr>
          <p:txBody>
            <a:bodyPr anchor="ctr"/>
            <a:lstStyle/>
            <a:p>
              <a:pPr algn="ctr"/>
              <a:endParaRPr>
                <a:solidFill>
                  <a:schemeClr val="accent1">
                    <a:lumMod val="50000"/>
                  </a:schemeClr>
                </a:solidFill>
              </a:endParaRPr>
            </a:p>
          </p:txBody>
        </p:sp>
        <p:sp>
          <p:nvSpPr>
            <p:cNvPr id="120" name="iṩḷiḋè"/>
            <p:cNvSpPr/>
            <p:nvPr userDrawn="1"/>
          </p:nvSpPr>
          <p:spPr bwMode="auto">
            <a:xfrm>
              <a:off x="6036308" y="2439884"/>
              <a:ext cx="112636" cy="74061"/>
            </a:xfrm>
            <a:custGeom>
              <a:avLst/>
              <a:gdLst>
                <a:gd name="T0" fmla="*/ 30 w 31"/>
                <a:gd name="T1" fmla="*/ 10 h 20"/>
                <a:gd name="T2" fmla="*/ 15 w 31"/>
                <a:gd name="T3" fmla="*/ 0 h 20"/>
                <a:gd name="T4" fmla="*/ 0 w 31"/>
                <a:gd name="T5" fmla="*/ 10 h 20"/>
                <a:gd name="T6" fmla="*/ 16 w 31"/>
                <a:gd name="T7" fmla="*/ 20 h 20"/>
                <a:gd name="T8" fmla="*/ 30 w 31"/>
                <a:gd name="T9" fmla="*/ 10 h 20"/>
              </a:gdLst>
              <a:ahLst/>
              <a:cxnLst>
                <a:cxn ang="0">
                  <a:pos x="T0" y="T1"/>
                </a:cxn>
                <a:cxn ang="0">
                  <a:pos x="T2" y="T3"/>
                </a:cxn>
                <a:cxn ang="0">
                  <a:pos x="T4" y="T5"/>
                </a:cxn>
                <a:cxn ang="0">
                  <a:pos x="T6" y="T7"/>
                </a:cxn>
                <a:cxn ang="0">
                  <a:pos x="T8" y="T9"/>
                </a:cxn>
              </a:cxnLst>
              <a:rect l="0" t="0" r="r" b="b"/>
              <a:pathLst>
                <a:path w="31" h="20">
                  <a:moveTo>
                    <a:pt x="30" y="10"/>
                  </a:moveTo>
                  <a:cubicBezTo>
                    <a:pt x="30" y="5"/>
                    <a:pt x="23" y="0"/>
                    <a:pt x="15" y="0"/>
                  </a:cubicBezTo>
                  <a:cubicBezTo>
                    <a:pt x="7" y="0"/>
                    <a:pt x="0" y="5"/>
                    <a:pt x="0" y="10"/>
                  </a:cubicBezTo>
                  <a:cubicBezTo>
                    <a:pt x="0" y="16"/>
                    <a:pt x="7" y="20"/>
                    <a:pt x="16" y="20"/>
                  </a:cubicBezTo>
                  <a:cubicBezTo>
                    <a:pt x="24" y="20"/>
                    <a:pt x="31" y="16"/>
                    <a:pt x="30" y="10"/>
                  </a:cubicBezTo>
                  <a:close/>
                </a:path>
              </a:pathLst>
            </a:custGeom>
            <a:grpFill/>
            <a:ln>
              <a:noFill/>
            </a:ln>
          </p:spPr>
          <p:txBody>
            <a:bodyPr anchor="ctr"/>
            <a:lstStyle/>
            <a:p>
              <a:pPr algn="ctr"/>
              <a:endParaRPr>
                <a:solidFill>
                  <a:schemeClr val="accent1">
                    <a:lumMod val="50000"/>
                  </a:schemeClr>
                </a:solidFill>
              </a:endParaRPr>
            </a:p>
          </p:txBody>
        </p:sp>
        <p:sp>
          <p:nvSpPr>
            <p:cNvPr id="121" name="îśḻïḑe"/>
            <p:cNvSpPr/>
            <p:nvPr userDrawn="1"/>
          </p:nvSpPr>
          <p:spPr bwMode="auto">
            <a:xfrm>
              <a:off x="6170545" y="2439884"/>
              <a:ext cx="114178" cy="74061"/>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5"/>
                    <a:pt x="23" y="0"/>
                    <a:pt x="15" y="0"/>
                  </a:cubicBezTo>
                  <a:cubicBezTo>
                    <a:pt x="7" y="0"/>
                    <a:pt x="0" y="5"/>
                    <a:pt x="0" y="10"/>
                  </a:cubicBezTo>
                  <a:cubicBezTo>
                    <a:pt x="1" y="16"/>
                    <a:pt x="8" y="20"/>
                    <a:pt x="16"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122" name="iślíḋe"/>
            <p:cNvSpPr/>
            <p:nvPr userDrawn="1"/>
          </p:nvSpPr>
          <p:spPr bwMode="auto">
            <a:xfrm>
              <a:off x="5210833" y="2532461"/>
              <a:ext cx="117264" cy="72519"/>
            </a:xfrm>
            <a:custGeom>
              <a:avLst/>
              <a:gdLst>
                <a:gd name="T0" fmla="*/ 32 w 32"/>
                <a:gd name="T1" fmla="*/ 10 h 20"/>
                <a:gd name="T2" fmla="*/ 17 w 32"/>
                <a:gd name="T3" fmla="*/ 0 h 20"/>
                <a:gd name="T4" fmla="*/ 1 w 32"/>
                <a:gd name="T5" fmla="*/ 10 h 20"/>
                <a:gd name="T6" fmla="*/ 15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2" y="4"/>
                    <a:pt x="25" y="0"/>
                    <a:pt x="17" y="0"/>
                  </a:cubicBezTo>
                  <a:cubicBezTo>
                    <a:pt x="9" y="0"/>
                    <a:pt x="1" y="4"/>
                    <a:pt x="1" y="10"/>
                  </a:cubicBezTo>
                  <a:cubicBezTo>
                    <a:pt x="0" y="15"/>
                    <a:pt x="7" y="20"/>
                    <a:pt x="15" y="20"/>
                  </a:cubicBezTo>
                  <a:cubicBezTo>
                    <a:pt x="24" y="20"/>
                    <a:pt x="31" y="15"/>
                    <a:pt x="32" y="10"/>
                  </a:cubicBezTo>
                  <a:close/>
                </a:path>
              </a:pathLst>
            </a:custGeom>
            <a:grpFill/>
            <a:ln>
              <a:noFill/>
            </a:ln>
          </p:spPr>
          <p:txBody>
            <a:bodyPr anchor="ctr"/>
            <a:lstStyle/>
            <a:p>
              <a:pPr algn="ctr"/>
              <a:endParaRPr>
                <a:solidFill>
                  <a:schemeClr val="accent1">
                    <a:lumMod val="50000"/>
                  </a:schemeClr>
                </a:solidFill>
              </a:endParaRPr>
            </a:p>
          </p:txBody>
        </p:sp>
        <p:sp>
          <p:nvSpPr>
            <p:cNvPr id="123" name="îşḷiḋé"/>
            <p:cNvSpPr/>
            <p:nvPr userDrawn="1"/>
          </p:nvSpPr>
          <p:spPr bwMode="auto">
            <a:xfrm>
              <a:off x="5349698" y="2532461"/>
              <a:ext cx="114178"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5" y="0"/>
                    <a:pt x="16" y="0"/>
                  </a:cubicBezTo>
                  <a:cubicBezTo>
                    <a:pt x="8" y="0"/>
                    <a:pt x="1" y="4"/>
                    <a:pt x="0" y="10"/>
                  </a:cubicBezTo>
                  <a:cubicBezTo>
                    <a:pt x="0" y="15"/>
                    <a:pt x="7" y="20"/>
                    <a:pt x="15" y="20"/>
                  </a:cubicBezTo>
                  <a:cubicBezTo>
                    <a:pt x="24" y="20"/>
                    <a:pt x="31" y="15"/>
                    <a:pt x="31" y="10"/>
                  </a:cubicBezTo>
                  <a:close/>
                </a:path>
              </a:pathLst>
            </a:custGeom>
            <a:grpFill/>
            <a:ln>
              <a:noFill/>
            </a:ln>
          </p:spPr>
          <p:txBody>
            <a:bodyPr anchor="ctr"/>
            <a:lstStyle/>
            <a:p>
              <a:pPr algn="ctr"/>
              <a:endParaRPr>
                <a:solidFill>
                  <a:schemeClr val="accent1">
                    <a:lumMod val="50000"/>
                  </a:schemeClr>
                </a:solidFill>
              </a:endParaRPr>
            </a:p>
          </p:txBody>
        </p:sp>
        <p:sp>
          <p:nvSpPr>
            <p:cNvPr id="124" name="îṣlídè"/>
            <p:cNvSpPr/>
            <p:nvPr userDrawn="1"/>
          </p:nvSpPr>
          <p:spPr bwMode="auto">
            <a:xfrm>
              <a:off x="6039394" y="2532461"/>
              <a:ext cx="114178" cy="72519"/>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4"/>
                    <a:pt x="23" y="0"/>
                    <a:pt x="15" y="0"/>
                  </a:cubicBezTo>
                  <a:cubicBezTo>
                    <a:pt x="6" y="0"/>
                    <a:pt x="0" y="4"/>
                    <a:pt x="0" y="10"/>
                  </a:cubicBezTo>
                  <a:cubicBezTo>
                    <a:pt x="0" y="15"/>
                    <a:pt x="7" y="20"/>
                    <a:pt x="16" y="20"/>
                  </a:cubicBezTo>
                  <a:cubicBezTo>
                    <a:pt x="24" y="20"/>
                    <a:pt x="31" y="15"/>
                    <a:pt x="31" y="10"/>
                  </a:cubicBezTo>
                  <a:close/>
                </a:path>
              </a:pathLst>
            </a:custGeom>
            <a:grpFill/>
            <a:ln>
              <a:noFill/>
            </a:ln>
          </p:spPr>
          <p:txBody>
            <a:bodyPr anchor="ctr"/>
            <a:lstStyle/>
            <a:p>
              <a:pPr algn="ctr"/>
              <a:endParaRPr>
                <a:solidFill>
                  <a:schemeClr val="accent1">
                    <a:lumMod val="50000"/>
                  </a:schemeClr>
                </a:solidFill>
              </a:endParaRPr>
            </a:p>
          </p:txBody>
        </p:sp>
        <p:sp>
          <p:nvSpPr>
            <p:cNvPr id="125" name="ïŝļïḍé"/>
            <p:cNvSpPr/>
            <p:nvPr userDrawn="1"/>
          </p:nvSpPr>
          <p:spPr bwMode="auto">
            <a:xfrm>
              <a:off x="6175174" y="2532461"/>
              <a:ext cx="115721" cy="72519"/>
            </a:xfrm>
            <a:custGeom>
              <a:avLst/>
              <a:gdLst>
                <a:gd name="T0" fmla="*/ 31 w 32"/>
                <a:gd name="T1" fmla="*/ 10 h 20"/>
                <a:gd name="T2" fmla="*/ 15 w 32"/>
                <a:gd name="T3" fmla="*/ 0 h 20"/>
                <a:gd name="T4" fmla="*/ 0 w 32"/>
                <a:gd name="T5" fmla="*/ 10 h 20"/>
                <a:gd name="T6" fmla="*/ 16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4" y="0"/>
                    <a:pt x="15" y="0"/>
                  </a:cubicBezTo>
                  <a:cubicBezTo>
                    <a:pt x="7" y="0"/>
                    <a:pt x="0" y="4"/>
                    <a:pt x="0" y="10"/>
                  </a:cubicBezTo>
                  <a:cubicBezTo>
                    <a:pt x="1" y="15"/>
                    <a:pt x="8" y="20"/>
                    <a:pt x="16" y="20"/>
                  </a:cubicBezTo>
                  <a:cubicBezTo>
                    <a:pt x="25" y="20"/>
                    <a:pt x="32" y="15"/>
                    <a:pt x="31" y="10"/>
                  </a:cubicBezTo>
                  <a:close/>
                </a:path>
              </a:pathLst>
            </a:custGeom>
            <a:grpFill/>
            <a:ln>
              <a:noFill/>
            </a:ln>
          </p:spPr>
          <p:txBody>
            <a:bodyPr anchor="ctr"/>
            <a:lstStyle/>
            <a:p>
              <a:pPr algn="ctr"/>
              <a:endParaRPr>
                <a:solidFill>
                  <a:schemeClr val="accent1">
                    <a:lumMod val="50000"/>
                  </a:schemeClr>
                </a:solidFill>
              </a:endParaRPr>
            </a:p>
          </p:txBody>
        </p:sp>
        <p:sp>
          <p:nvSpPr>
            <p:cNvPr id="126" name="íṥlîḓe"/>
            <p:cNvSpPr/>
            <p:nvPr userDrawn="1"/>
          </p:nvSpPr>
          <p:spPr bwMode="auto">
            <a:xfrm>
              <a:off x="6314039" y="2532461"/>
              <a:ext cx="112636" cy="72519"/>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4"/>
                    <a:pt x="23" y="0"/>
                    <a:pt x="15" y="0"/>
                  </a:cubicBezTo>
                  <a:cubicBezTo>
                    <a:pt x="6" y="0"/>
                    <a:pt x="0" y="4"/>
                    <a:pt x="0" y="10"/>
                  </a:cubicBezTo>
                  <a:cubicBezTo>
                    <a:pt x="1" y="15"/>
                    <a:pt x="8" y="20"/>
                    <a:pt x="16" y="20"/>
                  </a:cubicBezTo>
                  <a:cubicBezTo>
                    <a:pt x="25" y="20"/>
                    <a:pt x="31" y="15"/>
                    <a:pt x="31" y="10"/>
                  </a:cubicBezTo>
                  <a:close/>
                </a:path>
              </a:pathLst>
            </a:custGeom>
            <a:grpFill/>
            <a:ln>
              <a:noFill/>
            </a:ln>
          </p:spPr>
          <p:txBody>
            <a:bodyPr anchor="ctr"/>
            <a:lstStyle/>
            <a:p>
              <a:pPr algn="ctr"/>
              <a:endParaRPr>
                <a:solidFill>
                  <a:schemeClr val="accent1">
                    <a:lumMod val="50000"/>
                  </a:schemeClr>
                </a:solidFill>
              </a:endParaRPr>
            </a:p>
          </p:txBody>
        </p:sp>
        <p:sp>
          <p:nvSpPr>
            <p:cNvPr id="127" name="îšļiḍe"/>
            <p:cNvSpPr/>
            <p:nvPr userDrawn="1"/>
          </p:nvSpPr>
          <p:spPr bwMode="auto">
            <a:xfrm>
              <a:off x="6448276" y="2532461"/>
              <a:ext cx="117264" cy="72519"/>
            </a:xfrm>
            <a:custGeom>
              <a:avLst/>
              <a:gdLst>
                <a:gd name="T0" fmla="*/ 32 w 32"/>
                <a:gd name="T1" fmla="*/ 10 h 20"/>
                <a:gd name="T2" fmla="*/ 15 w 32"/>
                <a:gd name="T3" fmla="*/ 0 h 20"/>
                <a:gd name="T4" fmla="*/ 1 w 32"/>
                <a:gd name="T5" fmla="*/ 10 h 20"/>
                <a:gd name="T6" fmla="*/ 17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1" y="4"/>
                    <a:pt x="24" y="0"/>
                    <a:pt x="15" y="0"/>
                  </a:cubicBezTo>
                  <a:cubicBezTo>
                    <a:pt x="7" y="0"/>
                    <a:pt x="0" y="4"/>
                    <a:pt x="1" y="10"/>
                  </a:cubicBezTo>
                  <a:cubicBezTo>
                    <a:pt x="1" y="15"/>
                    <a:pt x="9" y="20"/>
                    <a:pt x="17" y="20"/>
                  </a:cubicBezTo>
                  <a:cubicBezTo>
                    <a:pt x="26" y="20"/>
                    <a:pt x="32" y="15"/>
                    <a:pt x="32" y="10"/>
                  </a:cubicBezTo>
                  <a:close/>
                </a:path>
              </a:pathLst>
            </a:custGeom>
            <a:grpFill/>
            <a:ln>
              <a:noFill/>
            </a:ln>
          </p:spPr>
          <p:txBody>
            <a:bodyPr anchor="ctr"/>
            <a:lstStyle/>
            <a:p>
              <a:pPr algn="ctr"/>
              <a:endParaRPr>
                <a:solidFill>
                  <a:schemeClr val="accent1">
                    <a:lumMod val="50000"/>
                  </a:schemeClr>
                </a:solidFill>
              </a:endParaRPr>
            </a:p>
          </p:txBody>
        </p:sp>
        <p:sp>
          <p:nvSpPr>
            <p:cNvPr id="128" name="ïṡļïḍè"/>
            <p:cNvSpPr/>
            <p:nvPr userDrawn="1"/>
          </p:nvSpPr>
          <p:spPr bwMode="auto">
            <a:xfrm>
              <a:off x="9228665" y="2907396"/>
              <a:ext cx="138865" cy="84863"/>
            </a:xfrm>
            <a:custGeom>
              <a:avLst/>
              <a:gdLst>
                <a:gd name="T0" fmla="*/ 35 w 38"/>
                <a:gd name="T1" fmla="*/ 11 h 23"/>
                <a:gd name="T2" fmla="*/ 14 w 38"/>
                <a:gd name="T3" fmla="*/ 0 h 23"/>
                <a:gd name="T4" fmla="*/ 3 w 38"/>
                <a:gd name="T5" fmla="*/ 11 h 23"/>
                <a:gd name="T6" fmla="*/ 2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2" y="5"/>
                    <a:pt x="23" y="0"/>
                    <a:pt x="14" y="0"/>
                  </a:cubicBezTo>
                  <a:cubicBezTo>
                    <a:pt x="5" y="0"/>
                    <a:pt x="0" y="5"/>
                    <a:pt x="3" y="11"/>
                  </a:cubicBezTo>
                  <a:cubicBezTo>
                    <a:pt x="6" y="18"/>
                    <a:pt x="15" y="23"/>
                    <a:pt x="24" y="23"/>
                  </a:cubicBezTo>
                  <a:cubicBezTo>
                    <a:pt x="33"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129" name="íšliḍé"/>
            <p:cNvSpPr/>
            <p:nvPr userDrawn="1"/>
          </p:nvSpPr>
          <p:spPr bwMode="auto">
            <a:xfrm>
              <a:off x="9324328" y="3112609"/>
              <a:ext cx="141951" cy="87948"/>
            </a:xfrm>
            <a:custGeom>
              <a:avLst/>
              <a:gdLst>
                <a:gd name="T0" fmla="*/ 36 w 39"/>
                <a:gd name="T1" fmla="*/ 12 h 24"/>
                <a:gd name="T2" fmla="*/ 14 w 39"/>
                <a:gd name="T3" fmla="*/ 0 h 24"/>
                <a:gd name="T4" fmla="*/ 3 w 39"/>
                <a:gd name="T5" fmla="*/ 12 h 24"/>
                <a:gd name="T6" fmla="*/ 25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3" y="6"/>
                    <a:pt x="23" y="0"/>
                    <a:pt x="14" y="0"/>
                  </a:cubicBezTo>
                  <a:cubicBezTo>
                    <a:pt x="5" y="0"/>
                    <a:pt x="0" y="6"/>
                    <a:pt x="3" y="12"/>
                  </a:cubicBezTo>
                  <a:cubicBezTo>
                    <a:pt x="6" y="19"/>
                    <a:pt x="16" y="24"/>
                    <a:pt x="25" y="24"/>
                  </a:cubicBezTo>
                  <a:cubicBezTo>
                    <a:pt x="34" y="24"/>
                    <a:pt x="39" y="19"/>
                    <a:pt x="36" y="12"/>
                  </a:cubicBezTo>
                  <a:close/>
                </a:path>
              </a:pathLst>
            </a:custGeom>
            <a:grpFill/>
            <a:ln>
              <a:noFill/>
            </a:ln>
          </p:spPr>
          <p:txBody>
            <a:bodyPr anchor="ctr"/>
            <a:lstStyle/>
            <a:p>
              <a:pPr algn="ctr"/>
              <a:endParaRPr>
                <a:solidFill>
                  <a:schemeClr val="accent1">
                    <a:lumMod val="50000"/>
                  </a:schemeClr>
                </a:solidFill>
              </a:endParaRPr>
            </a:p>
          </p:txBody>
        </p:sp>
        <p:sp>
          <p:nvSpPr>
            <p:cNvPr id="130" name="ïślíďê"/>
            <p:cNvSpPr/>
            <p:nvPr userDrawn="1"/>
          </p:nvSpPr>
          <p:spPr bwMode="auto">
            <a:xfrm>
              <a:off x="8717950" y="1804190"/>
              <a:ext cx="117264" cy="61718"/>
            </a:xfrm>
            <a:custGeom>
              <a:avLst/>
              <a:gdLst>
                <a:gd name="T0" fmla="*/ 30 w 32"/>
                <a:gd name="T1" fmla="*/ 9 h 17"/>
                <a:gd name="T2" fmla="*/ 13 w 32"/>
                <a:gd name="T3" fmla="*/ 0 h 17"/>
                <a:gd name="T4" fmla="*/ 3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3" y="0"/>
                  </a:cubicBezTo>
                  <a:cubicBezTo>
                    <a:pt x="5" y="0"/>
                    <a:pt x="0" y="4"/>
                    <a:pt x="3" y="9"/>
                  </a:cubicBezTo>
                  <a:cubicBezTo>
                    <a:pt x="5" y="13"/>
                    <a:pt x="13"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131" name="íśḻîdé"/>
            <p:cNvSpPr/>
            <p:nvPr userDrawn="1"/>
          </p:nvSpPr>
          <p:spPr bwMode="auto">
            <a:xfrm>
              <a:off x="8842929" y="1804190"/>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5" y="0"/>
                    <a:pt x="0" y="4"/>
                    <a:pt x="2" y="9"/>
                  </a:cubicBezTo>
                  <a:cubicBezTo>
                    <a:pt x="4" y="13"/>
                    <a:pt x="12"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132" name="ïš1îḑè"/>
            <p:cNvSpPr/>
            <p:nvPr userDrawn="1"/>
          </p:nvSpPr>
          <p:spPr bwMode="auto">
            <a:xfrm>
              <a:off x="9210150" y="1804190"/>
              <a:ext cx="120350" cy="61718"/>
            </a:xfrm>
            <a:custGeom>
              <a:avLst/>
              <a:gdLst>
                <a:gd name="T0" fmla="*/ 30 w 33"/>
                <a:gd name="T1" fmla="*/ 9 h 17"/>
                <a:gd name="T2" fmla="*/ 12 w 33"/>
                <a:gd name="T3" fmla="*/ 0 h 17"/>
                <a:gd name="T4" fmla="*/ 3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3" y="9"/>
                  </a:cubicBezTo>
                  <a:cubicBezTo>
                    <a:pt x="5" y="13"/>
                    <a:pt x="13" y="17"/>
                    <a:pt x="21" y="17"/>
                  </a:cubicBezTo>
                  <a:cubicBezTo>
                    <a:pt x="28"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133" name="ïṩlíḍê"/>
            <p:cNvSpPr/>
            <p:nvPr userDrawn="1"/>
          </p:nvSpPr>
          <p:spPr bwMode="auto">
            <a:xfrm>
              <a:off x="9335128" y="1804190"/>
              <a:ext cx="117264" cy="61718"/>
            </a:xfrm>
            <a:custGeom>
              <a:avLst/>
              <a:gdLst>
                <a:gd name="T0" fmla="*/ 30 w 32"/>
                <a:gd name="T1" fmla="*/ 9 h 17"/>
                <a:gd name="T2" fmla="*/ 12 w 32"/>
                <a:gd name="T3" fmla="*/ 0 h 17"/>
                <a:gd name="T4" fmla="*/ 2 w 32"/>
                <a:gd name="T5" fmla="*/ 9 h 17"/>
                <a:gd name="T6" fmla="*/ 2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7" y="4"/>
                    <a:pt x="19" y="0"/>
                    <a:pt x="12" y="0"/>
                  </a:cubicBezTo>
                  <a:cubicBezTo>
                    <a:pt x="4" y="0"/>
                    <a:pt x="0" y="4"/>
                    <a:pt x="2" y="9"/>
                  </a:cubicBezTo>
                  <a:cubicBezTo>
                    <a:pt x="5" y="13"/>
                    <a:pt x="13" y="17"/>
                    <a:pt x="21"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134" name="ïsľíḑé"/>
            <p:cNvSpPr/>
            <p:nvPr userDrawn="1"/>
          </p:nvSpPr>
          <p:spPr bwMode="auto">
            <a:xfrm>
              <a:off x="6466791" y="2714528"/>
              <a:ext cx="120350" cy="80233"/>
            </a:xfrm>
            <a:custGeom>
              <a:avLst/>
              <a:gdLst>
                <a:gd name="T0" fmla="*/ 32 w 33"/>
                <a:gd name="T1" fmla="*/ 11 h 22"/>
                <a:gd name="T2" fmla="*/ 15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4" y="0"/>
                    <a:pt x="15" y="0"/>
                  </a:cubicBezTo>
                  <a:cubicBezTo>
                    <a:pt x="6"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135" name="í$1îḓè"/>
            <p:cNvSpPr/>
            <p:nvPr userDrawn="1"/>
          </p:nvSpPr>
          <p:spPr bwMode="auto">
            <a:xfrm>
              <a:off x="6550110" y="2188383"/>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36" name="ï$ḻïḓe"/>
            <p:cNvSpPr/>
            <p:nvPr userDrawn="1"/>
          </p:nvSpPr>
          <p:spPr bwMode="auto">
            <a:xfrm>
              <a:off x="6699775" y="2356565"/>
              <a:ext cx="117264" cy="69433"/>
            </a:xfrm>
            <a:custGeom>
              <a:avLst/>
              <a:gdLst>
                <a:gd name="T0" fmla="*/ 31 w 32"/>
                <a:gd name="T1" fmla="*/ 9 h 19"/>
                <a:gd name="T2" fmla="*/ 15 w 32"/>
                <a:gd name="T3" fmla="*/ 0 h 19"/>
                <a:gd name="T4" fmla="*/ 1 w 32"/>
                <a:gd name="T5" fmla="*/ 9 h 19"/>
                <a:gd name="T6" fmla="*/ 17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3" y="0"/>
                    <a:pt x="15" y="0"/>
                  </a:cubicBezTo>
                  <a:cubicBezTo>
                    <a:pt x="6" y="0"/>
                    <a:pt x="0" y="4"/>
                    <a:pt x="1" y="9"/>
                  </a:cubicBezTo>
                  <a:cubicBezTo>
                    <a:pt x="2" y="15"/>
                    <a:pt x="9" y="19"/>
                    <a:pt x="17" y="19"/>
                  </a:cubicBezTo>
                  <a:cubicBezTo>
                    <a:pt x="26" y="19"/>
                    <a:pt x="32" y="15"/>
                    <a:pt x="31" y="9"/>
                  </a:cubicBezTo>
                  <a:close/>
                </a:path>
              </a:pathLst>
            </a:custGeom>
            <a:grpFill/>
            <a:ln>
              <a:noFill/>
            </a:ln>
          </p:spPr>
          <p:txBody>
            <a:bodyPr anchor="ctr"/>
            <a:lstStyle/>
            <a:p>
              <a:pPr algn="ctr"/>
              <a:endParaRPr>
                <a:solidFill>
                  <a:schemeClr val="accent1">
                    <a:lumMod val="50000"/>
                  </a:schemeClr>
                </a:solidFill>
              </a:endParaRPr>
            </a:p>
          </p:txBody>
        </p:sp>
        <p:sp>
          <p:nvSpPr>
            <p:cNvPr id="137" name="i$lïďè"/>
            <p:cNvSpPr/>
            <p:nvPr userDrawn="1"/>
          </p:nvSpPr>
          <p:spPr bwMode="auto">
            <a:xfrm>
              <a:off x="6568626" y="2356565"/>
              <a:ext cx="114178" cy="69433"/>
            </a:xfrm>
            <a:custGeom>
              <a:avLst/>
              <a:gdLst>
                <a:gd name="T0" fmla="*/ 30 w 31"/>
                <a:gd name="T1" fmla="*/ 9 h 19"/>
                <a:gd name="T2" fmla="*/ 14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2" y="0"/>
                    <a:pt x="14" y="0"/>
                  </a:cubicBezTo>
                  <a:cubicBezTo>
                    <a:pt x="6" y="0"/>
                    <a:pt x="0" y="4"/>
                    <a:pt x="0" y="9"/>
                  </a:cubicBezTo>
                  <a:cubicBezTo>
                    <a:pt x="1" y="15"/>
                    <a:pt x="8" y="19"/>
                    <a:pt x="16" y="19"/>
                  </a:cubicBezTo>
                  <a:cubicBezTo>
                    <a:pt x="25" y="19"/>
                    <a:pt x="31" y="15"/>
                    <a:pt x="30" y="9"/>
                  </a:cubicBezTo>
                  <a:close/>
                </a:path>
              </a:pathLst>
            </a:custGeom>
            <a:grpFill/>
            <a:ln>
              <a:noFill/>
            </a:ln>
          </p:spPr>
          <p:txBody>
            <a:bodyPr anchor="ctr"/>
            <a:lstStyle/>
            <a:p>
              <a:pPr algn="ctr"/>
              <a:endParaRPr>
                <a:solidFill>
                  <a:schemeClr val="accent1">
                    <a:lumMod val="50000"/>
                  </a:schemeClr>
                </a:solidFill>
              </a:endParaRPr>
            </a:p>
          </p:txBody>
        </p:sp>
        <p:sp>
          <p:nvSpPr>
            <p:cNvPr id="138" name="iŝlïḋê"/>
            <p:cNvSpPr/>
            <p:nvPr userDrawn="1"/>
          </p:nvSpPr>
          <p:spPr bwMode="auto">
            <a:xfrm>
              <a:off x="6710577" y="2439884"/>
              <a:ext cx="117264" cy="74061"/>
            </a:xfrm>
            <a:custGeom>
              <a:avLst/>
              <a:gdLst>
                <a:gd name="T0" fmla="*/ 31 w 32"/>
                <a:gd name="T1" fmla="*/ 10 h 20"/>
                <a:gd name="T2" fmla="*/ 15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5"/>
                    <a:pt x="23" y="0"/>
                    <a:pt x="15" y="0"/>
                  </a:cubicBezTo>
                  <a:cubicBezTo>
                    <a:pt x="7" y="0"/>
                    <a:pt x="0" y="5"/>
                    <a:pt x="1" y="10"/>
                  </a:cubicBezTo>
                  <a:cubicBezTo>
                    <a:pt x="2" y="16"/>
                    <a:pt x="9" y="20"/>
                    <a:pt x="18"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139" name="îŝḻíḑê"/>
            <p:cNvSpPr/>
            <p:nvPr userDrawn="1"/>
          </p:nvSpPr>
          <p:spPr bwMode="auto">
            <a:xfrm>
              <a:off x="6587141" y="2532461"/>
              <a:ext cx="117264" cy="72519"/>
            </a:xfrm>
            <a:custGeom>
              <a:avLst/>
              <a:gdLst>
                <a:gd name="T0" fmla="*/ 31 w 32"/>
                <a:gd name="T1" fmla="*/ 10 h 20"/>
                <a:gd name="T2" fmla="*/ 15 w 32"/>
                <a:gd name="T3" fmla="*/ 0 h 20"/>
                <a:gd name="T4" fmla="*/ 1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3" y="0"/>
                    <a:pt x="15" y="0"/>
                  </a:cubicBezTo>
                  <a:cubicBezTo>
                    <a:pt x="6" y="0"/>
                    <a:pt x="0" y="4"/>
                    <a:pt x="1" y="10"/>
                  </a:cubicBezTo>
                  <a:cubicBezTo>
                    <a:pt x="1" y="15"/>
                    <a:pt x="9" y="20"/>
                    <a:pt x="17" y="20"/>
                  </a:cubicBezTo>
                  <a:cubicBezTo>
                    <a:pt x="26" y="20"/>
                    <a:pt x="32" y="15"/>
                    <a:pt x="31" y="10"/>
                  </a:cubicBezTo>
                  <a:close/>
                </a:path>
              </a:pathLst>
            </a:custGeom>
            <a:grpFill/>
            <a:ln>
              <a:noFill/>
            </a:ln>
          </p:spPr>
          <p:txBody>
            <a:bodyPr anchor="ctr"/>
            <a:lstStyle/>
            <a:p>
              <a:pPr algn="ctr"/>
              <a:endParaRPr>
                <a:solidFill>
                  <a:schemeClr val="accent1">
                    <a:lumMod val="50000"/>
                  </a:schemeClr>
                </a:solidFill>
              </a:endParaRPr>
            </a:p>
          </p:txBody>
        </p:sp>
        <p:sp>
          <p:nvSpPr>
            <p:cNvPr id="140" name="í$ḷíḋê"/>
            <p:cNvSpPr/>
            <p:nvPr userDrawn="1"/>
          </p:nvSpPr>
          <p:spPr bwMode="auto">
            <a:xfrm>
              <a:off x="6722920" y="2532461"/>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4" y="0"/>
                    <a:pt x="15" y="0"/>
                  </a:cubicBezTo>
                  <a:cubicBezTo>
                    <a:pt x="7" y="0"/>
                    <a:pt x="0" y="4"/>
                    <a:pt x="1" y="10"/>
                  </a:cubicBezTo>
                  <a:cubicBezTo>
                    <a:pt x="2" y="15"/>
                    <a:pt x="9" y="20"/>
                    <a:pt x="18" y="20"/>
                  </a:cubicBezTo>
                  <a:cubicBezTo>
                    <a:pt x="26"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41" name="îślîḓè"/>
            <p:cNvSpPr/>
            <p:nvPr userDrawn="1"/>
          </p:nvSpPr>
          <p:spPr bwMode="auto">
            <a:xfrm>
              <a:off x="6860242" y="2532461"/>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2" y="15"/>
                    <a:pt x="9" y="20"/>
                    <a:pt x="18" y="20"/>
                  </a:cubicBezTo>
                  <a:cubicBezTo>
                    <a:pt x="26"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42" name="ísḷïde"/>
            <p:cNvSpPr/>
            <p:nvPr userDrawn="1"/>
          </p:nvSpPr>
          <p:spPr bwMode="auto">
            <a:xfrm>
              <a:off x="6597941" y="2623494"/>
              <a:ext cx="117264" cy="72519"/>
            </a:xfrm>
            <a:custGeom>
              <a:avLst/>
              <a:gdLst>
                <a:gd name="T0" fmla="*/ 31 w 32"/>
                <a:gd name="T1" fmla="*/ 10 h 20"/>
                <a:gd name="T2" fmla="*/ 15 w 32"/>
                <a:gd name="T3" fmla="*/ 0 h 20"/>
                <a:gd name="T4" fmla="*/ 0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3" y="0"/>
                    <a:pt x="15" y="0"/>
                  </a:cubicBezTo>
                  <a:cubicBezTo>
                    <a:pt x="6" y="0"/>
                    <a:pt x="0" y="4"/>
                    <a:pt x="0" y="10"/>
                  </a:cubicBezTo>
                  <a:cubicBezTo>
                    <a:pt x="1" y="16"/>
                    <a:pt x="8" y="20"/>
                    <a:pt x="17"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143" name="îslïdê"/>
            <p:cNvSpPr/>
            <p:nvPr userDrawn="1"/>
          </p:nvSpPr>
          <p:spPr bwMode="auto">
            <a:xfrm>
              <a:off x="6736806" y="2623494"/>
              <a:ext cx="117264" cy="72519"/>
            </a:xfrm>
            <a:custGeom>
              <a:avLst/>
              <a:gdLst>
                <a:gd name="T0" fmla="*/ 32 w 32"/>
                <a:gd name="T1" fmla="*/ 10 h 20"/>
                <a:gd name="T2" fmla="*/ 15 w 32"/>
                <a:gd name="T3" fmla="*/ 0 h 20"/>
                <a:gd name="T4" fmla="*/ 0 w 32"/>
                <a:gd name="T5" fmla="*/ 10 h 20"/>
                <a:gd name="T6" fmla="*/ 17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1" y="4"/>
                    <a:pt x="23" y="0"/>
                    <a:pt x="15" y="0"/>
                  </a:cubicBezTo>
                  <a:cubicBezTo>
                    <a:pt x="6" y="0"/>
                    <a:pt x="0" y="4"/>
                    <a:pt x="0" y="10"/>
                  </a:cubicBezTo>
                  <a:cubicBezTo>
                    <a:pt x="1" y="16"/>
                    <a:pt x="9" y="20"/>
                    <a:pt x="17" y="20"/>
                  </a:cubicBezTo>
                  <a:cubicBezTo>
                    <a:pt x="26" y="20"/>
                    <a:pt x="32" y="16"/>
                    <a:pt x="32" y="10"/>
                  </a:cubicBezTo>
                  <a:close/>
                </a:path>
              </a:pathLst>
            </a:custGeom>
            <a:grpFill/>
            <a:ln>
              <a:noFill/>
            </a:ln>
          </p:spPr>
          <p:txBody>
            <a:bodyPr anchor="ctr"/>
            <a:lstStyle/>
            <a:p>
              <a:pPr algn="ctr"/>
              <a:endParaRPr>
                <a:solidFill>
                  <a:schemeClr val="accent1">
                    <a:lumMod val="50000"/>
                  </a:schemeClr>
                </a:solidFill>
              </a:endParaRPr>
            </a:p>
          </p:txBody>
        </p:sp>
        <p:sp>
          <p:nvSpPr>
            <p:cNvPr id="144" name="íṥ1ide"/>
            <p:cNvSpPr/>
            <p:nvPr userDrawn="1"/>
          </p:nvSpPr>
          <p:spPr bwMode="auto">
            <a:xfrm>
              <a:off x="6875671" y="2623494"/>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1" y="16"/>
                    <a:pt x="9" y="20"/>
                    <a:pt x="18" y="20"/>
                  </a:cubicBezTo>
                  <a:cubicBezTo>
                    <a:pt x="26"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45" name="îṥḷiḍé"/>
            <p:cNvSpPr/>
            <p:nvPr userDrawn="1"/>
          </p:nvSpPr>
          <p:spPr bwMode="auto">
            <a:xfrm>
              <a:off x="7014537" y="2623494"/>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9" y="20"/>
                    <a:pt x="18"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46" name="îşḻíḋé"/>
            <p:cNvSpPr/>
            <p:nvPr userDrawn="1"/>
          </p:nvSpPr>
          <p:spPr bwMode="auto">
            <a:xfrm>
              <a:off x="6605656" y="2714528"/>
              <a:ext cx="120350" cy="80233"/>
            </a:xfrm>
            <a:custGeom>
              <a:avLst/>
              <a:gdLst>
                <a:gd name="T0" fmla="*/ 33 w 33"/>
                <a:gd name="T1" fmla="*/ 11 h 22"/>
                <a:gd name="T2" fmla="*/ 16 w 33"/>
                <a:gd name="T3" fmla="*/ 0 h 22"/>
                <a:gd name="T4" fmla="*/ 1 w 33"/>
                <a:gd name="T5" fmla="*/ 11 h 22"/>
                <a:gd name="T6" fmla="*/ 18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2" y="5"/>
                    <a:pt x="24" y="0"/>
                    <a:pt x="16" y="0"/>
                  </a:cubicBezTo>
                  <a:cubicBezTo>
                    <a:pt x="7" y="0"/>
                    <a:pt x="0" y="5"/>
                    <a:pt x="1" y="11"/>
                  </a:cubicBezTo>
                  <a:cubicBezTo>
                    <a:pt x="2" y="17"/>
                    <a:pt x="9" y="22"/>
                    <a:pt x="18" y="22"/>
                  </a:cubicBezTo>
                  <a:cubicBezTo>
                    <a:pt x="27" y="22"/>
                    <a:pt x="33" y="17"/>
                    <a:pt x="33" y="11"/>
                  </a:cubicBezTo>
                  <a:close/>
                </a:path>
              </a:pathLst>
            </a:custGeom>
            <a:grpFill/>
            <a:ln>
              <a:noFill/>
            </a:ln>
          </p:spPr>
          <p:txBody>
            <a:bodyPr anchor="ctr"/>
            <a:lstStyle/>
            <a:p>
              <a:pPr algn="ctr"/>
              <a:endParaRPr>
                <a:solidFill>
                  <a:schemeClr val="accent1">
                    <a:lumMod val="50000"/>
                  </a:schemeClr>
                </a:solidFill>
              </a:endParaRPr>
            </a:p>
          </p:txBody>
        </p:sp>
        <p:sp>
          <p:nvSpPr>
            <p:cNvPr id="147" name="íṥḻïḍe"/>
            <p:cNvSpPr/>
            <p:nvPr userDrawn="1"/>
          </p:nvSpPr>
          <p:spPr bwMode="auto">
            <a:xfrm>
              <a:off x="6747607" y="2714528"/>
              <a:ext cx="120350" cy="80233"/>
            </a:xfrm>
            <a:custGeom>
              <a:avLst/>
              <a:gdLst>
                <a:gd name="T0" fmla="*/ 32 w 33"/>
                <a:gd name="T1" fmla="*/ 11 h 22"/>
                <a:gd name="T2" fmla="*/ 15 w 33"/>
                <a:gd name="T3" fmla="*/ 0 h 22"/>
                <a:gd name="T4" fmla="*/ 1 w 33"/>
                <a:gd name="T5" fmla="*/ 11 h 22"/>
                <a:gd name="T6" fmla="*/ 18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4" y="0"/>
                    <a:pt x="15" y="0"/>
                  </a:cubicBezTo>
                  <a:cubicBezTo>
                    <a:pt x="6" y="0"/>
                    <a:pt x="0" y="5"/>
                    <a:pt x="1" y="11"/>
                  </a:cubicBezTo>
                  <a:cubicBezTo>
                    <a:pt x="1" y="17"/>
                    <a:pt x="9" y="22"/>
                    <a:pt x="18" y="22"/>
                  </a:cubicBezTo>
                  <a:cubicBezTo>
                    <a:pt x="27"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148" name="iṥļîďè"/>
            <p:cNvSpPr/>
            <p:nvPr userDrawn="1"/>
          </p:nvSpPr>
          <p:spPr bwMode="auto">
            <a:xfrm>
              <a:off x="6886473" y="2714528"/>
              <a:ext cx="123436"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5" y="0"/>
                  </a:cubicBezTo>
                  <a:cubicBezTo>
                    <a:pt x="7"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49" name="îṩlïďé"/>
            <p:cNvSpPr/>
            <p:nvPr userDrawn="1"/>
          </p:nvSpPr>
          <p:spPr bwMode="auto">
            <a:xfrm>
              <a:off x="7028424" y="2714528"/>
              <a:ext cx="124979"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4" y="0"/>
                    <a:pt x="15" y="0"/>
                  </a:cubicBezTo>
                  <a:cubicBezTo>
                    <a:pt x="6" y="0"/>
                    <a:pt x="0" y="5"/>
                    <a:pt x="1" y="11"/>
                  </a:cubicBezTo>
                  <a:cubicBezTo>
                    <a:pt x="2" y="17"/>
                    <a:pt x="10" y="22"/>
                    <a:pt x="19" y="22"/>
                  </a:cubicBezTo>
                  <a:cubicBezTo>
                    <a:pt x="27"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0" name="ïṥlide"/>
            <p:cNvSpPr/>
            <p:nvPr userDrawn="1"/>
          </p:nvSpPr>
          <p:spPr bwMode="auto">
            <a:xfrm>
              <a:off x="6616456" y="2810191"/>
              <a:ext cx="123436" cy="80233"/>
            </a:xfrm>
            <a:custGeom>
              <a:avLst/>
              <a:gdLst>
                <a:gd name="T0" fmla="*/ 33 w 34"/>
                <a:gd name="T1" fmla="*/ 11 h 22"/>
                <a:gd name="T2" fmla="*/ 16 w 34"/>
                <a:gd name="T3" fmla="*/ 0 h 22"/>
                <a:gd name="T4" fmla="*/ 1 w 34"/>
                <a:gd name="T5" fmla="*/ 11 h 22"/>
                <a:gd name="T6" fmla="*/ 18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9" y="22"/>
                    <a:pt x="18" y="22"/>
                  </a:cubicBezTo>
                  <a:cubicBezTo>
                    <a:pt x="27"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1" name="îśḷíḍe"/>
            <p:cNvSpPr/>
            <p:nvPr userDrawn="1"/>
          </p:nvSpPr>
          <p:spPr bwMode="auto">
            <a:xfrm>
              <a:off x="6758407" y="2810191"/>
              <a:ext cx="124979" cy="80233"/>
            </a:xfrm>
            <a:custGeom>
              <a:avLst/>
              <a:gdLst>
                <a:gd name="T0" fmla="*/ 33 w 34"/>
                <a:gd name="T1" fmla="*/ 11 h 22"/>
                <a:gd name="T2" fmla="*/ 16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10" y="22"/>
                    <a:pt x="19" y="22"/>
                  </a:cubicBezTo>
                  <a:cubicBezTo>
                    <a:pt x="27"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2" name="í$ḻîḓè"/>
            <p:cNvSpPr/>
            <p:nvPr userDrawn="1"/>
          </p:nvSpPr>
          <p:spPr bwMode="auto">
            <a:xfrm>
              <a:off x="6900359" y="2810191"/>
              <a:ext cx="124979" cy="80233"/>
            </a:xfrm>
            <a:custGeom>
              <a:avLst/>
              <a:gdLst>
                <a:gd name="T0" fmla="*/ 33 w 34"/>
                <a:gd name="T1" fmla="*/ 11 h 22"/>
                <a:gd name="T2" fmla="*/ 16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3" name="ïślïďé"/>
            <p:cNvSpPr/>
            <p:nvPr userDrawn="1"/>
          </p:nvSpPr>
          <p:spPr bwMode="auto">
            <a:xfrm>
              <a:off x="6627257" y="2907396"/>
              <a:ext cx="123436" cy="84863"/>
            </a:xfrm>
            <a:custGeom>
              <a:avLst/>
              <a:gdLst>
                <a:gd name="T0" fmla="*/ 33 w 34"/>
                <a:gd name="T1" fmla="*/ 11 h 23"/>
                <a:gd name="T2" fmla="*/ 16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5" y="0"/>
                    <a:pt x="16" y="0"/>
                  </a:cubicBezTo>
                  <a:cubicBezTo>
                    <a:pt x="7" y="0"/>
                    <a:pt x="0" y="5"/>
                    <a:pt x="1" y="11"/>
                  </a:cubicBezTo>
                  <a:cubicBezTo>
                    <a:pt x="2"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154" name="íşḷiḑê"/>
            <p:cNvSpPr/>
            <p:nvPr userDrawn="1"/>
          </p:nvSpPr>
          <p:spPr bwMode="auto">
            <a:xfrm>
              <a:off x="6773837" y="2907396"/>
              <a:ext cx="123436" cy="84863"/>
            </a:xfrm>
            <a:custGeom>
              <a:avLst/>
              <a:gdLst>
                <a:gd name="T0" fmla="*/ 33 w 34"/>
                <a:gd name="T1" fmla="*/ 11 h 23"/>
                <a:gd name="T2" fmla="*/ 15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4" y="0"/>
                    <a:pt x="15" y="0"/>
                  </a:cubicBezTo>
                  <a:cubicBezTo>
                    <a:pt x="6" y="0"/>
                    <a:pt x="0" y="5"/>
                    <a:pt x="1" y="11"/>
                  </a:cubicBezTo>
                  <a:cubicBezTo>
                    <a:pt x="1"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155" name="íṣḻiḍé"/>
            <p:cNvSpPr/>
            <p:nvPr userDrawn="1"/>
          </p:nvSpPr>
          <p:spPr bwMode="auto">
            <a:xfrm>
              <a:off x="6915788" y="2907396"/>
              <a:ext cx="128065" cy="84863"/>
            </a:xfrm>
            <a:custGeom>
              <a:avLst/>
              <a:gdLst>
                <a:gd name="T0" fmla="*/ 34 w 35"/>
                <a:gd name="T1" fmla="*/ 11 h 23"/>
                <a:gd name="T2" fmla="*/ 16 w 35"/>
                <a:gd name="T3" fmla="*/ 0 h 23"/>
                <a:gd name="T4" fmla="*/ 1 w 35"/>
                <a:gd name="T5" fmla="*/ 11 h 23"/>
                <a:gd name="T6" fmla="*/ 19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19" y="23"/>
                  </a:cubicBezTo>
                  <a:cubicBezTo>
                    <a:pt x="28"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56" name="ísļîḋe"/>
            <p:cNvSpPr/>
            <p:nvPr userDrawn="1"/>
          </p:nvSpPr>
          <p:spPr bwMode="auto">
            <a:xfrm>
              <a:off x="7060825" y="2907396"/>
              <a:ext cx="128065" cy="84863"/>
            </a:xfrm>
            <a:custGeom>
              <a:avLst/>
              <a:gdLst>
                <a:gd name="T0" fmla="*/ 33 w 35"/>
                <a:gd name="T1" fmla="*/ 11 h 23"/>
                <a:gd name="T2" fmla="*/ 15 w 35"/>
                <a:gd name="T3" fmla="*/ 0 h 23"/>
                <a:gd name="T4" fmla="*/ 1 w 35"/>
                <a:gd name="T5" fmla="*/ 11 h 23"/>
                <a:gd name="T6" fmla="*/ 19 w 35"/>
                <a:gd name="T7" fmla="*/ 23 h 23"/>
                <a:gd name="T8" fmla="*/ 33 w 35"/>
                <a:gd name="T9" fmla="*/ 11 h 23"/>
              </a:gdLst>
              <a:ahLst/>
              <a:cxnLst>
                <a:cxn ang="0">
                  <a:pos x="T0" y="T1"/>
                </a:cxn>
                <a:cxn ang="0">
                  <a:pos x="T2" y="T3"/>
                </a:cxn>
                <a:cxn ang="0">
                  <a:pos x="T4" y="T5"/>
                </a:cxn>
                <a:cxn ang="0">
                  <a:pos x="T6" y="T7"/>
                </a:cxn>
                <a:cxn ang="0">
                  <a:pos x="T8" y="T9"/>
                </a:cxn>
              </a:cxnLst>
              <a:rect l="0" t="0" r="r" b="b"/>
              <a:pathLst>
                <a:path w="35" h="23">
                  <a:moveTo>
                    <a:pt x="33" y="11"/>
                  </a:moveTo>
                  <a:cubicBezTo>
                    <a:pt x="32" y="5"/>
                    <a:pt x="24" y="0"/>
                    <a:pt x="15" y="0"/>
                  </a:cubicBezTo>
                  <a:cubicBezTo>
                    <a:pt x="6" y="0"/>
                    <a:pt x="0" y="5"/>
                    <a:pt x="1" y="11"/>
                  </a:cubicBezTo>
                  <a:cubicBezTo>
                    <a:pt x="2" y="18"/>
                    <a:pt x="10" y="23"/>
                    <a:pt x="19" y="23"/>
                  </a:cubicBezTo>
                  <a:cubicBezTo>
                    <a:pt x="28" y="23"/>
                    <a:pt x="35" y="18"/>
                    <a:pt x="33" y="11"/>
                  </a:cubicBezTo>
                  <a:close/>
                </a:path>
              </a:pathLst>
            </a:custGeom>
            <a:grpFill/>
            <a:ln>
              <a:noFill/>
            </a:ln>
          </p:spPr>
          <p:txBody>
            <a:bodyPr anchor="ctr"/>
            <a:lstStyle/>
            <a:p>
              <a:pPr algn="ctr"/>
              <a:endParaRPr>
                <a:solidFill>
                  <a:schemeClr val="accent1">
                    <a:lumMod val="50000"/>
                  </a:schemeClr>
                </a:solidFill>
              </a:endParaRPr>
            </a:p>
          </p:txBody>
        </p:sp>
        <p:sp>
          <p:nvSpPr>
            <p:cNvPr id="157" name="íş1îḋé"/>
            <p:cNvSpPr/>
            <p:nvPr userDrawn="1"/>
          </p:nvSpPr>
          <p:spPr bwMode="auto">
            <a:xfrm>
              <a:off x="7207405" y="2907396"/>
              <a:ext cx="123436" cy="84863"/>
            </a:xfrm>
            <a:custGeom>
              <a:avLst/>
              <a:gdLst>
                <a:gd name="T0" fmla="*/ 33 w 34"/>
                <a:gd name="T1" fmla="*/ 11 h 23"/>
                <a:gd name="T2" fmla="*/ 15 w 34"/>
                <a:gd name="T3" fmla="*/ 0 h 23"/>
                <a:gd name="T4" fmla="*/ 1 w 34"/>
                <a:gd name="T5" fmla="*/ 11 h 23"/>
                <a:gd name="T6" fmla="*/ 19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4" y="0"/>
                    <a:pt x="15" y="0"/>
                  </a:cubicBezTo>
                  <a:cubicBezTo>
                    <a:pt x="6" y="0"/>
                    <a:pt x="0" y="5"/>
                    <a:pt x="1" y="11"/>
                  </a:cubicBezTo>
                  <a:cubicBezTo>
                    <a:pt x="2" y="18"/>
                    <a:pt x="10" y="23"/>
                    <a:pt x="19" y="23"/>
                  </a:cubicBezTo>
                  <a:cubicBezTo>
                    <a:pt x="28"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158" name="îSḷïďé"/>
            <p:cNvSpPr/>
            <p:nvPr userDrawn="1"/>
          </p:nvSpPr>
          <p:spPr bwMode="auto">
            <a:xfrm>
              <a:off x="6784638" y="3010774"/>
              <a:ext cx="128065" cy="83319"/>
            </a:xfrm>
            <a:custGeom>
              <a:avLst/>
              <a:gdLst>
                <a:gd name="T0" fmla="*/ 34 w 35"/>
                <a:gd name="T1" fmla="*/ 11 h 23"/>
                <a:gd name="T2" fmla="*/ 16 w 35"/>
                <a:gd name="T3" fmla="*/ 0 h 23"/>
                <a:gd name="T4" fmla="*/ 1 w 35"/>
                <a:gd name="T5" fmla="*/ 11 h 23"/>
                <a:gd name="T6" fmla="*/ 19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19" y="23"/>
                  </a:cubicBezTo>
                  <a:cubicBezTo>
                    <a:pt x="28"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59" name="îşļîḓe"/>
            <p:cNvSpPr/>
            <p:nvPr userDrawn="1"/>
          </p:nvSpPr>
          <p:spPr bwMode="auto">
            <a:xfrm>
              <a:off x="6929675" y="3010774"/>
              <a:ext cx="128065" cy="83319"/>
            </a:xfrm>
            <a:custGeom>
              <a:avLst/>
              <a:gdLst>
                <a:gd name="T0" fmla="*/ 34 w 35"/>
                <a:gd name="T1" fmla="*/ 11 h 23"/>
                <a:gd name="T2" fmla="*/ 16 w 35"/>
                <a:gd name="T3" fmla="*/ 0 h 23"/>
                <a:gd name="T4" fmla="*/ 1 w 35"/>
                <a:gd name="T5" fmla="*/ 11 h 23"/>
                <a:gd name="T6" fmla="*/ 20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20" y="23"/>
                  </a:cubicBezTo>
                  <a:cubicBezTo>
                    <a:pt x="29"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60" name="îṩḷïďê"/>
            <p:cNvSpPr/>
            <p:nvPr userDrawn="1"/>
          </p:nvSpPr>
          <p:spPr bwMode="auto">
            <a:xfrm>
              <a:off x="7079340" y="3010774"/>
              <a:ext cx="128065" cy="83319"/>
            </a:xfrm>
            <a:custGeom>
              <a:avLst/>
              <a:gdLst>
                <a:gd name="T0" fmla="*/ 33 w 35"/>
                <a:gd name="T1" fmla="*/ 11 h 23"/>
                <a:gd name="T2" fmla="*/ 15 w 35"/>
                <a:gd name="T3" fmla="*/ 0 h 23"/>
                <a:gd name="T4" fmla="*/ 1 w 35"/>
                <a:gd name="T5" fmla="*/ 11 h 23"/>
                <a:gd name="T6" fmla="*/ 19 w 35"/>
                <a:gd name="T7" fmla="*/ 23 h 23"/>
                <a:gd name="T8" fmla="*/ 33 w 35"/>
                <a:gd name="T9" fmla="*/ 11 h 23"/>
              </a:gdLst>
              <a:ahLst/>
              <a:cxnLst>
                <a:cxn ang="0">
                  <a:pos x="T0" y="T1"/>
                </a:cxn>
                <a:cxn ang="0">
                  <a:pos x="T2" y="T3"/>
                </a:cxn>
                <a:cxn ang="0">
                  <a:pos x="T4" y="T5"/>
                </a:cxn>
                <a:cxn ang="0">
                  <a:pos x="T6" y="T7"/>
                </a:cxn>
                <a:cxn ang="0">
                  <a:pos x="T8" y="T9"/>
                </a:cxn>
              </a:cxnLst>
              <a:rect l="0" t="0" r="r" b="b"/>
              <a:pathLst>
                <a:path w="35" h="23">
                  <a:moveTo>
                    <a:pt x="33" y="11"/>
                  </a:moveTo>
                  <a:cubicBezTo>
                    <a:pt x="32" y="5"/>
                    <a:pt x="24" y="0"/>
                    <a:pt x="15" y="0"/>
                  </a:cubicBezTo>
                  <a:cubicBezTo>
                    <a:pt x="6" y="0"/>
                    <a:pt x="0" y="5"/>
                    <a:pt x="1" y="11"/>
                  </a:cubicBezTo>
                  <a:cubicBezTo>
                    <a:pt x="2" y="18"/>
                    <a:pt x="10" y="23"/>
                    <a:pt x="19" y="23"/>
                  </a:cubicBezTo>
                  <a:cubicBezTo>
                    <a:pt x="28" y="23"/>
                    <a:pt x="35" y="18"/>
                    <a:pt x="33" y="11"/>
                  </a:cubicBezTo>
                  <a:close/>
                </a:path>
              </a:pathLst>
            </a:custGeom>
            <a:grpFill/>
            <a:ln>
              <a:noFill/>
            </a:ln>
          </p:spPr>
          <p:txBody>
            <a:bodyPr anchor="ctr"/>
            <a:lstStyle/>
            <a:p>
              <a:pPr algn="ctr"/>
              <a:endParaRPr>
                <a:solidFill>
                  <a:schemeClr val="accent1">
                    <a:lumMod val="50000"/>
                  </a:schemeClr>
                </a:solidFill>
              </a:endParaRPr>
            </a:p>
          </p:txBody>
        </p:sp>
        <p:sp>
          <p:nvSpPr>
            <p:cNvPr id="161" name="i$ḷidé"/>
            <p:cNvSpPr/>
            <p:nvPr userDrawn="1"/>
          </p:nvSpPr>
          <p:spPr bwMode="auto">
            <a:xfrm>
              <a:off x="7225921" y="3010774"/>
              <a:ext cx="128065" cy="83319"/>
            </a:xfrm>
            <a:custGeom>
              <a:avLst/>
              <a:gdLst>
                <a:gd name="T0" fmla="*/ 34 w 35"/>
                <a:gd name="T1" fmla="*/ 11 h 23"/>
                <a:gd name="T2" fmla="*/ 15 w 35"/>
                <a:gd name="T3" fmla="*/ 0 h 23"/>
                <a:gd name="T4" fmla="*/ 1 w 35"/>
                <a:gd name="T5" fmla="*/ 11 h 23"/>
                <a:gd name="T6" fmla="*/ 20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2" y="5"/>
                    <a:pt x="24" y="0"/>
                    <a:pt x="15" y="0"/>
                  </a:cubicBezTo>
                  <a:cubicBezTo>
                    <a:pt x="6" y="0"/>
                    <a:pt x="0" y="5"/>
                    <a:pt x="1" y="11"/>
                  </a:cubicBezTo>
                  <a:cubicBezTo>
                    <a:pt x="2" y="18"/>
                    <a:pt x="10" y="23"/>
                    <a:pt x="20" y="23"/>
                  </a:cubicBezTo>
                  <a:cubicBezTo>
                    <a:pt x="29"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62" name="ï$1iḑê"/>
            <p:cNvSpPr/>
            <p:nvPr userDrawn="1"/>
          </p:nvSpPr>
          <p:spPr bwMode="auto">
            <a:xfrm>
              <a:off x="7664118" y="3010774"/>
              <a:ext cx="131151" cy="83319"/>
            </a:xfrm>
            <a:custGeom>
              <a:avLst/>
              <a:gdLst>
                <a:gd name="T0" fmla="*/ 35 w 36"/>
                <a:gd name="T1" fmla="*/ 11 h 23"/>
                <a:gd name="T2" fmla="*/ 15 w 36"/>
                <a:gd name="T3" fmla="*/ 0 h 23"/>
                <a:gd name="T4" fmla="*/ 2 w 36"/>
                <a:gd name="T5" fmla="*/ 11 h 23"/>
                <a:gd name="T6" fmla="*/ 21 w 36"/>
                <a:gd name="T7" fmla="*/ 23 h 23"/>
                <a:gd name="T8" fmla="*/ 35 w 36"/>
                <a:gd name="T9" fmla="*/ 11 h 23"/>
              </a:gdLst>
              <a:ahLst/>
              <a:cxnLst>
                <a:cxn ang="0">
                  <a:pos x="T0" y="T1"/>
                </a:cxn>
                <a:cxn ang="0">
                  <a:pos x="T2" y="T3"/>
                </a:cxn>
                <a:cxn ang="0">
                  <a:pos x="T4" y="T5"/>
                </a:cxn>
                <a:cxn ang="0">
                  <a:pos x="T6" y="T7"/>
                </a:cxn>
                <a:cxn ang="0">
                  <a:pos x="T8" y="T9"/>
                </a:cxn>
              </a:cxnLst>
              <a:rect l="0" t="0" r="r" b="b"/>
              <a:pathLst>
                <a:path w="36" h="23">
                  <a:moveTo>
                    <a:pt x="35" y="11"/>
                  </a:moveTo>
                  <a:cubicBezTo>
                    <a:pt x="33" y="5"/>
                    <a:pt x="24" y="0"/>
                    <a:pt x="15" y="0"/>
                  </a:cubicBezTo>
                  <a:cubicBezTo>
                    <a:pt x="6" y="0"/>
                    <a:pt x="0" y="5"/>
                    <a:pt x="2" y="11"/>
                  </a:cubicBezTo>
                  <a:cubicBezTo>
                    <a:pt x="3" y="18"/>
                    <a:pt x="12" y="23"/>
                    <a:pt x="21" y="23"/>
                  </a:cubicBezTo>
                  <a:cubicBezTo>
                    <a:pt x="30" y="23"/>
                    <a:pt x="36" y="18"/>
                    <a:pt x="35" y="11"/>
                  </a:cubicBezTo>
                  <a:close/>
                </a:path>
              </a:pathLst>
            </a:custGeom>
            <a:grpFill/>
            <a:ln>
              <a:noFill/>
            </a:ln>
          </p:spPr>
          <p:txBody>
            <a:bodyPr anchor="ctr"/>
            <a:lstStyle/>
            <a:p>
              <a:pPr algn="ctr"/>
              <a:endParaRPr>
                <a:solidFill>
                  <a:schemeClr val="accent1">
                    <a:lumMod val="50000"/>
                  </a:schemeClr>
                </a:solidFill>
              </a:endParaRPr>
            </a:p>
          </p:txBody>
        </p:sp>
        <p:sp>
          <p:nvSpPr>
            <p:cNvPr id="163" name="íṧļiḑé"/>
            <p:cNvSpPr/>
            <p:nvPr userDrawn="1"/>
          </p:nvSpPr>
          <p:spPr bwMode="auto">
            <a:xfrm>
              <a:off x="6798524" y="3112609"/>
              <a:ext cx="128065"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6" y="0"/>
                  </a:cubicBezTo>
                  <a:cubicBezTo>
                    <a:pt x="7"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164" name="iṥḷíḑé"/>
            <p:cNvSpPr/>
            <p:nvPr userDrawn="1"/>
          </p:nvSpPr>
          <p:spPr bwMode="auto">
            <a:xfrm>
              <a:off x="6948190" y="3112609"/>
              <a:ext cx="128065" cy="87948"/>
            </a:xfrm>
            <a:custGeom>
              <a:avLst/>
              <a:gdLst>
                <a:gd name="T0" fmla="*/ 34 w 35"/>
                <a:gd name="T1" fmla="*/ 12 h 24"/>
                <a:gd name="T2" fmla="*/ 15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5" y="0"/>
                  </a:cubicBezTo>
                  <a:cubicBezTo>
                    <a:pt x="6"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165" name="iṧľíḋê"/>
            <p:cNvSpPr/>
            <p:nvPr userDrawn="1"/>
          </p:nvSpPr>
          <p:spPr bwMode="auto">
            <a:xfrm>
              <a:off x="7637887" y="2907396"/>
              <a:ext cx="131151" cy="84863"/>
            </a:xfrm>
            <a:custGeom>
              <a:avLst/>
              <a:gdLst>
                <a:gd name="T0" fmla="*/ 34 w 36"/>
                <a:gd name="T1" fmla="*/ 11 h 23"/>
                <a:gd name="T2" fmla="*/ 15 w 36"/>
                <a:gd name="T3" fmla="*/ 0 h 23"/>
                <a:gd name="T4" fmla="*/ 2 w 36"/>
                <a:gd name="T5" fmla="*/ 11 h 23"/>
                <a:gd name="T6" fmla="*/ 21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3" y="5"/>
                    <a:pt x="24" y="0"/>
                    <a:pt x="15" y="0"/>
                  </a:cubicBezTo>
                  <a:cubicBezTo>
                    <a:pt x="6" y="0"/>
                    <a:pt x="0" y="5"/>
                    <a:pt x="2" y="11"/>
                  </a:cubicBezTo>
                  <a:cubicBezTo>
                    <a:pt x="3" y="18"/>
                    <a:pt x="12" y="23"/>
                    <a:pt x="21" y="23"/>
                  </a:cubicBezTo>
                  <a:cubicBezTo>
                    <a:pt x="30"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66" name="íṩḻíḑe"/>
            <p:cNvSpPr/>
            <p:nvPr userDrawn="1"/>
          </p:nvSpPr>
          <p:spPr bwMode="auto">
            <a:xfrm>
              <a:off x="7784467" y="2907396"/>
              <a:ext cx="131151" cy="84863"/>
            </a:xfrm>
            <a:custGeom>
              <a:avLst/>
              <a:gdLst>
                <a:gd name="T0" fmla="*/ 34 w 36"/>
                <a:gd name="T1" fmla="*/ 11 h 23"/>
                <a:gd name="T2" fmla="*/ 15 w 36"/>
                <a:gd name="T3" fmla="*/ 0 h 23"/>
                <a:gd name="T4" fmla="*/ 2 w 36"/>
                <a:gd name="T5" fmla="*/ 11 h 23"/>
                <a:gd name="T6" fmla="*/ 21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4" y="0"/>
                    <a:pt x="15" y="0"/>
                  </a:cubicBezTo>
                  <a:cubicBezTo>
                    <a:pt x="6" y="0"/>
                    <a:pt x="0" y="5"/>
                    <a:pt x="2" y="11"/>
                  </a:cubicBezTo>
                  <a:cubicBezTo>
                    <a:pt x="3" y="18"/>
                    <a:pt x="12" y="23"/>
                    <a:pt x="21" y="23"/>
                  </a:cubicBezTo>
                  <a:cubicBezTo>
                    <a:pt x="30"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67" name="ïṡḻíďé"/>
            <p:cNvSpPr/>
            <p:nvPr userDrawn="1"/>
          </p:nvSpPr>
          <p:spPr bwMode="auto">
            <a:xfrm>
              <a:off x="7926418" y="2907396"/>
              <a:ext cx="134237" cy="84863"/>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3" y="23"/>
                    <a:pt x="22" y="23"/>
                  </a:cubicBezTo>
                  <a:cubicBezTo>
                    <a:pt x="31"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168" name="îṡlîḋê"/>
            <p:cNvSpPr/>
            <p:nvPr userDrawn="1"/>
          </p:nvSpPr>
          <p:spPr bwMode="auto">
            <a:xfrm>
              <a:off x="8072998" y="2907396"/>
              <a:ext cx="131151" cy="84863"/>
            </a:xfrm>
            <a:custGeom>
              <a:avLst/>
              <a:gdLst>
                <a:gd name="T0" fmla="*/ 34 w 36"/>
                <a:gd name="T1" fmla="*/ 11 h 23"/>
                <a:gd name="T2" fmla="*/ 15 w 36"/>
                <a:gd name="T3" fmla="*/ 0 h 23"/>
                <a:gd name="T4" fmla="*/ 2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4" y="0"/>
                    <a:pt x="15" y="0"/>
                  </a:cubicBezTo>
                  <a:cubicBezTo>
                    <a:pt x="6" y="0"/>
                    <a:pt x="0" y="5"/>
                    <a:pt x="2" y="11"/>
                  </a:cubicBezTo>
                  <a:cubicBezTo>
                    <a:pt x="4" y="18"/>
                    <a:pt x="13" y="23"/>
                    <a:pt x="22" y="23"/>
                  </a:cubicBezTo>
                  <a:cubicBezTo>
                    <a:pt x="31"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69" name="íṥḷiḓè"/>
            <p:cNvSpPr/>
            <p:nvPr userDrawn="1"/>
          </p:nvSpPr>
          <p:spPr bwMode="auto">
            <a:xfrm>
              <a:off x="8218035" y="2907396"/>
              <a:ext cx="131151" cy="84863"/>
            </a:xfrm>
            <a:custGeom>
              <a:avLst/>
              <a:gdLst>
                <a:gd name="T0" fmla="*/ 34 w 36"/>
                <a:gd name="T1" fmla="*/ 11 h 23"/>
                <a:gd name="T2" fmla="*/ 14 w 36"/>
                <a:gd name="T3" fmla="*/ 0 h 23"/>
                <a:gd name="T4" fmla="*/ 2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3" y="0"/>
                    <a:pt x="14" y="0"/>
                  </a:cubicBezTo>
                  <a:cubicBezTo>
                    <a:pt x="5" y="0"/>
                    <a:pt x="0" y="5"/>
                    <a:pt x="2" y="11"/>
                  </a:cubicBezTo>
                  <a:cubicBezTo>
                    <a:pt x="4" y="18"/>
                    <a:pt x="13" y="23"/>
                    <a:pt x="22" y="23"/>
                  </a:cubicBezTo>
                  <a:cubicBezTo>
                    <a:pt x="31"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70" name="iŝļidè"/>
            <p:cNvSpPr/>
            <p:nvPr userDrawn="1"/>
          </p:nvSpPr>
          <p:spPr bwMode="auto">
            <a:xfrm>
              <a:off x="8359986" y="2907396"/>
              <a:ext cx="135779" cy="84863"/>
            </a:xfrm>
            <a:custGeom>
              <a:avLst/>
              <a:gdLst>
                <a:gd name="T0" fmla="*/ 35 w 37"/>
                <a:gd name="T1" fmla="*/ 11 h 23"/>
                <a:gd name="T2" fmla="*/ 15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5" y="18"/>
                    <a:pt x="14"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171" name="iṩḻiḓe"/>
            <p:cNvSpPr/>
            <p:nvPr userDrawn="1"/>
          </p:nvSpPr>
          <p:spPr bwMode="auto">
            <a:xfrm>
              <a:off x="8506566" y="2907396"/>
              <a:ext cx="135779" cy="84863"/>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2" y="5"/>
                    <a:pt x="23" y="0"/>
                    <a:pt x="14" y="0"/>
                  </a:cubicBezTo>
                  <a:cubicBezTo>
                    <a:pt x="5" y="0"/>
                    <a:pt x="0" y="5"/>
                    <a:pt x="2" y="11"/>
                  </a:cubicBezTo>
                  <a:cubicBezTo>
                    <a:pt x="4" y="18"/>
                    <a:pt x="14"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172" name="ïSlîde"/>
            <p:cNvSpPr/>
            <p:nvPr userDrawn="1"/>
          </p:nvSpPr>
          <p:spPr bwMode="auto">
            <a:xfrm>
              <a:off x="8648517" y="2907396"/>
              <a:ext cx="138865" cy="84863"/>
            </a:xfrm>
            <a:custGeom>
              <a:avLst/>
              <a:gdLst>
                <a:gd name="T0" fmla="*/ 35 w 38"/>
                <a:gd name="T1" fmla="*/ 11 h 23"/>
                <a:gd name="T2" fmla="*/ 15 w 38"/>
                <a:gd name="T3" fmla="*/ 0 h 23"/>
                <a:gd name="T4" fmla="*/ 3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4" y="0"/>
                    <a:pt x="15" y="0"/>
                  </a:cubicBezTo>
                  <a:cubicBezTo>
                    <a:pt x="6" y="0"/>
                    <a:pt x="0" y="5"/>
                    <a:pt x="3" y="11"/>
                  </a:cubicBezTo>
                  <a:cubicBezTo>
                    <a:pt x="5" y="18"/>
                    <a:pt x="14" y="23"/>
                    <a:pt x="23" y="23"/>
                  </a:cubicBezTo>
                  <a:cubicBezTo>
                    <a:pt x="33"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173" name="îṧļiḓe"/>
            <p:cNvSpPr/>
            <p:nvPr userDrawn="1"/>
          </p:nvSpPr>
          <p:spPr bwMode="auto">
            <a:xfrm>
              <a:off x="8795097" y="2907396"/>
              <a:ext cx="138865" cy="84863"/>
            </a:xfrm>
            <a:custGeom>
              <a:avLst/>
              <a:gdLst>
                <a:gd name="T0" fmla="*/ 35 w 38"/>
                <a:gd name="T1" fmla="*/ 11 h 23"/>
                <a:gd name="T2" fmla="*/ 14 w 38"/>
                <a:gd name="T3" fmla="*/ 0 h 23"/>
                <a:gd name="T4" fmla="*/ 3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2" y="5"/>
                    <a:pt x="23" y="0"/>
                    <a:pt x="14" y="0"/>
                  </a:cubicBezTo>
                  <a:cubicBezTo>
                    <a:pt x="5" y="0"/>
                    <a:pt x="0" y="5"/>
                    <a:pt x="3" y="11"/>
                  </a:cubicBezTo>
                  <a:cubicBezTo>
                    <a:pt x="5" y="18"/>
                    <a:pt x="14" y="23"/>
                    <a:pt x="23" y="23"/>
                  </a:cubicBezTo>
                  <a:cubicBezTo>
                    <a:pt x="32"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174" name="íśļîďé"/>
            <p:cNvSpPr/>
            <p:nvPr userDrawn="1"/>
          </p:nvSpPr>
          <p:spPr bwMode="auto">
            <a:xfrm>
              <a:off x="7134886" y="2532461"/>
              <a:ext cx="120350" cy="72519"/>
            </a:xfrm>
            <a:custGeom>
              <a:avLst/>
              <a:gdLst>
                <a:gd name="T0" fmla="*/ 32 w 33"/>
                <a:gd name="T1" fmla="*/ 10 h 20"/>
                <a:gd name="T2" fmla="*/ 15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2" y="15"/>
                    <a:pt x="10" y="20"/>
                    <a:pt x="19" y="20"/>
                  </a:cubicBezTo>
                  <a:cubicBezTo>
                    <a:pt x="27"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75" name="i$ḷîḋê"/>
            <p:cNvSpPr/>
            <p:nvPr userDrawn="1"/>
          </p:nvSpPr>
          <p:spPr bwMode="auto">
            <a:xfrm>
              <a:off x="7273752" y="2532461"/>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4"/>
                    <a:pt x="23" y="0"/>
                    <a:pt x="14" y="0"/>
                  </a:cubicBezTo>
                  <a:cubicBezTo>
                    <a:pt x="6" y="0"/>
                    <a:pt x="0" y="4"/>
                    <a:pt x="1" y="10"/>
                  </a:cubicBezTo>
                  <a:cubicBezTo>
                    <a:pt x="2" y="15"/>
                    <a:pt x="10" y="20"/>
                    <a:pt x="18" y="20"/>
                  </a:cubicBezTo>
                  <a:cubicBezTo>
                    <a:pt x="27"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76" name="îṣlîḋè"/>
            <p:cNvSpPr/>
            <p:nvPr userDrawn="1"/>
          </p:nvSpPr>
          <p:spPr bwMode="auto">
            <a:xfrm>
              <a:off x="7407988" y="2532461"/>
              <a:ext cx="124979" cy="72519"/>
            </a:xfrm>
            <a:custGeom>
              <a:avLst/>
              <a:gdLst>
                <a:gd name="T0" fmla="*/ 32 w 34"/>
                <a:gd name="T1" fmla="*/ 10 h 20"/>
                <a:gd name="T2" fmla="*/ 15 w 34"/>
                <a:gd name="T3" fmla="*/ 0 h 20"/>
                <a:gd name="T4" fmla="*/ 2 w 34"/>
                <a:gd name="T5" fmla="*/ 10 h 20"/>
                <a:gd name="T6" fmla="*/ 19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3" y="0"/>
                    <a:pt x="15" y="0"/>
                  </a:cubicBezTo>
                  <a:cubicBezTo>
                    <a:pt x="6" y="0"/>
                    <a:pt x="0" y="4"/>
                    <a:pt x="2" y="10"/>
                  </a:cubicBezTo>
                  <a:cubicBezTo>
                    <a:pt x="3" y="15"/>
                    <a:pt x="11" y="20"/>
                    <a:pt x="19" y="20"/>
                  </a:cubicBezTo>
                  <a:cubicBezTo>
                    <a:pt x="28"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77" name="îṩļiḓe"/>
            <p:cNvSpPr/>
            <p:nvPr userDrawn="1"/>
          </p:nvSpPr>
          <p:spPr bwMode="auto">
            <a:xfrm>
              <a:off x="7546854" y="2532461"/>
              <a:ext cx="120350" cy="72519"/>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4"/>
                    <a:pt x="22" y="0"/>
                    <a:pt x="14" y="0"/>
                  </a:cubicBezTo>
                  <a:cubicBezTo>
                    <a:pt x="6" y="0"/>
                    <a:pt x="0" y="4"/>
                    <a:pt x="1" y="10"/>
                  </a:cubicBezTo>
                  <a:cubicBezTo>
                    <a:pt x="3" y="15"/>
                    <a:pt x="11" y="20"/>
                    <a:pt x="19" y="20"/>
                  </a:cubicBezTo>
                  <a:cubicBezTo>
                    <a:pt x="28"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78" name="îšľîḑê"/>
            <p:cNvSpPr/>
            <p:nvPr userDrawn="1"/>
          </p:nvSpPr>
          <p:spPr bwMode="auto">
            <a:xfrm>
              <a:off x="7682633" y="2532461"/>
              <a:ext cx="123436" cy="72519"/>
            </a:xfrm>
            <a:custGeom>
              <a:avLst/>
              <a:gdLst>
                <a:gd name="T0" fmla="*/ 33 w 34"/>
                <a:gd name="T1" fmla="*/ 10 h 20"/>
                <a:gd name="T2" fmla="*/ 14 w 34"/>
                <a:gd name="T3" fmla="*/ 0 h 20"/>
                <a:gd name="T4" fmla="*/ 2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2" y="10"/>
                  </a:cubicBezTo>
                  <a:cubicBezTo>
                    <a:pt x="3" y="15"/>
                    <a:pt x="11" y="20"/>
                    <a:pt x="20" y="20"/>
                  </a:cubicBezTo>
                  <a:cubicBezTo>
                    <a:pt x="29" y="20"/>
                    <a:pt x="34" y="15"/>
                    <a:pt x="33" y="10"/>
                  </a:cubicBezTo>
                  <a:close/>
                </a:path>
              </a:pathLst>
            </a:custGeom>
            <a:grpFill/>
            <a:ln>
              <a:noFill/>
            </a:ln>
          </p:spPr>
          <p:txBody>
            <a:bodyPr anchor="ctr"/>
            <a:lstStyle/>
            <a:p>
              <a:pPr algn="ctr"/>
              <a:endParaRPr>
                <a:solidFill>
                  <a:schemeClr val="accent1">
                    <a:lumMod val="50000"/>
                  </a:schemeClr>
                </a:solidFill>
              </a:endParaRPr>
            </a:p>
          </p:txBody>
        </p:sp>
        <p:sp>
          <p:nvSpPr>
            <p:cNvPr id="179" name="ïS1íďê"/>
            <p:cNvSpPr/>
            <p:nvPr userDrawn="1"/>
          </p:nvSpPr>
          <p:spPr bwMode="auto">
            <a:xfrm>
              <a:off x="7819955" y="2532461"/>
              <a:ext cx="124979" cy="72519"/>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2" y="0"/>
                    <a:pt x="14" y="0"/>
                  </a:cubicBezTo>
                  <a:cubicBezTo>
                    <a:pt x="6" y="0"/>
                    <a:pt x="0" y="4"/>
                    <a:pt x="2" y="10"/>
                  </a:cubicBezTo>
                  <a:cubicBezTo>
                    <a:pt x="3" y="15"/>
                    <a:pt x="11" y="20"/>
                    <a:pt x="20" y="20"/>
                  </a:cubicBezTo>
                  <a:cubicBezTo>
                    <a:pt x="28"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80" name="ïṩľídé"/>
            <p:cNvSpPr/>
            <p:nvPr userDrawn="1"/>
          </p:nvSpPr>
          <p:spPr bwMode="auto">
            <a:xfrm>
              <a:off x="7958820" y="2532461"/>
              <a:ext cx="124979" cy="72519"/>
            </a:xfrm>
            <a:custGeom>
              <a:avLst/>
              <a:gdLst>
                <a:gd name="T0" fmla="*/ 32 w 34"/>
                <a:gd name="T1" fmla="*/ 10 h 20"/>
                <a:gd name="T2" fmla="*/ 13 w 34"/>
                <a:gd name="T3" fmla="*/ 0 h 20"/>
                <a:gd name="T4" fmla="*/ 1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4"/>
                    <a:pt x="22" y="0"/>
                    <a:pt x="13" y="0"/>
                  </a:cubicBezTo>
                  <a:cubicBezTo>
                    <a:pt x="5" y="0"/>
                    <a:pt x="0" y="4"/>
                    <a:pt x="1" y="10"/>
                  </a:cubicBezTo>
                  <a:cubicBezTo>
                    <a:pt x="3" y="15"/>
                    <a:pt x="11" y="20"/>
                    <a:pt x="20" y="20"/>
                  </a:cubicBezTo>
                  <a:cubicBezTo>
                    <a:pt x="28"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81" name="îṩḷîdè"/>
            <p:cNvSpPr/>
            <p:nvPr userDrawn="1"/>
          </p:nvSpPr>
          <p:spPr bwMode="auto">
            <a:xfrm>
              <a:off x="8094599" y="2532461"/>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4" y="0"/>
                  </a:cubicBezTo>
                  <a:cubicBezTo>
                    <a:pt x="5" y="0"/>
                    <a:pt x="0" y="4"/>
                    <a:pt x="2" y="10"/>
                  </a:cubicBezTo>
                  <a:cubicBezTo>
                    <a:pt x="4" y="15"/>
                    <a:pt x="12" y="20"/>
                    <a:pt x="21" y="20"/>
                  </a:cubicBezTo>
                  <a:cubicBezTo>
                    <a:pt x="29"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182" name="ïSļíḋè"/>
            <p:cNvSpPr/>
            <p:nvPr userDrawn="1"/>
          </p:nvSpPr>
          <p:spPr bwMode="auto">
            <a:xfrm>
              <a:off x="8233464" y="2532461"/>
              <a:ext cx="123436" cy="72519"/>
            </a:xfrm>
            <a:custGeom>
              <a:avLst/>
              <a:gdLst>
                <a:gd name="T0" fmla="*/ 32 w 34"/>
                <a:gd name="T1" fmla="*/ 10 h 20"/>
                <a:gd name="T2" fmla="*/ 13 w 34"/>
                <a:gd name="T3" fmla="*/ 0 h 20"/>
                <a:gd name="T4" fmla="*/ 2 w 34"/>
                <a:gd name="T5" fmla="*/ 10 h 20"/>
                <a:gd name="T6" fmla="*/ 21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4"/>
                    <a:pt x="22" y="0"/>
                    <a:pt x="13" y="0"/>
                  </a:cubicBezTo>
                  <a:cubicBezTo>
                    <a:pt x="5" y="0"/>
                    <a:pt x="0" y="4"/>
                    <a:pt x="2" y="10"/>
                  </a:cubicBezTo>
                  <a:cubicBezTo>
                    <a:pt x="3" y="15"/>
                    <a:pt x="12" y="20"/>
                    <a:pt x="21" y="20"/>
                  </a:cubicBezTo>
                  <a:cubicBezTo>
                    <a:pt x="29"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83" name="î$ļíde"/>
            <p:cNvSpPr/>
            <p:nvPr userDrawn="1"/>
          </p:nvSpPr>
          <p:spPr bwMode="auto">
            <a:xfrm>
              <a:off x="8367701" y="2532461"/>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4" y="0"/>
                  </a:cubicBezTo>
                  <a:cubicBezTo>
                    <a:pt x="5" y="0"/>
                    <a:pt x="0" y="4"/>
                    <a:pt x="2" y="10"/>
                  </a:cubicBezTo>
                  <a:cubicBezTo>
                    <a:pt x="4" y="15"/>
                    <a:pt x="13" y="20"/>
                    <a:pt x="21" y="20"/>
                  </a:cubicBezTo>
                  <a:cubicBezTo>
                    <a:pt x="30"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184" name="íṥḷîḓe"/>
            <p:cNvSpPr/>
            <p:nvPr userDrawn="1"/>
          </p:nvSpPr>
          <p:spPr bwMode="auto">
            <a:xfrm>
              <a:off x="8506566" y="2532461"/>
              <a:ext cx="128065" cy="72519"/>
            </a:xfrm>
            <a:custGeom>
              <a:avLst/>
              <a:gdLst>
                <a:gd name="T0" fmla="*/ 33 w 35"/>
                <a:gd name="T1" fmla="*/ 10 h 20"/>
                <a:gd name="T2" fmla="*/ 13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0" y="4"/>
                    <a:pt x="22" y="0"/>
                    <a:pt x="13" y="0"/>
                  </a:cubicBezTo>
                  <a:cubicBezTo>
                    <a:pt x="5" y="0"/>
                    <a:pt x="0" y="4"/>
                    <a:pt x="2" y="10"/>
                  </a:cubicBezTo>
                  <a:cubicBezTo>
                    <a:pt x="4" y="15"/>
                    <a:pt x="13" y="20"/>
                    <a:pt x="21" y="20"/>
                  </a:cubicBezTo>
                  <a:cubicBezTo>
                    <a:pt x="30"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185" name="î$ḷîḓê"/>
            <p:cNvSpPr/>
            <p:nvPr userDrawn="1"/>
          </p:nvSpPr>
          <p:spPr bwMode="auto">
            <a:xfrm>
              <a:off x="8642346" y="2532461"/>
              <a:ext cx="131151" cy="72519"/>
            </a:xfrm>
            <a:custGeom>
              <a:avLst/>
              <a:gdLst>
                <a:gd name="T0" fmla="*/ 33 w 36"/>
                <a:gd name="T1" fmla="*/ 10 h 20"/>
                <a:gd name="T2" fmla="*/ 14 w 36"/>
                <a:gd name="T3" fmla="*/ 0 h 20"/>
                <a:gd name="T4" fmla="*/ 3 w 36"/>
                <a:gd name="T5" fmla="*/ 10 h 20"/>
                <a:gd name="T6" fmla="*/ 2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2" y="0"/>
                    <a:pt x="14" y="0"/>
                  </a:cubicBezTo>
                  <a:cubicBezTo>
                    <a:pt x="5" y="0"/>
                    <a:pt x="0" y="4"/>
                    <a:pt x="3" y="10"/>
                  </a:cubicBezTo>
                  <a:cubicBezTo>
                    <a:pt x="5" y="15"/>
                    <a:pt x="14" y="20"/>
                    <a:pt x="22" y="20"/>
                  </a:cubicBezTo>
                  <a:cubicBezTo>
                    <a:pt x="31" y="20"/>
                    <a:pt x="36" y="15"/>
                    <a:pt x="33" y="10"/>
                  </a:cubicBezTo>
                  <a:close/>
                </a:path>
              </a:pathLst>
            </a:custGeom>
            <a:grpFill/>
            <a:ln>
              <a:noFill/>
            </a:ln>
          </p:spPr>
          <p:txBody>
            <a:bodyPr anchor="ctr"/>
            <a:lstStyle/>
            <a:p>
              <a:pPr algn="ctr"/>
              <a:endParaRPr>
                <a:solidFill>
                  <a:schemeClr val="accent1">
                    <a:lumMod val="50000"/>
                  </a:schemeClr>
                </a:solidFill>
              </a:endParaRPr>
            </a:p>
          </p:txBody>
        </p:sp>
        <p:sp>
          <p:nvSpPr>
            <p:cNvPr id="186" name="ïṩlïḑè"/>
            <p:cNvSpPr/>
            <p:nvPr userDrawn="1"/>
          </p:nvSpPr>
          <p:spPr bwMode="auto">
            <a:xfrm>
              <a:off x="7153402" y="2623494"/>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10" y="20"/>
                    <a:pt x="18"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87" name="íSḻïḑè"/>
            <p:cNvSpPr/>
            <p:nvPr userDrawn="1"/>
          </p:nvSpPr>
          <p:spPr bwMode="auto">
            <a:xfrm>
              <a:off x="7290725" y="2623494"/>
              <a:ext cx="121893" cy="72519"/>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10" y="20"/>
                    <a:pt x="19"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88" name="íṥḷîḑé"/>
            <p:cNvSpPr/>
            <p:nvPr userDrawn="1"/>
          </p:nvSpPr>
          <p:spPr bwMode="auto">
            <a:xfrm>
              <a:off x="7429590" y="2623494"/>
              <a:ext cx="124979" cy="72519"/>
            </a:xfrm>
            <a:custGeom>
              <a:avLst/>
              <a:gdLst>
                <a:gd name="T0" fmla="*/ 32 w 34"/>
                <a:gd name="T1" fmla="*/ 10 h 20"/>
                <a:gd name="T2" fmla="*/ 14 w 34"/>
                <a:gd name="T3" fmla="*/ 0 h 20"/>
                <a:gd name="T4" fmla="*/ 1 w 34"/>
                <a:gd name="T5" fmla="*/ 10 h 20"/>
                <a:gd name="T6" fmla="*/ 19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3" y="0"/>
                    <a:pt x="14" y="0"/>
                  </a:cubicBezTo>
                  <a:cubicBezTo>
                    <a:pt x="6" y="0"/>
                    <a:pt x="0" y="4"/>
                    <a:pt x="1" y="10"/>
                  </a:cubicBezTo>
                  <a:cubicBezTo>
                    <a:pt x="2" y="16"/>
                    <a:pt x="11" y="20"/>
                    <a:pt x="19" y="20"/>
                  </a:cubicBezTo>
                  <a:cubicBezTo>
                    <a:pt x="28"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189" name="iṩľíďé"/>
            <p:cNvSpPr/>
            <p:nvPr userDrawn="1"/>
          </p:nvSpPr>
          <p:spPr bwMode="auto">
            <a:xfrm>
              <a:off x="7568455" y="2623494"/>
              <a:ext cx="124979" cy="72519"/>
            </a:xfrm>
            <a:custGeom>
              <a:avLst/>
              <a:gdLst>
                <a:gd name="T0" fmla="*/ 33 w 34"/>
                <a:gd name="T1" fmla="*/ 10 h 20"/>
                <a:gd name="T2" fmla="*/ 14 w 34"/>
                <a:gd name="T3" fmla="*/ 0 h 20"/>
                <a:gd name="T4" fmla="*/ 1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1" y="10"/>
                  </a:cubicBezTo>
                  <a:cubicBezTo>
                    <a:pt x="3" y="16"/>
                    <a:pt x="11" y="20"/>
                    <a:pt x="20" y="20"/>
                  </a:cubicBezTo>
                  <a:cubicBezTo>
                    <a:pt x="28" y="20"/>
                    <a:pt x="34" y="16"/>
                    <a:pt x="33" y="10"/>
                  </a:cubicBezTo>
                  <a:close/>
                </a:path>
              </a:pathLst>
            </a:custGeom>
            <a:grpFill/>
            <a:ln>
              <a:noFill/>
            </a:ln>
          </p:spPr>
          <p:txBody>
            <a:bodyPr anchor="ctr"/>
            <a:lstStyle/>
            <a:p>
              <a:pPr algn="ctr"/>
              <a:endParaRPr>
                <a:solidFill>
                  <a:schemeClr val="accent1">
                    <a:lumMod val="50000"/>
                  </a:schemeClr>
                </a:solidFill>
              </a:endParaRPr>
            </a:p>
          </p:txBody>
        </p:sp>
        <p:sp>
          <p:nvSpPr>
            <p:cNvPr id="190" name="ïṧḷîḓê"/>
            <p:cNvSpPr/>
            <p:nvPr userDrawn="1"/>
          </p:nvSpPr>
          <p:spPr bwMode="auto">
            <a:xfrm>
              <a:off x="7707320" y="2623494"/>
              <a:ext cx="123436" cy="72519"/>
            </a:xfrm>
            <a:custGeom>
              <a:avLst/>
              <a:gdLst>
                <a:gd name="T0" fmla="*/ 33 w 34"/>
                <a:gd name="T1" fmla="*/ 10 h 20"/>
                <a:gd name="T2" fmla="*/ 14 w 34"/>
                <a:gd name="T3" fmla="*/ 0 h 20"/>
                <a:gd name="T4" fmla="*/ 2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2" y="10"/>
                  </a:cubicBezTo>
                  <a:cubicBezTo>
                    <a:pt x="3" y="16"/>
                    <a:pt x="11" y="20"/>
                    <a:pt x="20" y="20"/>
                  </a:cubicBezTo>
                  <a:cubicBezTo>
                    <a:pt x="29" y="20"/>
                    <a:pt x="34" y="16"/>
                    <a:pt x="33" y="10"/>
                  </a:cubicBezTo>
                  <a:close/>
                </a:path>
              </a:pathLst>
            </a:custGeom>
            <a:grpFill/>
            <a:ln>
              <a:noFill/>
            </a:ln>
          </p:spPr>
          <p:txBody>
            <a:bodyPr anchor="ctr"/>
            <a:lstStyle/>
            <a:p>
              <a:pPr algn="ctr"/>
              <a:endParaRPr>
                <a:solidFill>
                  <a:schemeClr val="accent1">
                    <a:lumMod val="50000"/>
                  </a:schemeClr>
                </a:solidFill>
              </a:endParaRPr>
            </a:p>
          </p:txBody>
        </p:sp>
        <p:sp>
          <p:nvSpPr>
            <p:cNvPr id="191" name="ïṡlïḍê"/>
            <p:cNvSpPr/>
            <p:nvPr userDrawn="1"/>
          </p:nvSpPr>
          <p:spPr bwMode="auto">
            <a:xfrm>
              <a:off x="7846185" y="2623494"/>
              <a:ext cx="128065" cy="72519"/>
            </a:xfrm>
            <a:custGeom>
              <a:avLst/>
              <a:gdLst>
                <a:gd name="T0" fmla="*/ 33 w 35"/>
                <a:gd name="T1" fmla="*/ 10 h 20"/>
                <a:gd name="T2" fmla="*/ 14 w 35"/>
                <a:gd name="T3" fmla="*/ 0 h 20"/>
                <a:gd name="T4" fmla="*/ 2 w 35"/>
                <a:gd name="T5" fmla="*/ 10 h 20"/>
                <a:gd name="T6" fmla="*/ 20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3" y="16"/>
                    <a:pt x="12" y="20"/>
                    <a:pt x="20" y="20"/>
                  </a:cubicBezTo>
                  <a:cubicBezTo>
                    <a:pt x="29"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2" name="ïŝḷiďê"/>
            <p:cNvSpPr/>
            <p:nvPr userDrawn="1"/>
          </p:nvSpPr>
          <p:spPr bwMode="auto">
            <a:xfrm>
              <a:off x="7985050" y="2623494"/>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2" y="20"/>
                    <a:pt x="21" y="20"/>
                  </a:cubicBezTo>
                  <a:cubicBezTo>
                    <a:pt x="29"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3" name="íṩḻiḍe"/>
            <p:cNvSpPr/>
            <p:nvPr userDrawn="1"/>
          </p:nvSpPr>
          <p:spPr bwMode="auto">
            <a:xfrm>
              <a:off x="8123916" y="2623494"/>
              <a:ext cx="126522"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2" y="20"/>
                    <a:pt x="21"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4" name="íSļiḋè"/>
            <p:cNvSpPr/>
            <p:nvPr userDrawn="1"/>
          </p:nvSpPr>
          <p:spPr bwMode="auto">
            <a:xfrm>
              <a:off x="8262781" y="2623494"/>
              <a:ext cx="126522"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3" y="20"/>
                    <a:pt x="21"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5" name="íṥļîdé"/>
            <p:cNvSpPr/>
            <p:nvPr userDrawn="1"/>
          </p:nvSpPr>
          <p:spPr bwMode="auto">
            <a:xfrm>
              <a:off x="8400103" y="2623494"/>
              <a:ext cx="132693" cy="72519"/>
            </a:xfrm>
            <a:custGeom>
              <a:avLst/>
              <a:gdLst>
                <a:gd name="T0" fmla="*/ 33 w 36"/>
                <a:gd name="T1" fmla="*/ 10 h 20"/>
                <a:gd name="T2" fmla="*/ 14 w 36"/>
                <a:gd name="T3" fmla="*/ 0 h 20"/>
                <a:gd name="T4" fmla="*/ 2 w 36"/>
                <a:gd name="T5" fmla="*/ 10 h 20"/>
                <a:gd name="T6" fmla="*/ 2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3" y="0"/>
                    <a:pt x="14" y="0"/>
                  </a:cubicBezTo>
                  <a:cubicBezTo>
                    <a:pt x="6" y="0"/>
                    <a:pt x="0" y="4"/>
                    <a:pt x="2" y="10"/>
                  </a:cubicBezTo>
                  <a:cubicBezTo>
                    <a:pt x="4" y="16"/>
                    <a:pt x="13" y="20"/>
                    <a:pt x="22" y="20"/>
                  </a:cubicBezTo>
                  <a:cubicBezTo>
                    <a:pt x="30"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196" name="îṧlïdè"/>
            <p:cNvSpPr/>
            <p:nvPr userDrawn="1"/>
          </p:nvSpPr>
          <p:spPr bwMode="auto">
            <a:xfrm>
              <a:off x="8538968" y="2623494"/>
              <a:ext cx="131151" cy="72519"/>
            </a:xfrm>
            <a:custGeom>
              <a:avLst/>
              <a:gdLst>
                <a:gd name="T0" fmla="*/ 34 w 36"/>
                <a:gd name="T1" fmla="*/ 10 h 20"/>
                <a:gd name="T2" fmla="*/ 14 w 36"/>
                <a:gd name="T3" fmla="*/ 0 h 20"/>
                <a:gd name="T4" fmla="*/ 3 w 36"/>
                <a:gd name="T5" fmla="*/ 10 h 20"/>
                <a:gd name="T6" fmla="*/ 22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2" y="20"/>
                  </a:cubicBezTo>
                  <a:cubicBezTo>
                    <a:pt x="31" y="20"/>
                    <a:pt x="36" y="16"/>
                    <a:pt x="34" y="10"/>
                  </a:cubicBezTo>
                  <a:close/>
                </a:path>
              </a:pathLst>
            </a:custGeom>
            <a:grpFill/>
            <a:ln>
              <a:noFill/>
            </a:ln>
          </p:spPr>
          <p:txBody>
            <a:bodyPr anchor="ctr"/>
            <a:lstStyle/>
            <a:p>
              <a:pPr algn="ctr"/>
              <a:endParaRPr>
                <a:solidFill>
                  <a:schemeClr val="accent1">
                    <a:lumMod val="50000"/>
                  </a:schemeClr>
                </a:solidFill>
              </a:endParaRPr>
            </a:p>
          </p:txBody>
        </p:sp>
        <p:sp>
          <p:nvSpPr>
            <p:cNvPr id="197" name="iṥ1ïḓê"/>
            <p:cNvSpPr/>
            <p:nvPr userDrawn="1"/>
          </p:nvSpPr>
          <p:spPr bwMode="auto">
            <a:xfrm>
              <a:off x="8677833" y="2623494"/>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3" y="20"/>
                  </a:cubicBezTo>
                  <a:cubicBezTo>
                    <a:pt x="31" y="20"/>
                    <a:pt x="36" y="16"/>
                    <a:pt x="34" y="10"/>
                  </a:cubicBezTo>
                  <a:close/>
                </a:path>
              </a:pathLst>
            </a:custGeom>
            <a:grpFill/>
            <a:ln>
              <a:noFill/>
            </a:ln>
          </p:spPr>
          <p:txBody>
            <a:bodyPr anchor="ctr"/>
            <a:lstStyle/>
            <a:p>
              <a:pPr algn="ctr"/>
              <a:endParaRPr>
                <a:solidFill>
                  <a:schemeClr val="accent1">
                    <a:lumMod val="50000"/>
                  </a:schemeClr>
                </a:solidFill>
              </a:endParaRPr>
            </a:p>
          </p:txBody>
        </p:sp>
        <p:sp>
          <p:nvSpPr>
            <p:cNvPr id="198" name="ïşľídé"/>
            <p:cNvSpPr/>
            <p:nvPr userDrawn="1"/>
          </p:nvSpPr>
          <p:spPr bwMode="auto">
            <a:xfrm>
              <a:off x="7170375" y="2714528"/>
              <a:ext cx="120350" cy="80233"/>
            </a:xfrm>
            <a:custGeom>
              <a:avLst/>
              <a:gdLst>
                <a:gd name="T0" fmla="*/ 32 w 33"/>
                <a:gd name="T1" fmla="*/ 11 h 22"/>
                <a:gd name="T2" fmla="*/ 14 w 33"/>
                <a:gd name="T3" fmla="*/ 0 h 22"/>
                <a:gd name="T4" fmla="*/ 1 w 33"/>
                <a:gd name="T5" fmla="*/ 11 h 22"/>
                <a:gd name="T6" fmla="*/ 19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3" y="0"/>
                    <a:pt x="14" y="0"/>
                  </a:cubicBezTo>
                  <a:cubicBezTo>
                    <a:pt x="6" y="0"/>
                    <a:pt x="0" y="5"/>
                    <a:pt x="1" y="11"/>
                  </a:cubicBezTo>
                  <a:cubicBezTo>
                    <a:pt x="2" y="17"/>
                    <a:pt x="10" y="22"/>
                    <a:pt x="19" y="22"/>
                  </a:cubicBezTo>
                  <a:cubicBezTo>
                    <a:pt x="27"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199" name="îŝľîdê"/>
            <p:cNvSpPr/>
            <p:nvPr userDrawn="1"/>
          </p:nvSpPr>
          <p:spPr bwMode="auto">
            <a:xfrm>
              <a:off x="7309240" y="2714528"/>
              <a:ext cx="124979"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5" y="0"/>
                  </a:cubicBezTo>
                  <a:cubicBezTo>
                    <a:pt x="6" y="0"/>
                    <a:pt x="0" y="5"/>
                    <a:pt x="1" y="11"/>
                  </a:cubicBezTo>
                  <a:cubicBezTo>
                    <a:pt x="3" y="17"/>
                    <a:pt x="11"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00" name="íṧ1ïḍê"/>
            <p:cNvSpPr/>
            <p:nvPr userDrawn="1"/>
          </p:nvSpPr>
          <p:spPr bwMode="auto">
            <a:xfrm>
              <a:off x="7452733" y="2714528"/>
              <a:ext cx="123436" cy="80233"/>
            </a:xfrm>
            <a:custGeom>
              <a:avLst/>
              <a:gdLst>
                <a:gd name="T0" fmla="*/ 33 w 34"/>
                <a:gd name="T1" fmla="*/ 11 h 22"/>
                <a:gd name="T2" fmla="*/ 14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1"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01" name="í$ļiḑe"/>
            <p:cNvSpPr/>
            <p:nvPr userDrawn="1"/>
          </p:nvSpPr>
          <p:spPr bwMode="auto">
            <a:xfrm>
              <a:off x="7590056" y="2714528"/>
              <a:ext cx="128065" cy="80233"/>
            </a:xfrm>
            <a:custGeom>
              <a:avLst/>
              <a:gdLst>
                <a:gd name="T0" fmla="*/ 33 w 35"/>
                <a:gd name="T1" fmla="*/ 11 h 22"/>
                <a:gd name="T2" fmla="*/ 15 w 35"/>
                <a:gd name="T3" fmla="*/ 0 h 22"/>
                <a:gd name="T4" fmla="*/ 2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5" y="0"/>
                  </a:cubicBezTo>
                  <a:cubicBezTo>
                    <a:pt x="6" y="0"/>
                    <a:pt x="0" y="5"/>
                    <a:pt x="2"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2" name="ïślîdê"/>
            <p:cNvSpPr/>
            <p:nvPr userDrawn="1"/>
          </p:nvSpPr>
          <p:spPr bwMode="auto">
            <a:xfrm>
              <a:off x="7733550" y="2714528"/>
              <a:ext cx="126522"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3" name="iṩlîdè"/>
            <p:cNvSpPr/>
            <p:nvPr userDrawn="1"/>
          </p:nvSpPr>
          <p:spPr bwMode="auto">
            <a:xfrm>
              <a:off x="7872415" y="2714528"/>
              <a:ext cx="126522" cy="80233"/>
            </a:xfrm>
            <a:custGeom>
              <a:avLst/>
              <a:gdLst>
                <a:gd name="T0" fmla="*/ 34 w 35"/>
                <a:gd name="T1" fmla="*/ 11 h 22"/>
                <a:gd name="T2" fmla="*/ 15 w 35"/>
                <a:gd name="T3" fmla="*/ 0 h 22"/>
                <a:gd name="T4" fmla="*/ 2 w 35"/>
                <a:gd name="T5" fmla="*/ 11 h 22"/>
                <a:gd name="T6" fmla="*/ 21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3" y="0"/>
                    <a:pt x="15" y="0"/>
                  </a:cubicBezTo>
                  <a:cubicBezTo>
                    <a:pt x="6" y="0"/>
                    <a:pt x="0" y="5"/>
                    <a:pt x="2" y="11"/>
                  </a:cubicBezTo>
                  <a:cubicBezTo>
                    <a:pt x="4" y="17"/>
                    <a:pt x="12" y="22"/>
                    <a:pt x="21" y="22"/>
                  </a:cubicBezTo>
                  <a:cubicBezTo>
                    <a:pt x="30" y="22"/>
                    <a:pt x="35" y="17"/>
                    <a:pt x="34" y="11"/>
                  </a:cubicBezTo>
                  <a:close/>
                </a:path>
              </a:pathLst>
            </a:custGeom>
            <a:grpFill/>
            <a:ln>
              <a:noFill/>
            </a:ln>
          </p:spPr>
          <p:txBody>
            <a:bodyPr anchor="ctr"/>
            <a:lstStyle/>
            <a:p>
              <a:pPr algn="ctr"/>
              <a:endParaRPr>
                <a:solidFill>
                  <a:schemeClr val="accent1">
                    <a:lumMod val="50000"/>
                  </a:schemeClr>
                </a:solidFill>
              </a:endParaRPr>
            </a:p>
          </p:txBody>
        </p:sp>
        <p:sp>
          <p:nvSpPr>
            <p:cNvPr id="204" name="ïšľïdè"/>
            <p:cNvSpPr/>
            <p:nvPr userDrawn="1"/>
          </p:nvSpPr>
          <p:spPr bwMode="auto">
            <a:xfrm>
              <a:off x="8014366" y="2714528"/>
              <a:ext cx="128065" cy="80233"/>
            </a:xfrm>
            <a:custGeom>
              <a:avLst/>
              <a:gdLst>
                <a:gd name="T0" fmla="*/ 33 w 35"/>
                <a:gd name="T1" fmla="*/ 11 h 22"/>
                <a:gd name="T2" fmla="*/ 14 w 35"/>
                <a:gd name="T3" fmla="*/ 0 h 22"/>
                <a:gd name="T4" fmla="*/ 2 w 35"/>
                <a:gd name="T5" fmla="*/ 11 h 22"/>
                <a:gd name="T6" fmla="*/ 21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3" y="0"/>
                    <a:pt x="14" y="0"/>
                  </a:cubicBezTo>
                  <a:cubicBezTo>
                    <a:pt x="5" y="0"/>
                    <a:pt x="0" y="5"/>
                    <a:pt x="2" y="11"/>
                  </a:cubicBezTo>
                  <a:cubicBezTo>
                    <a:pt x="3" y="17"/>
                    <a:pt x="12" y="22"/>
                    <a:pt x="21" y="22"/>
                  </a:cubicBezTo>
                  <a:cubicBezTo>
                    <a:pt x="30"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5" name="íSļíḓè"/>
            <p:cNvSpPr/>
            <p:nvPr userDrawn="1"/>
          </p:nvSpPr>
          <p:spPr bwMode="auto">
            <a:xfrm>
              <a:off x="8153231" y="2714528"/>
              <a:ext cx="131151" cy="80233"/>
            </a:xfrm>
            <a:custGeom>
              <a:avLst/>
              <a:gdLst>
                <a:gd name="T0" fmla="*/ 34 w 36"/>
                <a:gd name="T1" fmla="*/ 11 h 22"/>
                <a:gd name="T2" fmla="*/ 15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5" y="0"/>
                  </a:cubicBezTo>
                  <a:cubicBezTo>
                    <a:pt x="6"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06" name="is1iḓé"/>
            <p:cNvSpPr/>
            <p:nvPr userDrawn="1"/>
          </p:nvSpPr>
          <p:spPr bwMode="auto">
            <a:xfrm>
              <a:off x="8295182" y="2714528"/>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1" y="5"/>
                    <a:pt x="23" y="0"/>
                    <a:pt x="14" y="0"/>
                  </a:cubicBezTo>
                  <a:cubicBezTo>
                    <a:pt x="5"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07" name="íşlíḓê"/>
            <p:cNvSpPr/>
            <p:nvPr userDrawn="1"/>
          </p:nvSpPr>
          <p:spPr bwMode="auto">
            <a:xfrm>
              <a:off x="8437133" y="2714528"/>
              <a:ext cx="128065" cy="80233"/>
            </a:xfrm>
            <a:custGeom>
              <a:avLst/>
              <a:gdLst>
                <a:gd name="T0" fmla="*/ 33 w 35"/>
                <a:gd name="T1" fmla="*/ 11 h 22"/>
                <a:gd name="T2" fmla="*/ 14 w 35"/>
                <a:gd name="T3" fmla="*/ 0 h 22"/>
                <a:gd name="T4" fmla="*/ 2 w 35"/>
                <a:gd name="T5" fmla="*/ 11 h 22"/>
                <a:gd name="T6" fmla="*/ 21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2" y="0"/>
                    <a:pt x="14" y="0"/>
                  </a:cubicBezTo>
                  <a:cubicBezTo>
                    <a:pt x="5" y="0"/>
                    <a:pt x="0" y="5"/>
                    <a:pt x="2" y="11"/>
                  </a:cubicBezTo>
                  <a:cubicBezTo>
                    <a:pt x="4" y="17"/>
                    <a:pt x="13" y="22"/>
                    <a:pt x="21" y="22"/>
                  </a:cubicBezTo>
                  <a:cubicBezTo>
                    <a:pt x="30"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8" name="isļîḍé"/>
            <p:cNvSpPr/>
            <p:nvPr userDrawn="1"/>
          </p:nvSpPr>
          <p:spPr bwMode="auto">
            <a:xfrm>
              <a:off x="8575998" y="2714528"/>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5" y="17"/>
                    <a:pt x="14" y="22"/>
                    <a:pt x="22" y="22"/>
                  </a:cubicBezTo>
                  <a:cubicBezTo>
                    <a:pt x="31"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09" name="îṧḷîdé"/>
            <p:cNvSpPr/>
            <p:nvPr userDrawn="1"/>
          </p:nvSpPr>
          <p:spPr bwMode="auto">
            <a:xfrm>
              <a:off x="8717951" y="2714528"/>
              <a:ext cx="131151" cy="80233"/>
            </a:xfrm>
            <a:custGeom>
              <a:avLst/>
              <a:gdLst>
                <a:gd name="T0" fmla="*/ 34 w 36"/>
                <a:gd name="T1" fmla="*/ 11 h 22"/>
                <a:gd name="T2" fmla="*/ 13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1" y="5"/>
                    <a:pt x="22" y="0"/>
                    <a:pt x="13" y="0"/>
                  </a:cubicBezTo>
                  <a:cubicBezTo>
                    <a:pt x="5" y="0"/>
                    <a:pt x="0" y="5"/>
                    <a:pt x="2" y="11"/>
                  </a:cubicBezTo>
                  <a:cubicBezTo>
                    <a:pt x="4" y="17"/>
                    <a:pt x="13" y="22"/>
                    <a:pt x="22" y="22"/>
                  </a:cubicBezTo>
                  <a:cubicBezTo>
                    <a:pt x="31"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0" name="íślíḓé"/>
            <p:cNvSpPr/>
            <p:nvPr userDrawn="1"/>
          </p:nvSpPr>
          <p:spPr bwMode="auto">
            <a:xfrm>
              <a:off x="7185804" y="2810191"/>
              <a:ext cx="128065" cy="80233"/>
            </a:xfrm>
            <a:custGeom>
              <a:avLst/>
              <a:gdLst>
                <a:gd name="T0" fmla="*/ 34 w 35"/>
                <a:gd name="T1" fmla="*/ 11 h 22"/>
                <a:gd name="T2" fmla="*/ 15 w 35"/>
                <a:gd name="T3" fmla="*/ 0 h 22"/>
                <a:gd name="T4" fmla="*/ 2 w 35"/>
                <a:gd name="T5" fmla="*/ 11 h 22"/>
                <a:gd name="T6" fmla="*/ 20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4" y="0"/>
                    <a:pt x="15" y="0"/>
                  </a:cubicBezTo>
                  <a:cubicBezTo>
                    <a:pt x="7" y="0"/>
                    <a:pt x="0" y="5"/>
                    <a:pt x="2" y="11"/>
                  </a:cubicBezTo>
                  <a:cubicBezTo>
                    <a:pt x="3" y="17"/>
                    <a:pt x="11" y="22"/>
                    <a:pt x="20" y="22"/>
                  </a:cubicBezTo>
                  <a:cubicBezTo>
                    <a:pt x="29" y="22"/>
                    <a:pt x="35" y="17"/>
                    <a:pt x="34" y="11"/>
                  </a:cubicBezTo>
                  <a:close/>
                </a:path>
              </a:pathLst>
            </a:custGeom>
            <a:grpFill/>
            <a:ln>
              <a:noFill/>
            </a:ln>
          </p:spPr>
          <p:txBody>
            <a:bodyPr anchor="ctr"/>
            <a:lstStyle/>
            <a:p>
              <a:pPr algn="ctr"/>
              <a:endParaRPr>
                <a:solidFill>
                  <a:schemeClr val="accent1">
                    <a:lumMod val="50000"/>
                  </a:schemeClr>
                </a:solidFill>
              </a:endParaRPr>
            </a:p>
          </p:txBody>
        </p:sp>
        <p:sp>
          <p:nvSpPr>
            <p:cNvPr id="211" name="îṡļïḍê"/>
            <p:cNvSpPr/>
            <p:nvPr userDrawn="1"/>
          </p:nvSpPr>
          <p:spPr bwMode="auto">
            <a:xfrm>
              <a:off x="7330841" y="2810191"/>
              <a:ext cx="124979" cy="80233"/>
            </a:xfrm>
            <a:custGeom>
              <a:avLst/>
              <a:gdLst>
                <a:gd name="T0" fmla="*/ 33 w 34"/>
                <a:gd name="T1" fmla="*/ 11 h 22"/>
                <a:gd name="T2" fmla="*/ 14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12" name="îšḷîḋe"/>
            <p:cNvSpPr/>
            <p:nvPr userDrawn="1"/>
          </p:nvSpPr>
          <p:spPr bwMode="auto">
            <a:xfrm>
              <a:off x="7474336" y="2810191"/>
              <a:ext cx="123436" cy="80233"/>
            </a:xfrm>
            <a:custGeom>
              <a:avLst/>
              <a:gdLst>
                <a:gd name="T0" fmla="*/ 33 w 34"/>
                <a:gd name="T1" fmla="*/ 11 h 22"/>
                <a:gd name="T2" fmla="*/ 14 w 34"/>
                <a:gd name="T3" fmla="*/ 0 h 22"/>
                <a:gd name="T4" fmla="*/ 1 w 34"/>
                <a:gd name="T5" fmla="*/ 11 h 22"/>
                <a:gd name="T6" fmla="*/ 20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1" y="22"/>
                    <a:pt x="20"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13" name="iṣlîḓê"/>
            <p:cNvSpPr/>
            <p:nvPr userDrawn="1"/>
          </p:nvSpPr>
          <p:spPr bwMode="auto">
            <a:xfrm>
              <a:off x="7616287" y="2810191"/>
              <a:ext cx="128065"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14" name="ïŝļïďê"/>
            <p:cNvSpPr/>
            <p:nvPr userDrawn="1"/>
          </p:nvSpPr>
          <p:spPr bwMode="auto">
            <a:xfrm>
              <a:off x="7758238" y="2810191"/>
              <a:ext cx="128065"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15" name="îṩḻíḓè"/>
            <p:cNvSpPr/>
            <p:nvPr userDrawn="1"/>
          </p:nvSpPr>
          <p:spPr bwMode="auto">
            <a:xfrm>
              <a:off x="7900189" y="2810191"/>
              <a:ext cx="128065" cy="80233"/>
            </a:xfrm>
            <a:custGeom>
              <a:avLst/>
              <a:gdLst>
                <a:gd name="T0" fmla="*/ 34 w 35"/>
                <a:gd name="T1" fmla="*/ 11 h 22"/>
                <a:gd name="T2" fmla="*/ 14 w 35"/>
                <a:gd name="T3" fmla="*/ 0 h 22"/>
                <a:gd name="T4" fmla="*/ 2 w 35"/>
                <a:gd name="T5" fmla="*/ 11 h 22"/>
                <a:gd name="T6" fmla="*/ 21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3" y="0"/>
                    <a:pt x="14" y="0"/>
                  </a:cubicBezTo>
                  <a:cubicBezTo>
                    <a:pt x="6" y="0"/>
                    <a:pt x="0" y="5"/>
                    <a:pt x="2" y="11"/>
                  </a:cubicBezTo>
                  <a:cubicBezTo>
                    <a:pt x="3" y="17"/>
                    <a:pt x="12" y="22"/>
                    <a:pt x="21" y="22"/>
                  </a:cubicBezTo>
                  <a:cubicBezTo>
                    <a:pt x="30" y="22"/>
                    <a:pt x="35" y="17"/>
                    <a:pt x="34" y="11"/>
                  </a:cubicBezTo>
                  <a:close/>
                </a:path>
              </a:pathLst>
            </a:custGeom>
            <a:grpFill/>
            <a:ln>
              <a:noFill/>
            </a:ln>
          </p:spPr>
          <p:txBody>
            <a:bodyPr anchor="ctr"/>
            <a:lstStyle/>
            <a:p>
              <a:pPr algn="ctr"/>
              <a:endParaRPr>
                <a:solidFill>
                  <a:schemeClr val="accent1">
                    <a:lumMod val="50000"/>
                  </a:schemeClr>
                </a:solidFill>
              </a:endParaRPr>
            </a:p>
          </p:txBody>
        </p:sp>
        <p:sp>
          <p:nvSpPr>
            <p:cNvPr id="216" name="íslîḓè"/>
            <p:cNvSpPr/>
            <p:nvPr userDrawn="1"/>
          </p:nvSpPr>
          <p:spPr bwMode="auto">
            <a:xfrm>
              <a:off x="8043682" y="2810191"/>
              <a:ext cx="131151" cy="80233"/>
            </a:xfrm>
            <a:custGeom>
              <a:avLst/>
              <a:gdLst>
                <a:gd name="T0" fmla="*/ 34 w 36"/>
                <a:gd name="T1" fmla="*/ 11 h 22"/>
                <a:gd name="T2" fmla="*/ 14 w 36"/>
                <a:gd name="T3" fmla="*/ 0 h 22"/>
                <a:gd name="T4" fmla="*/ 2 w 36"/>
                <a:gd name="T5" fmla="*/ 11 h 22"/>
                <a:gd name="T6" fmla="*/ 21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6" y="0"/>
                    <a:pt x="0" y="5"/>
                    <a:pt x="2" y="11"/>
                  </a:cubicBezTo>
                  <a:cubicBezTo>
                    <a:pt x="4" y="17"/>
                    <a:pt x="12" y="22"/>
                    <a:pt x="21"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7" name="i$ḷîďé"/>
            <p:cNvSpPr/>
            <p:nvPr userDrawn="1"/>
          </p:nvSpPr>
          <p:spPr bwMode="auto">
            <a:xfrm>
              <a:off x="8185633" y="2810191"/>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8" name="ïšļîḓé"/>
            <p:cNvSpPr/>
            <p:nvPr userDrawn="1"/>
          </p:nvSpPr>
          <p:spPr bwMode="auto">
            <a:xfrm>
              <a:off x="8327585" y="2810191"/>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4" y="17"/>
                    <a:pt x="13" y="22"/>
                    <a:pt x="22" y="22"/>
                  </a:cubicBezTo>
                  <a:cubicBezTo>
                    <a:pt x="31"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9" name="íṧľíḍê"/>
            <p:cNvSpPr/>
            <p:nvPr userDrawn="1"/>
          </p:nvSpPr>
          <p:spPr bwMode="auto">
            <a:xfrm>
              <a:off x="8469536" y="2810191"/>
              <a:ext cx="135779" cy="80233"/>
            </a:xfrm>
            <a:custGeom>
              <a:avLst/>
              <a:gdLst>
                <a:gd name="T0" fmla="*/ 34 w 37"/>
                <a:gd name="T1" fmla="*/ 11 h 22"/>
                <a:gd name="T2" fmla="*/ 14 w 37"/>
                <a:gd name="T3" fmla="*/ 0 h 22"/>
                <a:gd name="T4" fmla="*/ 2 w 37"/>
                <a:gd name="T5" fmla="*/ 11 h 22"/>
                <a:gd name="T6" fmla="*/ 22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2" y="11"/>
                  </a:cubicBezTo>
                  <a:cubicBezTo>
                    <a:pt x="4" y="17"/>
                    <a:pt x="14" y="22"/>
                    <a:pt x="22" y="22"/>
                  </a:cubicBezTo>
                  <a:cubicBezTo>
                    <a:pt x="31"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220" name="iṣľîḋê"/>
            <p:cNvSpPr/>
            <p:nvPr userDrawn="1"/>
          </p:nvSpPr>
          <p:spPr bwMode="auto">
            <a:xfrm>
              <a:off x="8613030" y="2810191"/>
              <a:ext cx="134237" cy="80233"/>
            </a:xfrm>
            <a:custGeom>
              <a:avLst/>
              <a:gdLst>
                <a:gd name="T0" fmla="*/ 34 w 37"/>
                <a:gd name="T1" fmla="*/ 11 h 22"/>
                <a:gd name="T2" fmla="*/ 14 w 37"/>
                <a:gd name="T3" fmla="*/ 0 h 22"/>
                <a:gd name="T4" fmla="*/ 2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2" y="11"/>
                  </a:cubicBezTo>
                  <a:cubicBezTo>
                    <a:pt x="5" y="17"/>
                    <a:pt x="14" y="22"/>
                    <a:pt x="23" y="22"/>
                  </a:cubicBezTo>
                  <a:cubicBezTo>
                    <a:pt x="32"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221" name="ïś1íḍe"/>
            <p:cNvSpPr/>
            <p:nvPr userDrawn="1"/>
          </p:nvSpPr>
          <p:spPr bwMode="auto">
            <a:xfrm>
              <a:off x="8754981" y="2810191"/>
              <a:ext cx="134237" cy="80233"/>
            </a:xfrm>
            <a:custGeom>
              <a:avLst/>
              <a:gdLst>
                <a:gd name="T0" fmla="*/ 35 w 37"/>
                <a:gd name="T1" fmla="*/ 11 h 22"/>
                <a:gd name="T2" fmla="*/ 14 w 37"/>
                <a:gd name="T3" fmla="*/ 0 h 22"/>
                <a:gd name="T4" fmla="*/ 3 w 37"/>
                <a:gd name="T5" fmla="*/ 11 h 22"/>
                <a:gd name="T6" fmla="*/ 23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2" y="5"/>
                    <a:pt x="23" y="0"/>
                    <a:pt x="14" y="0"/>
                  </a:cubicBezTo>
                  <a:cubicBezTo>
                    <a:pt x="5" y="0"/>
                    <a:pt x="0" y="5"/>
                    <a:pt x="3" y="11"/>
                  </a:cubicBezTo>
                  <a:cubicBezTo>
                    <a:pt x="5" y="17"/>
                    <a:pt x="14" y="22"/>
                    <a:pt x="23" y="22"/>
                  </a:cubicBezTo>
                  <a:cubicBezTo>
                    <a:pt x="32" y="22"/>
                    <a:pt x="37" y="17"/>
                    <a:pt x="35" y="11"/>
                  </a:cubicBezTo>
                  <a:close/>
                </a:path>
              </a:pathLst>
            </a:custGeom>
            <a:grpFill/>
            <a:ln>
              <a:noFill/>
            </a:ln>
          </p:spPr>
          <p:txBody>
            <a:bodyPr anchor="ctr"/>
            <a:lstStyle/>
            <a:p>
              <a:pPr algn="ctr"/>
              <a:endParaRPr>
                <a:solidFill>
                  <a:schemeClr val="accent1">
                    <a:lumMod val="50000"/>
                  </a:schemeClr>
                </a:solidFill>
              </a:endParaRPr>
            </a:p>
          </p:txBody>
        </p:sp>
        <p:sp>
          <p:nvSpPr>
            <p:cNvPr id="222" name="ïṡḻïḑé"/>
            <p:cNvSpPr/>
            <p:nvPr userDrawn="1"/>
          </p:nvSpPr>
          <p:spPr bwMode="auto">
            <a:xfrm>
              <a:off x="9889046" y="2108150"/>
              <a:ext cx="128065" cy="64804"/>
            </a:xfrm>
            <a:custGeom>
              <a:avLst/>
              <a:gdLst>
                <a:gd name="T0" fmla="*/ 32 w 35"/>
                <a:gd name="T1" fmla="*/ 9 h 18"/>
                <a:gd name="T2" fmla="*/ 12 w 35"/>
                <a:gd name="T3" fmla="*/ 0 h 18"/>
                <a:gd name="T4" fmla="*/ 3 w 35"/>
                <a:gd name="T5" fmla="*/ 9 h 18"/>
                <a:gd name="T6" fmla="*/ 23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29" y="4"/>
                    <a:pt x="20" y="0"/>
                    <a:pt x="12" y="0"/>
                  </a:cubicBezTo>
                  <a:cubicBezTo>
                    <a:pt x="4" y="0"/>
                    <a:pt x="0" y="4"/>
                    <a:pt x="3" y="9"/>
                  </a:cubicBezTo>
                  <a:cubicBezTo>
                    <a:pt x="6" y="14"/>
                    <a:pt x="15" y="18"/>
                    <a:pt x="23" y="18"/>
                  </a:cubicBezTo>
                  <a:cubicBezTo>
                    <a:pt x="31" y="18"/>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23" name="i$ḻïďe"/>
            <p:cNvSpPr/>
            <p:nvPr userDrawn="1"/>
          </p:nvSpPr>
          <p:spPr bwMode="auto">
            <a:xfrm>
              <a:off x="9808813" y="2188383"/>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3" y="9"/>
                  </a:cubicBezTo>
                  <a:cubicBezTo>
                    <a:pt x="6" y="14"/>
                    <a:pt x="15" y="19"/>
                    <a:pt x="23" y="19"/>
                  </a:cubicBezTo>
                  <a:cubicBezTo>
                    <a:pt x="31"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24" name="íşḷídê"/>
            <p:cNvSpPr/>
            <p:nvPr userDrawn="1"/>
          </p:nvSpPr>
          <p:spPr bwMode="auto">
            <a:xfrm>
              <a:off x="9939964" y="2188383"/>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3" y="9"/>
                  </a:cubicBezTo>
                  <a:cubicBezTo>
                    <a:pt x="6" y="14"/>
                    <a:pt x="15" y="19"/>
                    <a:pt x="23" y="19"/>
                  </a:cubicBezTo>
                  <a:cubicBezTo>
                    <a:pt x="31"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25" name="ïşļiḑe"/>
            <p:cNvSpPr/>
            <p:nvPr userDrawn="1"/>
          </p:nvSpPr>
          <p:spPr bwMode="auto">
            <a:xfrm>
              <a:off x="9506396" y="2356565"/>
              <a:ext cx="131151" cy="69433"/>
            </a:xfrm>
            <a:custGeom>
              <a:avLst/>
              <a:gdLst>
                <a:gd name="T0" fmla="*/ 33 w 36"/>
                <a:gd name="T1" fmla="*/ 9 h 19"/>
                <a:gd name="T2" fmla="*/ 13 w 36"/>
                <a:gd name="T3" fmla="*/ 0 h 19"/>
                <a:gd name="T4" fmla="*/ 3 w 36"/>
                <a:gd name="T5" fmla="*/ 9 h 19"/>
                <a:gd name="T6" fmla="*/ 24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0" y="4"/>
                    <a:pt x="21" y="0"/>
                    <a:pt x="13" y="0"/>
                  </a:cubicBezTo>
                  <a:cubicBezTo>
                    <a:pt x="5" y="0"/>
                    <a:pt x="0" y="4"/>
                    <a:pt x="3" y="9"/>
                  </a:cubicBezTo>
                  <a:cubicBezTo>
                    <a:pt x="6" y="15"/>
                    <a:pt x="15" y="19"/>
                    <a:pt x="24" y="19"/>
                  </a:cubicBezTo>
                  <a:cubicBezTo>
                    <a:pt x="32" y="19"/>
                    <a:pt x="36" y="15"/>
                    <a:pt x="33" y="9"/>
                  </a:cubicBezTo>
                  <a:close/>
                </a:path>
              </a:pathLst>
            </a:custGeom>
            <a:grpFill/>
            <a:ln>
              <a:noFill/>
            </a:ln>
          </p:spPr>
          <p:txBody>
            <a:bodyPr anchor="ctr"/>
            <a:lstStyle/>
            <a:p>
              <a:pPr algn="ctr"/>
              <a:endParaRPr>
                <a:solidFill>
                  <a:schemeClr val="accent1">
                    <a:lumMod val="50000"/>
                  </a:schemeClr>
                </a:solidFill>
              </a:endParaRPr>
            </a:p>
          </p:txBody>
        </p:sp>
        <p:sp>
          <p:nvSpPr>
            <p:cNvPr id="226" name="ïṩḻïḑé"/>
            <p:cNvSpPr/>
            <p:nvPr userDrawn="1"/>
          </p:nvSpPr>
          <p:spPr bwMode="auto">
            <a:xfrm>
              <a:off x="9554228" y="2439884"/>
              <a:ext cx="131151" cy="74061"/>
            </a:xfrm>
            <a:custGeom>
              <a:avLst/>
              <a:gdLst>
                <a:gd name="T0" fmla="*/ 33 w 36"/>
                <a:gd name="T1" fmla="*/ 10 h 20"/>
                <a:gd name="T2" fmla="*/ 13 w 36"/>
                <a:gd name="T3" fmla="*/ 0 h 20"/>
                <a:gd name="T4" fmla="*/ 3 w 36"/>
                <a:gd name="T5" fmla="*/ 10 h 20"/>
                <a:gd name="T6" fmla="*/ 2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6" y="16"/>
                    <a:pt x="15" y="20"/>
                    <a:pt x="24" y="20"/>
                  </a:cubicBezTo>
                  <a:cubicBezTo>
                    <a:pt x="32"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227" name="íṣľíḓè"/>
            <p:cNvSpPr/>
            <p:nvPr userDrawn="1"/>
          </p:nvSpPr>
          <p:spPr bwMode="auto">
            <a:xfrm>
              <a:off x="9600516" y="2532461"/>
              <a:ext cx="135779" cy="72519"/>
            </a:xfrm>
            <a:custGeom>
              <a:avLst/>
              <a:gdLst>
                <a:gd name="T0" fmla="*/ 34 w 37"/>
                <a:gd name="T1" fmla="*/ 10 h 20"/>
                <a:gd name="T2" fmla="*/ 13 w 37"/>
                <a:gd name="T3" fmla="*/ 0 h 20"/>
                <a:gd name="T4" fmla="*/ 3 w 37"/>
                <a:gd name="T5" fmla="*/ 10 h 20"/>
                <a:gd name="T6" fmla="*/ 2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2" y="0"/>
                    <a:pt x="13" y="0"/>
                  </a:cubicBezTo>
                  <a:cubicBezTo>
                    <a:pt x="5" y="0"/>
                    <a:pt x="0" y="4"/>
                    <a:pt x="3" y="10"/>
                  </a:cubicBezTo>
                  <a:cubicBezTo>
                    <a:pt x="6" y="15"/>
                    <a:pt x="16" y="20"/>
                    <a:pt x="24" y="20"/>
                  </a:cubicBezTo>
                  <a:cubicBezTo>
                    <a:pt x="33" y="20"/>
                    <a:pt x="37" y="15"/>
                    <a:pt x="34" y="10"/>
                  </a:cubicBezTo>
                  <a:close/>
                </a:path>
              </a:pathLst>
            </a:custGeom>
            <a:grpFill/>
            <a:ln>
              <a:noFill/>
            </a:ln>
          </p:spPr>
          <p:txBody>
            <a:bodyPr anchor="ctr"/>
            <a:lstStyle/>
            <a:p>
              <a:pPr algn="ctr"/>
              <a:endParaRPr>
                <a:solidFill>
                  <a:schemeClr val="accent1">
                    <a:lumMod val="50000"/>
                  </a:schemeClr>
                </a:solidFill>
              </a:endParaRPr>
            </a:p>
          </p:txBody>
        </p:sp>
        <p:sp>
          <p:nvSpPr>
            <p:cNvPr id="228" name="îṣlïde"/>
            <p:cNvSpPr/>
            <p:nvPr userDrawn="1"/>
          </p:nvSpPr>
          <p:spPr bwMode="auto">
            <a:xfrm>
              <a:off x="9375246" y="2623494"/>
              <a:ext cx="134237" cy="72519"/>
            </a:xfrm>
            <a:custGeom>
              <a:avLst/>
              <a:gdLst>
                <a:gd name="T0" fmla="*/ 34 w 37"/>
                <a:gd name="T1" fmla="*/ 10 h 20"/>
                <a:gd name="T2" fmla="*/ 13 w 37"/>
                <a:gd name="T3" fmla="*/ 0 h 20"/>
                <a:gd name="T4" fmla="*/ 2 w 37"/>
                <a:gd name="T5" fmla="*/ 10 h 20"/>
                <a:gd name="T6" fmla="*/ 2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1" y="0"/>
                    <a:pt x="13" y="0"/>
                  </a:cubicBezTo>
                  <a:cubicBezTo>
                    <a:pt x="4" y="0"/>
                    <a:pt x="0" y="4"/>
                    <a:pt x="2" y="10"/>
                  </a:cubicBezTo>
                  <a:cubicBezTo>
                    <a:pt x="5" y="16"/>
                    <a:pt x="15" y="20"/>
                    <a:pt x="23" y="20"/>
                  </a:cubicBezTo>
                  <a:cubicBezTo>
                    <a:pt x="32" y="20"/>
                    <a:pt x="37" y="16"/>
                    <a:pt x="34" y="10"/>
                  </a:cubicBezTo>
                  <a:close/>
                </a:path>
              </a:pathLst>
            </a:custGeom>
            <a:grpFill/>
            <a:ln>
              <a:noFill/>
            </a:ln>
          </p:spPr>
          <p:txBody>
            <a:bodyPr anchor="ctr"/>
            <a:lstStyle/>
            <a:p>
              <a:pPr algn="ctr"/>
              <a:endParaRPr>
                <a:solidFill>
                  <a:schemeClr val="accent1">
                    <a:lumMod val="50000"/>
                  </a:schemeClr>
                </a:solidFill>
              </a:endParaRPr>
            </a:p>
          </p:txBody>
        </p:sp>
        <p:sp>
          <p:nvSpPr>
            <p:cNvPr id="229" name="isļíḋè"/>
            <p:cNvSpPr/>
            <p:nvPr userDrawn="1"/>
          </p:nvSpPr>
          <p:spPr bwMode="auto">
            <a:xfrm>
              <a:off x="9514111" y="2623494"/>
              <a:ext cx="134237" cy="72519"/>
            </a:xfrm>
            <a:custGeom>
              <a:avLst/>
              <a:gdLst>
                <a:gd name="T0" fmla="*/ 34 w 37"/>
                <a:gd name="T1" fmla="*/ 10 h 20"/>
                <a:gd name="T2" fmla="*/ 13 w 37"/>
                <a:gd name="T3" fmla="*/ 0 h 20"/>
                <a:gd name="T4" fmla="*/ 3 w 37"/>
                <a:gd name="T5" fmla="*/ 10 h 20"/>
                <a:gd name="T6" fmla="*/ 2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1" y="0"/>
                    <a:pt x="13" y="0"/>
                  </a:cubicBezTo>
                  <a:cubicBezTo>
                    <a:pt x="4" y="0"/>
                    <a:pt x="0" y="4"/>
                    <a:pt x="3" y="10"/>
                  </a:cubicBezTo>
                  <a:cubicBezTo>
                    <a:pt x="6" y="16"/>
                    <a:pt x="15" y="20"/>
                    <a:pt x="24" y="20"/>
                  </a:cubicBezTo>
                  <a:cubicBezTo>
                    <a:pt x="32" y="20"/>
                    <a:pt x="37" y="16"/>
                    <a:pt x="34" y="10"/>
                  </a:cubicBezTo>
                  <a:close/>
                </a:path>
              </a:pathLst>
            </a:custGeom>
            <a:grpFill/>
            <a:ln>
              <a:noFill/>
            </a:ln>
          </p:spPr>
          <p:txBody>
            <a:bodyPr anchor="ctr"/>
            <a:lstStyle/>
            <a:p>
              <a:pPr algn="ctr"/>
              <a:endParaRPr>
                <a:solidFill>
                  <a:schemeClr val="accent1">
                    <a:lumMod val="50000"/>
                  </a:schemeClr>
                </a:solidFill>
              </a:endParaRPr>
            </a:p>
          </p:txBody>
        </p:sp>
        <p:sp>
          <p:nvSpPr>
            <p:cNvPr id="230" name="iṥliḍè"/>
            <p:cNvSpPr/>
            <p:nvPr userDrawn="1"/>
          </p:nvSpPr>
          <p:spPr bwMode="auto">
            <a:xfrm>
              <a:off x="9375246" y="2108150"/>
              <a:ext cx="123436" cy="64804"/>
            </a:xfrm>
            <a:custGeom>
              <a:avLst/>
              <a:gdLst>
                <a:gd name="T0" fmla="*/ 31 w 34"/>
                <a:gd name="T1" fmla="*/ 9 h 18"/>
                <a:gd name="T2" fmla="*/ 12 w 34"/>
                <a:gd name="T3" fmla="*/ 0 h 18"/>
                <a:gd name="T4" fmla="*/ 3 w 34"/>
                <a:gd name="T5" fmla="*/ 9 h 18"/>
                <a:gd name="T6" fmla="*/ 2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0" y="0"/>
                    <a:pt x="12" y="0"/>
                  </a:cubicBezTo>
                  <a:cubicBezTo>
                    <a:pt x="4" y="0"/>
                    <a:pt x="0" y="4"/>
                    <a:pt x="3" y="9"/>
                  </a:cubicBezTo>
                  <a:cubicBezTo>
                    <a:pt x="5" y="14"/>
                    <a:pt x="14" y="18"/>
                    <a:pt x="22" y="18"/>
                  </a:cubicBezTo>
                  <a:cubicBezTo>
                    <a:pt x="30"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231" name="íṣḷîďe"/>
            <p:cNvSpPr/>
            <p:nvPr userDrawn="1"/>
          </p:nvSpPr>
          <p:spPr bwMode="auto">
            <a:xfrm>
              <a:off x="9418448" y="2188383"/>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2"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32" name="îṩļíḑè"/>
            <p:cNvSpPr/>
            <p:nvPr userDrawn="1"/>
          </p:nvSpPr>
          <p:spPr bwMode="auto">
            <a:xfrm>
              <a:off x="9463193" y="2271702"/>
              <a:ext cx="126522"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3" y="9"/>
                  </a:cubicBezTo>
                  <a:cubicBezTo>
                    <a:pt x="6" y="14"/>
                    <a:pt x="14" y="19"/>
                    <a:pt x="23" y="19"/>
                  </a:cubicBezTo>
                  <a:cubicBezTo>
                    <a:pt x="31"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33" name="îş1íḓè"/>
            <p:cNvSpPr/>
            <p:nvPr userDrawn="1"/>
          </p:nvSpPr>
          <p:spPr bwMode="auto">
            <a:xfrm>
              <a:off x="8199520" y="1734757"/>
              <a:ext cx="114178" cy="58632"/>
            </a:xfrm>
            <a:custGeom>
              <a:avLst/>
              <a:gdLst>
                <a:gd name="T0" fmla="*/ 29 w 31"/>
                <a:gd name="T1" fmla="*/ 8 h 16"/>
                <a:gd name="T2" fmla="*/ 13 w 31"/>
                <a:gd name="T3" fmla="*/ 0 h 16"/>
                <a:gd name="T4" fmla="*/ 2 w 31"/>
                <a:gd name="T5" fmla="*/ 8 h 16"/>
                <a:gd name="T6" fmla="*/ 19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27" y="3"/>
                    <a:pt x="20" y="0"/>
                    <a:pt x="13" y="0"/>
                  </a:cubicBezTo>
                  <a:cubicBezTo>
                    <a:pt x="5" y="0"/>
                    <a:pt x="0" y="3"/>
                    <a:pt x="2" y="8"/>
                  </a:cubicBezTo>
                  <a:cubicBezTo>
                    <a:pt x="4" y="12"/>
                    <a:pt x="11" y="16"/>
                    <a:pt x="19" y="16"/>
                  </a:cubicBezTo>
                  <a:cubicBezTo>
                    <a:pt x="26" y="16"/>
                    <a:pt x="31" y="12"/>
                    <a:pt x="29" y="8"/>
                  </a:cubicBezTo>
                  <a:close/>
                </a:path>
              </a:pathLst>
            </a:custGeom>
            <a:grpFill/>
            <a:ln>
              <a:noFill/>
            </a:ln>
          </p:spPr>
          <p:txBody>
            <a:bodyPr anchor="ctr"/>
            <a:lstStyle/>
            <a:p>
              <a:pPr algn="ctr"/>
              <a:endParaRPr>
                <a:solidFill>
                  <a:schemeClr val="accent1">
                    <a:lumMod val="50000"/>
                  </a:schemeClr>
                </a:solidFill>
              </a:endParaRPr>
            </a:p>
          </p:txBody>
        </p:sp>
        <p:sp>
          <p:nvSpPr>
            <p:cNvPr id="234" name="îşḻídè"/>
            <p:cNvSpPr/>
            <p:nvPr userDrawn="1"/>
          </p:nvSpPr>
          <p:spPr bwMode="auto">
            <a:xfrm>
              <a:off x="7108657" y="1734757"/>
              <a:ext cx="106464" cy="58632"/>
            </a:xfrm>
            <a:custGeom>
              <a:avLst/>
              <a:gdLst>
                <a:gd name="T0" fmla="*/ 28 w 29"/>
                <a:gd name="T1" fmla="*/ 8 h 16"/>
                <a:gd name="T2" fmla="*/ 13 w 29"/>
                <a:gd name="T3" fmla="*/ 0 h 16"/>
                <a:gd name="T4" fmla="*/ 1 w 29"/>
                <a:gd name="T5" fmla="*/ 8 h 16"/>
                <a:gd name="T6" fmla="*/ 16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7" y="3"/>
                    <a:pt x="20" y="0"/>
                    <a:pt x="13" y="0"/>
                  </a:cubicBezTo>
                  <a:cubicBezTo>
                    <a:pt x="5" y="0"/>
                    <a:pt x="0" y="3"/>
                    <a:pt x="1" y="8"/>
                  </a:cubicBezTo>
                  <a:cubicBezTo>
                    <a:pt x="2" y="12"/>
                    <a:pt x="8" y="16"/>
                    <a:pt x="16" y="16"/>
                  </a:cubicBezTo>
                  <a:cubicBezTo>
                    <a:pt x="23" y="16"/>
                    <a:pt x="29" y="12"/>
                    <a:pt x="28" y="8"/>
                  </a:cubicBezTo>
                  <a:close/>
                </a:path>
              </a:pathLst>
            </a:custGeom>
            <a:grpFill/>
            <a:ln>
              <a:noFill/>
            </a:ln>
          </p:spPr>
          <p:txBody>
            <a:bodyPr anchor="ctr"/>
            <a:lstStyle/>
            <a:p>
              <a:pPr algn="ctr"/>
              <a:endParaRPr>
                <a:solidFill>
                  <a:schemeClr val="accent1">
                    <a:lumMod val="50000"/>
                  </a:schemeClr>
                </a:solidFill>
              </a:endParaRPr>
            </a:p>
          </p:txBody>
        </p:sp>
        <p:sp>
          <p:nvSpPr>
            <p:cNvPr id="235" name="îṡ1îḑe"/>
            <p:cNvSpPr/>
            <p:nvPr userDrawn="1"/>
          </p:nvSpPr>
          <p:spPr bwMode="auto">
            <a:xfrm>
              <a:off x="7229007" y="1734757"/>
              <a:ext cx="106464" cy="58632"/>
            </a:xfrm>
            <a:custGeom>
              <a:avLst/>
              <a:gdLst>
                <a:gd name="T0" fmla="*/ 28 w 29"/>
                <a:gd name="T1" fmla="*/ 8 h 16"/>
                <a:gd name="T2" fmla="*/ 13 w 29"/>
                <a:gd name="T3" fmla="*/ 0 h 16"/>
                <a:gd name="T4" fmla="*/ 1 w 29"/>
                <a:gd name="T5" fmla="*/ 8 h 16"/>
                <a:gd name="T6" fmla="*/ 16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7" y="3"/>
                    <a:pt x="20" y="0"/>
                    <a:pt x="13" y="0"/>
                  </a:cubicBezTo>
                  <a:cubicBezTo>
                    <a:pt x="5" y="0"/>
                    <a:pt x="0" y="3"/>
                    <a:pt x="1" y="8"/>
                  </a:cubicBezTo>
                  <a:cubicBezTo>
                    <a:pt x="2" y="12"/>
                    <a:pt x="9" y="16"/>
                    <a:pt x="16" y="16"/>
                  </a:cubicBezTo>
                  <a:cubicBezTo>
                    <a:pt x="24" y="16"/>
                    <a:pt x="29" y="12"/>
                    <a:pt x="28" y="8"/>
                  </a:cubicBezTo>
                  <a:close/>
                </a:path>
              </a:pathLst>
            </a:custGeom>
            <a:grpFill/>
            <a:ln>
              <a:noFill/>
            </a:ln>
          </p:spPr>
          <p:txBody>
            <a:bodyPr anchor="ctr"/>
            <a:lstStyle/>
            <a:p>
              <a:pPr algn="ctr"/>
              <a:endParaRPr>
                <a:solidFill>
                  <a:schemeClr val="accent1">
                    <a:lumMod val="50000"/>
                  </a:schemeClr>
                </a:solidFill>
              </a:endParaRPr>
            </a:p>
          </p:txBody>
        </p:sp>
        <p:sp>
          <p:nvSpPr>
            <p:cNvPr id="236" name="íśliďe"/>
            <p:cNvSpPr/>
            <p:nvPr userDrawn="1"/>
          </p:nvSpPr>
          <p:spPr bwMode="auto">
            <a:xfrm>
              <a:off x="6875672" y="1804190"/>
              <a:ext cx="109550" cy="61718"/>
            </a:xfrm>
            <a:custGeom>
              <a:avLst/>
              <a:gdLst>
                <a:gd name="T0" fmla="*/ 29 w 30"/>
                <a:gd name="T1" fmla="*/ 9 h 17"/>
                <a:gd name="T2" fmla="*/ 13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6" y="0"/>
                    <a:pt x="0" y="4"/>
                    <a:pt x="1" y="9"/>
                  </a:cubicBezTo>
                  <a:cubicBezTo>
                    <a:pt x="2" y="13"/>
                    <a:pt x="9"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37" name="îşļiḋé"/>
            <p:cNvSpPr/>
            <p:nvPr userDrawn="1"/>
          </p:nvSpPr>
          <p:spPr bwMode="auto">
            <a:xfrm>
              <a:off x="6999108" y="1804190"/>
              <a:ext cx="106464" cy="61718"/>
            </a:xfrm>
            <a:custGeom>
              <a:avLst/>
              <a:gdLst>
                <a:gd name="T0" fmla="*/ 28 w 29"/>
                <a:gd name="T1" fmla="*/ 9 h 17"/>
                <a:gd name="T2" fmla="*/ 13 w 29"/>
                <a:gd name="T3" fmla="*/ 0 h 17"/>
                <a:gd name="T4" fmla="*/ 1 w 29"/>
                <a:gd name="T5" fmla="*/ 9 h 17"/>
                <a:gd name="T6" fmla="*/ 16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3" y="0"/>
                  </a:cubicBezTo>
                  <a:cubicBezTo>
                    <a:pt x="6" y="0"/>
                    <a:pt x="0" y="4"/>
                    <a:pt x="1" y="9"/>
                  </a:cubicBezTo>
                  <a:cubicBezTo>
                    <a:pt x="2" y="13"/>
                    <a:pt x="9" y="17"/>
                    <a:pt x="16" y="17"/>
                  </a:cubicBezTo>
                  <a:cubicBezTo>
                    <a:pt x="24"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238" name="îšļiďè"/>
            <p:cNvSpPr/>
            <p:nvPr userDrawn="1"/>
          </p:nvSpPr>
          <p:spPr bwMode="auto">
            <a:xfrm>
              <a:off x="6889558" y="1878251"/>
              <a:ext cx="106464" cy="61718"/>
            </a:xfrm>
            <a:custGeom>
              <a:avLst/>
              <a:gdLst>
                <a:gd name="T0" fmla="*/ 28 w 29"/>
                <a:gd name="T1" fmla="*/ 9 h 17"/>
                <a:gd name="T2" fmla="*/ 13 w 29"/>
                <a:gd name="T3" fmla="*/ 0 h 17"/>
                <a:gd name="T4" fmla="*/ 1 w 29"/>
                <a:gd name="T5" fmla="*/ 9 h 17"/>
                <a:gd name="T6" fmla="*/ 16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3" y="0"/>
                  </a:cubicBezTo>
                  <a:cubicBezTo>
                    <a:pt x="5" y="0"/>
                    <a:pt x="0" y="4"/>
                    <a:pt x="1" y="9"/>
                  </a:cubicBezTo>
                  <a:cubicBezTo>
                    <a:pt x="1" y="13"/>
                    <a:pt x="8" y="17"/>
                    <a:pt x="16" y="17"/>
                  </a:cubicBezTo>
                  <a:cubicBezTo>
                    <a:pt x="24"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239" name="iŝḷïḍè"/>
            <p:cNvSpPr/>
            <p:nvPr userDrawn="1"/>
          </p:nvSpPr>
          <p:spPr bwMode="auto">
            <a:xfrm>
              <a:off x="7137973"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0" name="îSľíḋé"/>
            <p:cNvSpPr/>
            <p:nvPr userDrawn="1"/>
          </p:nvSpPr>
          <p:spPr bwMode="auto">
            <a:xfrm>
              <a:off x="7262951"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1" name="ïSḷîďe"/>
            <p:cNvSpPr/>
            <p:nvPr userDrawn="1"/>
          </p:nvSpPr>
          <p:spPr bwMode="auto">
            <a:xfrm>
              <a:off x="7386387"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2" name="iṥ1ïḓê"/>
            <p:cNvSpPr/>
            <p:nvPr userDrawn="1"/>
          </p:nvSpPr>
          <p:spPr bwMode="auto">
            <a:xfrm>
              <a:off x="7634802" y="1878251"/>
              <a:ext cx="112636" cy="61718"/>
            </a:xfrm>
            <a:custGeom>
              <a:avLst/>
              <a:gdLst>
                <a:gd name="T0" fmla="*/ 29 w 31"/>
                <a:gd name="T1" fmla="*/ 9 h 17"/>
                <a:gd name="T2" fmla="*/ 13 w 31"/>
                <a:gd name="T3" fmla="*/ 0 h 17"/>
                <a:gd name="T4" fmla="*/ 1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1" y="0"/>
                    <a:pt x="13" y="0"/>
                  </a:cubicBezTo>
                  <a:cubicBezTo>
                    <a:pt x="5" y="0"/>
                    <a:pt x="0" y="4"/>
                    <a:pt x="1" y="9"/>
                  </a:cubicBezTo>
                  <a:cubicBezTo>
                    <a:pt x="3" y="13"/>
                    <a:pt x="10" y="17"/>
                    <a:pt x="18"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43" name="îṥḷiďè"/>
            <p:cNvSpPr/>
            <p:nvPr userDrawn="1"/>
          </p:nvSpPr>
          <p:spPr bwMode="auto">
            <a:xfrm>
              <a:off x="7736637" y="1804190"/>
              <a:ext cx="109550" cy="61718"/>
            </a:xfrm>
            <a:custGeom>
              <a:avLst/>
              <a:gdLst>
                <a:gd name="T0" fmla="*/ 29 w 30"/>
                <a:gd name="T1" fmla="*/ 9 h 17"/>
                <a:gd name="T2" fmla="*/ 13 w 30"/>
                <a:gd name="T3" fmla="*/ 0 h 17"/>
                <a:gd name="T4" fmla="*/ 1 w 30"/>
                <a:gd name="T5" fmla="*/ 9 h 17"/>
                <a:gd name="T6" fmla="*/ 18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0" y="0"/>
                    <a:pt x="13" y="0"/>
                  </a:cubicBezTo>
                  <a:cubicBezTo>
                    <a:pt x="5" y="0"/>
                    <a:pt x="0" y="4"/>
                    <a:pt x="1" y="9"/>
                  </a:cubicBezTo>
                  <a:cubicBezTo>
                    <a:pt x="3" y="13"/>
                    <a:pt x="10" y="17"/>
                    <a:pt x="18"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4" name="ïśľïḍê"/>
            <p:cNvSpPr/>
            <p:nvPr userDrawn="1"/>
          </p:nvSpPr>
          <p:spPr bwMode="auto">
            <a:xfrm>
              <a:off x="7860072" y="1804190"/>
              <a:ext cx="109550" cy="61718"/>
            </a:xfrm>
            <a:custGeom>
              <a:avLst/>
              <a:gdLst>
                <a:gd name="T0" fmla="*/ 29 w 30"/>
                <a:gd name="T1" fmla="*/ 9 h 17"/>
                <a:gd name="T2" fmla="*/ 12 w 30"/>
                <a:gd name="T3" fmla="*/ 0 h 17"/>
                <a:gd name="T4" fmla="*/ 1 w 30"/>
                <a:gd name="T5" fmla="*/ 9 h 17"/>
                <a:gd name="T6" fmla="*/ 18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7" y="4"/>
                    <a:pt x="20" y="0"/>
                    <a:pt x="12" y="0"/>
                  </a:cubicBezTo>
                  <a:cubicBezTo>
                    <a:pt x="5" y="0"/>
                    <a:pt x="0" y="4"/>
                    <a:pt x="1" y="9"/>
                  </a:cubicBezTo>
                  <a:cubicBezTo>
                    <a:pt x="3" y="13"/>
                    <a:pt x="10" y="17"/>
                    <a:pt x="18"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5" name="íṡḻïḑê"/>
            <p:cNvSpPr/>
            <p:nvPr userDrawn="1"/>
          </p:nvSpPr>
          <p:spPr bwMode="auto">
            <a:xfrm>
              <a:off x="7980422" y="1804190"/>
              <a:ext cx="114178" cy="61718"/>
            </a:xfrm>
            <a:custGeom>
              <a:avLst/>
              <a:gdLst>
                <a:gd name="T0" fmla="*/ 30 w 31"/>
                <a:gd name="T1" fmla="*/ 9 h 17"/>
                <a:gd name="T2" fmla="*/ 13 w 31"/>
                <a:gd name="T3" fmla="*/ 0 h 17"/>
                <a:gd name="T4" fmla="*/ 2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3" y="0"/>
                  </a:cubicBezTo>
                  <a:cubicBezTo>
                    <a:pt x="5" y="0"/>
                    <a:pt x="0" y="4"/>
                    <a:pt x="2" y="9"/>
                  </a:cubicBezTo>
                  <a:cubicBezTo>
                    <a:pt x="4" y="13"/>
                    <a:pt x="11" y="17"/>
                    <a:pt x="19"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246" name="ïśḷiḋe"/>
            <p:cNvSpPr/>
            <p:nvPr userDrawn="1"/>
          </p:nvSpPr>
          <p:spPr bwMode="auto">
            <a:xfrm>
              <a:off x="8105400" y="1804190"/>
              <a:ext cx="112636" cy="61718"/>
            </a:xfrm>
            <a:custGeom>
              <a:avLst/>
              <a:gdLst>
                <a:gd name="T0" fmla="*/ 29 w 31"/>
                <a:gd name="T1" fmla="*/ 9 h 17"/>
                <a:gd name="T2" fmla="*/ 13 w 31"/>
                <a:gd name="T3" fmla="*/ 0 h 17"/>
                <a:gd name="T4" fmla="*/ 2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0" y="0"/>
                    <a:pt x="13" y="0"/>
                  </a:cubicBezTo>
                  <a:cubicBezTo>
                    <a:pt x="5" y="0"/>
                    <a:pt x="0" y="4"/>
                    <a:pt x="2" y="9"/>
                  </a:cubicBezTo>
                  <a:cubicBezTo>
                    <a:pt x="3" y="13"/>
                    <a:pt x="11" y="17"/>
                    <a:pt x="19"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47" name="ïSḻídè"/>
            <p:cNvSpPr/>
            <p:nvPr userDrawn="1"/>
          </p:nvSpPr>
          <p:spPr bwMode="auto">
            <a:xfrm>
              <a:off x="8228836" y="1804190"/>
              <a:ext cx="114178" cy="61718"/>
            </a:xfrm>
            <a:custGeom>
              <a:avLst/>
              <a:gdLst>
                <a:gd name="T0" fmla="*/ 29 w 31"/>
                <a:gd name="T1" fmla="*/ 9 h 17"/>
                <a:gd name="T2" fmla="*/ 12 w 31"/>
                <a:gd name="T3" fmla="*/ 0 h 17"/>
                <a:gd name="T4" fmla="*/ 2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5" y="0"/>
                    <a:pt x="0" y="4"/>
                    <a:pt x="2" y="9"/>
                  </a:cubicBezTo>
                  <a:cubicBezTo>
                    <a:pt x="3" y="13"/>
                    <a:pt x="11" y="17"/>
                    <a:pt x="18"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48" name="iśḻïḋê"/>
            <p:cNvSpPr/>
            <p:nvPr userDrawn="1"/>
          </p:nvSpPr>
          <p:spPr bwMode="auto">
            <a:xfrm>
              <a:off x="8349186" y="1804190"/>
              <a:ext cx="117264"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3"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49" name="îṡliḍê"/>
            <p:cNvSpPr/>
            <p:nvPr userDrawn="1"/>
          </p:nvSpPr>
          <p:spPr bwMode="auto">
            <a:xfrm>
              <a:off x="8474165" y="1804190"/>
              <a:ext cx="115721" cy="61718"/>
            </a:xfrm>
            <a:custGeom>
              <a:avLst/>
              <a:gdLst>
                <a:gd name="T0" fmla="*/ 30 w 32"/>
                <a:gd name="T1" fmla="*/ 9 h 17"/>
                <a:gd name="T2" fmla="*/ 12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50" name="isḷïḋé"/>
            <p:cNvSpPr/>
            <p:nvPr userDrawn="1"/>
          </p:nvSpPr>
          <p:spPr bwMode="auto">
            <a:xfrm>
              <a:off x="9290383" y="1953855"/>
              <a:ext cx="120350" cy="63261"/>
            </a:xfrm>
            <a:custGeom>
              <a:avLst/>
              <a:gdLst>
                <a:gd name="T0" fmla="*/ 31 w 33"/>
                <a:gd name="T1" fmla="*/ 8 h 17"/>
                <a:gd name="T2" fmla="*/ 12 w 33"/>
                <a:gd name="T3" fmla="*/ 0 h 17"/>
                <a:gd name="T4" fmla="*/ 3 w 33"/>
                <a:gd name="T5" fmla="*/ 8 h 17"/>
                <a:gd name="T6" fmla="*/ 21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4" y="0"/>
                    <a:pt x="0" y="4"/>
                    <a:pt x="3" y="8"/>
                  </a:cubicBezTo>
                  <a:cubicBezTo>
                    <a:pt x="5" y="13"/>
                    <a:pt x="14" y="17"/>
                    <a:pt x="21" y="17"/>
                  </a:cubicBezTo>
                  <a:cubicBezTo>
                    <a:pt x="29" y="17"/>
                    <a:pt x="33" y="13"/>
                    <a:pt x="31" y="8"/>
                  </a:cubicBezTo>
                  <a:close/>
                </a:path>
              </a:pathLst>
            </a:custGeom>
            <a:grpFill/>
            <a:ln>
              <a:noFill/>
            </a:ln>
          </p:spPr>
          <p:txBody>
            <a:bodyPr anchor="ctr"/>
            <a:lstStyle/>
            <a:p>
              <a:pPr algn="ctr"/>
              <a:endParaRPr>
                <a:solidFill>
                  <a:schemeClr val="accent1">
                    <a:lumMod val="50000"/>
                  </a:schemeClr>
                </a:solidFill>
              </a:endParaRPr>
            </a:p>
          </p:txBody>
        </p:sp>
        <p:sp>
          <p:nvSpPr>
            <p:cNvPr id="251" name="íś1idé"/>
            <p:cNvSpPr/>
            <p:nvPr userDrawn="1"/>
          </p:nvSpPr>
          <p:spPr bwMode="auto">
            <a:xfrm>
              <a:off x="9415362"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9" y="4"/>
                    <a:pt x="20" y="0"/>
                    <a:pt x="12" y="0"/>
                  </a:cubicBezTo>
                  <a:cubicBezTo>
                    <a:pt x="5" y="0"/>
                    <a:pt x="0" y="4"/>
                    <a:pt x="3" y="8"/>
                  </a:cubicBezTo>
                  <a:cubicBezTo>
                    <a:pt x="6" y="13"/>
                    <a:pt x="14" y="17"/>
                    <a:pt x="22"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2" name="iŝlíḋê"/>
            <p:cNvSpPr/>
            <p:nvPr userDrawn="1"/>
          </p:nvSpPr>
          <p:spPr bwMode="auto">
            <a:xfrm>
              <a:off x="9543426"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20" y="0"/>
                    <a:pt x="12" y="0"/>
                  </a:cubicBezTo>
                  <a:cubicBezTo>
                    <a:pt x="4" y="0"/>
                    <a:pt x="0" y="4"/>
                    <a:pt x="3" y="8"/>
                  </a:cubicBezTo>
                  <a:cubicBezTo>
                    <a:pt x="5" y="13"/>
                    <a:pt x="14" y="17"/>
                    <a:pt x="22"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3" name="íṩliḑe"/>
            <p:cNvSpPr/>
            <p:nvPr userDrawn="1"/>
          </p:nvSpPr>
          <p:spPr bwMode="auto">
            <a:xfrm>
              <a:off x="9666862" y="1953855"/>
              <a:ext cx="123436" cy="63261"/>
            </a:xfrm>
            <a:custGeom>
              <a:avLst/>
              <a:gdLst>
                <a:gd name="T0" fmla="*/ 31 w 34"/>
                <a:gd name="T1" fmla="*/ 8 h 17"/>
                <a:gd name="T2" fmla="*/ 12 w 34"/>
                <a:gd name="T3" fmla="*/ 0 h 17"/>
                <a:gd name="T4" fmla="*/ 3 w 34"/>
                <a:gd name="T5" fmla="*/ 8 h 17"/>
                <a:gd name="T6" fmla="*/ 23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9" y="4"/>
                    <a:pt x="20" y="0"/>
                    <a:pt x="12" y="0"/>
                  </a:cubicBezTo>
                  <a:cubicBezTo>
                    <a:pt x="4" y="0"/>
                    <a:pt x="0" y="4"/>
                    <a:pt x="3" y="8"/>
                  </a:cubicBezTo>
                  <a:cubicBezTo>
                    <a:pt x="6" y="13"/>
                    <a:pt x="15" y="17"/>
                    <a:pt x="23"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4" name="iṡlide"/>
            <p:cNvSpPr/>
            <p:nvPr userDrawn="1"/>
          </p:nvSpPr>
          <p:spPr bwMode="auto">
            <a:xfrm>
              <a:off x="9794927"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19" y="0"/>
                    <a:pt x="12" y="0"/>
                  </a:cubicBezTo>
                  <a:cubicBezTo>
                    <a:pt x="4" y="0"/>
                    <a:pt x="0" y="4"/>
                    <a:pt x="3" y="8"/>
                  </a:cubicBezTo>
                  <a:cubicBezTo>
                    <a:pt x="6" y="13"/>
                    <a:pt x="14" y="17"/>
                    <a:pt x="22"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5" name="îṥḻïďe"/>
            <p:cNvSpPr/>
            <p:nvPr userDrawn="1"/>
          </p:nvSpPr>
          <p:spPr bwMode="auto">
            <a:xfrm>
              <a:off x="9918363" y="1953855"/>
              <a:ext cx="128065" cy="63261"/>
            </a:xfrm>
            <a:custGeom>
              <a:avLst/>
              <a:gdLst>
                <a:gd name="T0" fmla="*/ 32 w 35"/>
                <a:gd name="T1" fmla="*/ 8 h 17"/>
                <a:gd name="T2" fmla="*/ 12 w 35"/>
                <a:gd name="T3" fmla="*/ 0 h 17"/>
                <a:gd name="T4" fmla="*/ 3 w 35"/>
                <a:gd name="T5" fmla="*/ 8 h 17"/>
                <a:gd name="T6" fmla="*/ 23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28" y="4"/>
                    <a:pt x="20" y="0"/>
                    <a:pt x="12" y="0"/>
                  </a:cubicBezTo>
                  <a:cubicBezTo>
                    <a:pt x="4" y="0"/>
                    <a:pt x="0" y="4"/>
                    <a:pt x="3" y="8"/>
                  </a:cubicBezTo>
                  <a:cubicBezTo>
                    <a:pt x="6" y="13"/>
                    <a:pt x="15" y="17"/>
                    <a:pt x="23" y="17"/>
                  </a:cubicBezTo>
                  <a:cubicBezTo>
                    <a:pt x="31" y="17"/>
                    <a:pt x="35" y="13"/>
                    <a:pt x="32" y="8"/>
                  </a:cubicBezTo>
                  <a:close/>
                </a:path>
              </a:pathLst>
            </a:custGeom>
            <a:grpFill/>
            <a:ln>
              <a:noFill/>
            </a:ln>
          </p:spPr>
          <p:txBody>
            <a:bodyPr anchor="ctr"/>
            <a:lstStyle/>
            <a:p>
              <a:pPr algn="ctr"/>
              <a:endParaRPr>
                <a:solidFill>
                  <a:schemeClr val="accent1">
                    <a:lumMod val="50000"/>
                  </a:schemeClr>
                </a:solidFill>
              </a:endParaRPr>
            </a:p>
          </p:txBody>
        </p:sp>
        <p:sp>
          <p:nvSpPr>
            <p:cNvPr id="256" name="îSḷídê"/>
            <p:cNvSpPr/>
            <p:nvPr userDrawn="1"/>
          </p:nvSpPr>
          <p:spPr bwMode="auto">
            <a:xfrm>
              <a:off x="10046427" y="1953855"/>
              <a:ext cx="123436" cy="63261"/>
            </a:xfrm>
            <a:custGeom>
              <a:avLst/>
              <a:gdLst>
                <a:gd name="T0" fmla="*/ 31 w 34"/>
                <a:gd name="T1" fmla="*/ 8 h 17"/>
                <a:gd name="T2" fmla="*/ 11 w 34"/>
                <a:gd name="T3" fmla="*/ 0 h 17"/>
                <a:gd name="T4" fmla="*/ 3 w 34"/>
                <a:gd name="T5" fmla="*/ 8 h 17"/>
                <a:gd name="T6" fmla="*/ 23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19" y="0"/>
                    <a:pt x="11" y="0"/>
                  </a:cubicBezTo>
                  <a:cubicBezTo>
                    <a:pt x="4" y="0"/>
                    <a:pt x="0" y="4"/>
                    <a:pt x="3" y="8"/>
                  </a:cubicBezTo>
                  <a:cubicBezTo>
                    <a:pt x="6" y="13"/>
                    <a:pt x="15" y="17"/>
                    <a:pt x="23" y="17"/>
                  </a:cubicBezTo>
                  <a:cubicBezTo>
                    <a:pt x="31"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7" name="íSlíḓè"/>
            <p:cNvSpPr/>
            <p:nvPr userDrawn="1"/>
          </p:nvSpPr>
          <p:spPr bwMode="auto">
            <a:xfrm>
              <a:off x="10169863" y="1953855"/>
              <a:ext cx="128065" cy="63261"/>
            </a:xfrm>
            <a:custGeom>
              <a:avLst/>
              <a:gdLst>
                <a:gd name="T0" fmla="*/ 32 w 35"/>
                <a:gd name="T1" fmla="*/ 8 h 17"/>
                <a:gd name="T2" fmla="*/ 12 w 35"/>
                <a:gd name="T3" fmla="*/ 0 h 17"/>
                <a:gd name="T4" fmla="*/ 3 w 35"/>
                <a:gd name="T5" fmla="*/ 8 h 17"/>
                <a:gd name="T6" fmla="*/ 23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28" y="4"/>
                    <a:pt x="19" y="0"/>
                    <a:pt x="12" y="0"/>
                  </a:cubicBezTo>
                  <a:cubicBezTo>
                    <a:pt x="4" y="0"/>
                    <a:pt x="0" y="4"/>
                    <a:pt x="3" y="8"/>
                  </a:cubicBezTo>
                  <a:cubicBezTo>
                    <a:pt x="7" y="13"/>
                    <a:pt x="16" y="17"/>
                    <a:pt x="23" y="17"/>
                  </a:cubicBezTo>
                  <a:cubicBezTo>
                    <a:pt x="31" y="17"/>
                    <a:pt x="35" y="13"/>
                    <a:pt x="32" y="8"/>
                  </a:cubicBezTo>
                  <a:close/>
                </a:path>
              </a:pathLst>
            </a:custGeom>
            <a:grpFill/>
            <a:ln>
              <a:noFill/>
            </a:ln>
          </p:spPr>
          <p:txBody>
            <a:bodyPr anchor="ctr"/>
            <a:lstStyle/>
            <a:p>
              <a:pPr algn="ctr"/>
              <a:endParaRPr>
                <a:solidFill>
                  <a:schemeClr val="accent1">
                    <a:lumMod val="50000"/>
                  </a:schemeClr>
                </a:solidFill>
              </a:endParaRPr>
            </a:p>
          </p:txBody>
        </p:sp>
        <p:sp>
          <p:nvSpPr>
            <p:cNvPr id="258" name="îślíďê"/>
            <p:cNvSpPr/>
            <p:nvPr userDrawn="1"/>
          </p:nvSpPr>
          <p:spPr bwMode="auto">
            <a:xfrm>
              <a:off x="10297928" y="1953855"/>
              <a:ext cx="128065" cy="63261"/>
            </a:xfrm>
            <a:custGeom>
              <a:avLst/>
              <a:gdLst>
                <a:gd name="T0" fmla="*/ 31 w 35"/>
                <a:gd name="T1" fmla="*/ 8 h 17"/>
                <a:gd name="T2" fmla="*/ 11 w 35"/>
                <a:gd name="T3" fmla="*/ 0 h 17"/>
                <a:gd name="T4" fmla="*/ 3 w 35"/>
                <a:gd name="T5" fmla="*/ 8 h 17"/>
                <a:gd name="T6" fmla="*/ 23 w 35"/>
                <a:gd name="T7" fmla="*/ 17 h 17"/>
                <a:gd name="T8" fmla="*/ 31 w 35"/>
                <a:gd name="T9" fmla="*/ 8 h 17"/>
              </a:gdLst>
              <a:ahLst/>
              <a:cxnLst>
                <a:cxn ang="0">
                  <a:pos x="T0" y="T1"/>
                </a:cxn>
                <a:cxn ang="0">
                  <a:pos x="T2" y="T3"/>
                </a:cxn>
                <a:cxn ang="0">
                  <a:pos x="T4" y="T5"/>
                </a:cxn>
                <a:cxn ang="0">
                  <a:pos x="T6" y="T7"/>
                </a:cxn>
                <a:cxn ang="0">
                  <a:pos x="T8" y="T9"/>
                </a:cxn>
              </a:cxnLst>
              <a:rect l="0" t="0" r="r" b="b"/>
              <a:pathLst>
                <a:path w="35" h="17">
                  <a:moveTo>
                    <a:pt x="31" y="8"/>
                  </a:moveTo>
                  <a:cubicBezTo>
                    <a:pt x="28" y="4"/>
                    <a:pt x="19" y="0"/>
                    <a:pt x="11" y="0"/>
                  </a:cubicBezTo>
                  <a:cubicBezTo>
                    <a:pt x="3" y="0"/>
                    <a:pt x="0" y="4"/>
                    <a:pt x="3" y="8"/>
                  </a:cubicBezTo>
                  <a:cubicBezTo>
                    <a:pt x="6" y="13"/>
                    <a:pt x="15" y="17"/>
                    <a:pt x="23" y="17"/>
                  </a:cubicBezTo>
                  <a:cubicBezTo>
                    <a:pt x="31" y="17"/>
                    <a:pt x="35" y="13"/>
                    <a:pt x="31" y="8"/>
                  </a:cubicBezTo>
                  <a:close/>
                </a:path>
              </a:pathLst>
            </a:custGeom>
            <a:grpFill/>
            <a:ln>
              <a:noFill/>
            </a:ln>
          </p:spPr>
          <p:txBody>
            <a:bodyPr anchor="ctr"/>
            <a:lstStyle/>
            <a:p>
              <a:pPr algn="ctr"/>
              <a:endParaRPr>
                <a:solidFill>
                  <a:schemeClr val="accent1">
                    <a:lumMod val="50000"/>
                  </a:schemeClr>
                </a:solidFill>
              </a:endParaRPr>
            </a:p>
          </p:txBody>
        </p:sp>
        <p:sp>
          <p:nvSpPr>
            <p:cNvPr id="259" name="ïSļîďê"/>
            <p:cNvSpPr/>
            <p:nvPr userDrawn="1"/>
          </p:nvSpPr>
          <p:spPr bwMode="auto">
            <a:xfrm>
              <a:off x="9330500" y="2031003"/>
              <a:ext cx="124979"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5"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0" name="íṡlïḑé"/>
            <p:cNvSpPr/>
            <p:nvPr userDrawn="1"/>
          </p:nvSpPr>
          <p:spPr bwMode="auto">
            <a:xfrm>
              <a:off x="9458565" y="2031003"/>
              <a:ext cx="124979"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1" name="îṡḷiďe"/>
            <p:cNvSpPr/>
            <p:nvPr userDrawn="1"/>
          </p:nvSpPr>
          <p:spPr bwMode="auto">
            <a:xfrm>
              <a:off x="9586629" y="2031003"/>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2" name="isľíḓé"/>
            <p:cNvSpPr/>
            <p:nvPr userDrawn="1"/>
          </p:nvSpPr>
          <p:spPr bwMode="auto">
            <a:xfrm>
              <a:off x="9714694" y="2031003"/>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3" name="ïṣļîḍê"/>
            <p:cNvSpPr/>
            <p:nvPr userDrawn="1"/>
          </p:nvSpPr>
          <p:spPr bwMode="auto">
            <a:xfrm>
              <a:off x="9842758" y="2031003"/>
              <a:ext cx="123436"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4" name="ïśḷïdê"/>
            <p:cNvSpPr/>
            <p:nvPr userDrawn="1"/>
          </p:nvSpPr>
          <p:spPr bwMode="auto">
            <a:xfrm>
              <a:off x="9969280" y="2031003"/>
              <a:ext cx="124979" cy="61718"/>
            </a:xfrm>
            <a:custGeom>
              <a:avLst/>
              <a:gdLst>
                <a:gd name="T0" fmla="*/ 31 w 34"/>
                <a:gd name="T1" fmla="*/ 9 h 17"/>
                <a:gd name="T2" fmla="*/ 11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1" y="0"/>
                  </a:cubicBezTo>
                  <a:cubicBezTo>
                    <a:pt x="4" y="0"/>
                    <a:pt x="0" y="4"/>
                    <a:pt x="3" y="9"/>
                  </a:cubicBezTo>
                  <a:cubicBezTo>
                    <a:pt x="6" y="13"/>
                    <a:pt x="15" y="17"/>
                    <a:pt x="23" y="17"/>
                  </a:cubicBezTo>
                  <a:cubicBezTo>
                    <a:pt x="31"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5" name="îṧ1iďé"/>
            <p:cNvSpPr/>
            <p:nvPr userDrawn="1"/>
          </p:nvSpPr>
          <p:spPr bwMode="auto">
            <a:xfrm>
              <a:off x="10097345" y="2031003"/>
              <a:ext cx="128065" cy="61718"/>
            </a:xfrm>
            <a:custGeom>
              <a:avLst/>
              <a:gdLst>
                <a:gd name="T0" fmla="*/ 31 w 35"/>
                <a:gd name="T1" fmla="*/ 9 h 17"/>
                <a:gd name="T2" fmla="*/ 11 w 35"/>
                <a:gd name="T3" fmla="*/ 0 h 17"/>
                <a:gd name="T4" fmla="*/ 3 w 35"/>
                <a:gd name="T5" fmla="*/ 9 h 17"/>
                <a:gd name="T6" fmla="*/ 23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28" y="4"/>
                    <a:pt x="19" y="0"/>
                    <a:pt x="11" y="0"/>
                  </a:cubicBezTo>
                  <a:cubicBezTo>
                    <a:pt x="3" y="0"/>
                    <a:pt x="0" y="4"/>
                    <a:pt x="3" y="9"/>
                  </a:cubicBezTo>
                  <a:cubicBezTo>
                    <a:pt x="6" y="13"/>
                    <a:pt x="15" y="17"/>
                    <a:pt x="23" y="17"/>
                  </a:cubicBezTo>
                  <a:cubicBezTo>
                    <a:pt x="31" y="17"/>
                    <a:pt x="35" y="13"/>
                    <a:pt x="31" y="9"/>
                  </a:cubicBezTo>
                  <a:close/>
                </a:path>
              </a:pathLst>
            </a:custGeom>
            <a:grpFill/>
            <a:ln>
              <a:noFill/>
            </a:ln>
          </p:spPr>
          <p:txBody>
            <a:bodyPr anchor="ctr"/>
            <a:lstStyle/>
            <a:p>
              <a:pPr algn="ctr"/>
              <a:endParaRPr>
                <a:solidFill>
                  <a:schemeClr val="accent1">
                    <a:lumMod val="50000"/>
                  </a:schemeClr>
                </a:solidFill>
              </a:endParaRPr>
            </a:p>
          </p:txBody>
        </p:sp>
        <p:sp>
          <p:nvSpPr>
            <p:cNvPr id="266" name="îṩļîḓè"/>
            <p:cNvSpPr/>
            <p:nvPr userDrawn="1"/>
          </p:nvSpPr>
          <p:spPr bwMode="auto">
            <a:xfrm>
              <a:off x="10222323" y="2031003"/>
              <a:ext cx="131151" cy="61718"/>
            </a:xfrm>
            <a:custGeom>
              <a:avLst/>
              <a:gdLst>
                <a:gd name="T0" fmla="*/ 32 w 36"/>
                <a:gd name="T1" fmla="*/ 9 h 17"/>
                <a:gd name="T2" fmla="*/ 12 w 36"/>
                <a:gd name="T3" fmla="*/ 0 h 17"/>
                <a:gd name="T4" fmla="*/ 4 w 36"/>
                <a:gd name="T5" fmla="*/ 9 h 17"/>
                <a:gd name="T6" fmla="*/ 24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29" y="4"/>
                    <a:pt x="20" y="0"/>
                    <a:pt x="12" y="0"/>
                  </a:cubicBezTo>
                  <a:cubicBezTo>
                    <a:pt x="4" y="0"/>
                    <a:pt x="0" y="4"/>
                    <a:pt x="4" y="9"/>
                  </a:cubicBezTo>
                  <a:cubicBezTo>
                    <a:pt x="7" y="13"/>
                    <a:pt x="16" y="17"/>
                    <a:pt x="24" y="17"/>
                  </a:cubicBezTo>
                  <a:cubicBezTo>
                    <a:pt x="32" y="17"/>
                    <a:pt x="36" y="13"/>
                    <a:pt x="32" y="9"/>
                  </a:cubicBezTo>
                  <a:close/>
                </a:path>
              </a:pathLst>
            </a:custGeom>
            <a:grpFill/>
            <a:ln>
              <a:noFill/>
            </a:ln>
          </p:spPr>
          <p:txBody>
            <a:bodyPr anchor="ctr"/>
            <a:lstStyle/>
            <a:p>
              <a:pPr algn="ctr"/>
              <a:endParaRPr>
                <a:solidFill>
                  <a:schemeClr val="accent1">
                    <a:lumMod val="50000"/>
                  </a:schemeClr>
                </a:solidFill>
              </a:endParaRPr>
            </a:p>
          </p:txBody>
        </p:sp>
        <p:sp>
          <p:nvSpPr>
            <p:cNvPr id="267" name="îṡľïḍê"/>
            <p:cNvSpPr/>
            <p:nvPr userDrawn="1"/>
          </p:nvSpPr>
          <p:spPr bwMode="auto">
            <a:xfrm>
              <a:off x="7758238" y="1878251"/>
              <a:ext cx="114178" cy="61718"/>
            </a:xfrm>
            <a:custGeom>
              <a:avLst/>
              <a:gdLst>
                <a:gd name="T0" fmla="*/ 29 w 31"/>
                <a:gd name="T1" fmla="*/ 9 h 17"/>
                <a:gd name="T2" fmla="*/ 13 w 31"/>
                <a:gd name="T3" fmla="*/ 0 h 17"/>
                <a:gd name="T4" fmla="*/ 2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1" y="0"/>
                    <a:pt x="13" y="0"/>
                  </a:cubicBezTo>
                  <a:cubicBezTo>
                    <a:pt x="5" y="0"/>
                    <a:pt x="0" y="4"/>
                    <a:pt x="2" y="9"/>
                  </a:cubicBezTo>
                  <a:cubicBezTo>
                    <a:pt x="3" y="13"/>
                    <a:pt x="10" y="17"/>
                    <a:pt x="18"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68" name="îṡlïďè"/>
            <p:cNvSpPr/>
            <p:nvPr userDrawn="1"/>
          </p:nvSpPr>
          <p:spPr bwMode="auto">
            <a:xfrm>
              <a:off x="7883216" y="1878251"/>
              <a:ext cx="112636" cy="61718"/>
            </a:xfrm>
            <a:custGeom>
              <a:avLst/>
              <a:gdLst>
                <a:gd name="T0" fmla="*/ 30 w 31"/>
                <a:gd name="T1" fmla="*/ 9 h 17"/>
                <a:gd name="T2" fmla="*/ 13 w 31"/>
                <a:gd name="T3" fmla="*/ 0 h 17"/>
                <a:gd name="T4" fmla="*/ 2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2" y="9"/>
                  </a:cubicBezTo>
                  <a:cubicBezTo>
                    <a:pt x="3" y="13"/>
                    <a:pt x="11"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269" name="iṣḻíďe"/>
            <p:cNvSpPr/>
            <p:nvPr userDrawn="1"/>
          </p:nvSpPr>
          <p:spPr bwMode="auto">
            <a:xfrm>
              <a:off x="8006652" y="1878251"/>
              <a:ext cx="112636" cy="61718"/>
            </a:xfrm>
            <a:custGeom>
              <a:avLst/>
              <a:gdLst>
                <a:gd name="T0" fmla="*/ 30 w 31"/>
                <a:gd name="T1" fmla="*/ 9 h 17"/>
                <a:gd name="T2" fmla="*/ 13 w 31"/>
                <a:gd name="T3" fmla="*/ 0 h 17"/>
                <a:gd name="T4" fmla="*/ 2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2" y="9"/>
                  </a:cubicBezTo>
                  <a:cubicBezTo>
                    <a:pt x="3" y="13"/>
                    <a:pt x="11" y="17"/>
                    <a:pt x="19" y="17"/>
                  </a:cubicBezTo>
                  <a:cubicBezTo>
                    <a:pt x="27"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270" name="ïṣľïḑe"/>
            <p:cNvSpPr/>
            <p:nvPr userDrawn="1"/>
          </p:nvSpPr>
          <p:spPr bwMode="auto">
            <a:xfrm>
              <a:off x="8130087" y="1878251"/>
              <a:ext cx="117264"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1" y="0"/>
                    <a:pt x="13" y="0"/>
                  </a:cubicBezTo>
                  <a:cubicBezTo>
                    <a:pt x="5" y="0"/>
                    <a:pt x="0" y="4"/>
                    <a:pt x="2" y="9"/>
                  </a:cubicBezTo>
                  <a:cubicBezTo>
                    <a:pt x="4" y="13"/>
                    <a:pt x="11"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1" name="iS1îḓè"/>
            <p:cNvSpPr/>
            <p:nvPr userDrawn="1"/>
          </p:nvSpPr>
          <p:spPr bwMode="auto">
            <a:xfrm>
              <a:off x="8255067" y="1878251"/>
              <a:ext cx="115721"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1" y="0"/>
                    <a:pt x="13"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2" name="i$ḷíde"/>
            <p:cNvSpPr/>
            <p:nvPr userDrawn="1"/>
          </p:nvSpPr>
          <p:spPr bwMode="auto">
            <a:xfrm>
              <a:off x="8383131" y="1878251"/>
              <a:ext cx="112636" cy="61718"/>
            </a:xfrm>
            <a:custGeom>
              <a:avLst/>
              <a:gdLst>
                <a:gd name="T0" fmla="*/ 29 w 31"/>
                <a:gd name="T1" fmla="*/ 9 h 17"/>
                <a:gd name="T2" fmla="*/ 12 w 31"/>
                <a:gd name="T3" fmla="*/ 0 h 17"/>
                <a:gd name="T4" fmla="*/ 1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4" y="0"/>
                    <a:pt x="0" y="4"/>
                    <a:pt x="1" y="9"/>
                  </a:cubicBezTo>
                  <a:cubicBezTo>
                    <a:pt x="3" y="13"/>
                    <a:pt x="11" y="17"/>
                    <a:pt x="19"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73" name="íşḻïḍé"/>
            <p:cNvSpPr/>
            <p:nvPr userDrawn="1"/>
          </p:nvSpPr>
          <p:spPr bwMode="auto">
            <a:xfrm>
              <a:off x="8506566" y="1878251"/>
              <a:ext cx="112636" cy="61718"/>
            </a:xfrm>
            <a:custGeom>
              <a:avLst/>
              <a:gdLst>
                <a:gd name="T0" fmla="*/ 29 w 31"/>
                <a:gd name="T1" fmla="*/ 9 h 17"/>
                <a:gd name="T2" fmla="*/ 12 w 31"/>
                <a:gd name="T3" fmla="*/ 0 h 17"/>
                <a:gd name="T4" fmla="*/ 2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4" y="0"/>
                    <a:pt x="0" y="4"/>
                    <a:pt x="2" y="9"/>
                  </a:cubicBezTo>
                  <a:cubicBezTo>
                    <a:pt x="3" y="13"/>
                    <a:pt x="11" y="17"/>
                    <a:pt x="19" y="17"/>
                  </a:cubicBezTo>
                  <a:cubicBezTo>
                    <a:pt x="27"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74" name="îṣḻïďè"/>
            <p:cNvSpPr/>
            <p:nvPr userDrawn="1"/>
          </p:nvSpPr>
          <p:spPr bwMode="auto">
            <a:xfrm>
              <a:off x="8630002" y="1878251"/>
              <a:ext cx="117264" cy="61718"/>
            </a:xfrm>
            <a:custGeom>
              <a:avLst/>
              <a:gdLst>
                <a:gd name="T0" fmla="*/ 30 w 32"/>
                <a:gd name="T1" fmla="*/ 9 h 17"/>
                <a:gd name="T2" fmla="*/ 12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7" y="4"/>
                    <a:pt x="20" y="0"/>
                    <a:pt x="12" y="0"/>
                  </a:cubicBezTo>
                  <a:cubicBezTo>
                    <a:pt x="4"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5" name="ïSľíḓe"/>
            <p:cNvSpPr/>
            <p:nvPr userDrawn="1"/>
          </p:nvSpPr>
          <p:spPr bwMode="auto">
            <a:xfrm>
              <a:off x="8754981" y="1878251"/>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2" y="17"/>
                    <a:pt x="20"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6" name="išḷiďè"/>
            <p:cNvSpPr/>
            <p:nvPr userDrawn="1"/>
          </p:nvSpPr>
          <p:spPr bwMode="auto">
            <a:xfrm>
              <a:off x="8878417" y="1878251"/>
              <a:ext cx="117264"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2"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7" name="îṧļïďé"/>
            <p:cNvSpPr/>
            <p:nvPr userDrawn="1"/>
          </p:nvSpPr>
          <p:spPr bwMode="auto">
            <a:xfrm>
              <a:off x="9003395" y="1878251"/>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3"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8" name="íšļïde"/>
            <p:cNvSpPr/>
            <p:nvPr userDrawn="1"/>
          </p:nvSpPr>
          <p:spPr bwMode="auto">
            <a:xfrm>
              <a:off x="9126831" y="1878251"/>
              <a:ext cx="120350" cy="61718"/>
            </a:xfrm>
            <a:custGeom>
              <a:avLst/>
              <a:gdLst>
                <a:gd name="T0" fmla="*/ 30 w 33"/>
                <a:gd name="T1" fmla="*/ 9 h 17"/>
                <a:gd name="T2" fmla="*/ 12 w 33"/>
                <a:gd name="T3" fmla="*/ 0 h 17"/>
                <a:gd name="T4" fmla="*/ 2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2" y="9"/>
                  </a:cubicBezTo>
                  <a:cubicBezTo>
                    <a:pt x="5" y="13"/>
                    <a:pt x="13" y="17"/>
                    <a:pt x="21" y="17"/>
                  </a:cubicBezTo>
                  <a:cubicBezTo>
                    <a:pt x="28"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279" name="išlîḋê"/>
            <p:cNvSpPr/>
            <p:nvPr userDrawn="1"/>
          </p:nvSpPr>
          <p:spPr bwMode="auto">
            <a:xfrm>
              <a:off x="9250267" y="1878251"/>
              <a:ext cx="120350" cy="61718"/>
            </a:xfrm>
            <a:custGeom>
              <a:avLst/>
              <a:gdLst>
                <a:gd name="T0" fmla="*/ 30 w 33"/>
                <a:gd name="T1" fmla="*/ 9 h 17"/>
                <a:gd name="T2" fmla="*/ 12 w 33"/>
                <a:gd name="T3" fmla="*/ 0 h 17"/>
                <a:gd name="T4" fmla="*/ 2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2" y="9"/>
                  </a:cubicBezTo>
                  <a:cubicBezTo>
                    <a:pt x="5" y="13"/>
                    <a:pt x="13" y="17"/>
                    <a:pt x="21" y="17"/>
                  </a:cubicBezTo>
                  <a:cubicBezTo>
                    <a:pt x="29"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280" name="i$1ïďê"/>
            <p:cNvSpPr/>
            <p:nvPr userDrawn="1"/>
          </p:nvSpPr>
          <p:spPr bwMode="auto">
            <a:xfrm>
              <a:off x="9375246" y="1878251"/>
              <a:ext cx="120350" cy="61718"/>
            </a:xfrm>
            <a:custGeom>
              <a:avLst/>
              <a:gdLst>
                <a:gd name="T0" fmla="*/ 30 w 33"/>
                <a:gd name="T1" fmla="*/ 9 h 17"/>
                <a:gd name="T2" fmla="*/ 12 w 33"/>
                <a:gd name="T3" fmla="*/ 0 h 17"/>
                <a:gd name="T4" fmla="*/ 3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19" y="0"/>
                    <a:pt x="12" y="0"/>
                  </a:cubicBezTo>
                  <a:cubicBezTo>
                    <a:pt x="4" y="0"/>
                    <a:pt x="0" y="4"/>
                    <a:pt x="3" y="9"/>
                  </a:cubicBezTo>
                  <a:cubicBezTo>
                    <a:pt x="5" y="13"/>
                    <a:pt x="14" y="17"/>
                    <a:pt x="21" y="17"/>
                  </a:cubicBezTo>
                  <a:cubicBezTo>
                    <a:pt x="29"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281" name="ïŝľîḋe"/>
            <p:cNvSpPr/>
            <p:nvPr userDrawn="1"/>
          </p:nvSpPr>
          <p:spPr bwMode="auto">
            <a:xfrm>
              <a:off x="9498681" y="1878251"/>
              <a:ext cx="120350" cy="61718"/>
            </a:xfrm>
            <a:custGeom>
              <a:avLst/>
              <a:gdLst>
                <a:gd name="T0" fmla="*/ 31 w 33"/>
                <a:gd name="T1" fmla="*/ 9 h 17"/>
                <a:gd name="T2" fmla="*/ 12 w 33"/>
                <a:gd name="T3" fmla="*/ 0 h 17"/>
                <a:gd name="T4" fmla="*/ 3 w 33"/>
                <a:gd name="T5" fmla="*/ 9 h 17"/>
                <a:gd name="T6" fmla="*/ 2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19" y="0"/>
                    <a:pt x="12" y="0"/>
                  </a:cubicBezTo>
                  <a:cubicBezTo>
                    <a:pt x="4" y="0"/>
                    <a:pt x="0" y="4"/>
                    <a:pt x="3" y="9"/>
                  </a:cubicBezTo>
                  <a:cubicBezTo>
                    <a:pt x="5" y="13"/>
                    <a:pt x="14" y="17"/>
                    <a:pt x="22" y="17"/>
                  </a:cubicBezTo>
                  <a:cubicBezTo>
                    <a:pt x="29"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282" name="í$1îḍé"/>
            <p:cNvSpPr/>
            <p:nvPr userDrawn="1"/>
          </p:nvSpPr>
          <p:spPr bwMode="auto">
            <a:xfrm>
              <a:off x="9623660" y="1878251"/>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3" name="iṣḷiḍê"/>
            <p:cNvSpPr/>
            <p:nvPr userDrawn="1"/>
          </p:nvSpPr>
          <p:spPr bwMode="auto">
            <a:xfrm>
              <a:off x="9747095" y="1878251"/>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4" name="îSḻídê"/>
            <p:cNvSpPr/>
            <p:nvPr userDrawn="1"/>
          </p:nvSpPr>
          <p:spPr bwMode="auto">
            <a:xfrm>
              <a:off x="9870531" y="1878251"/>
              <a:ext cx="124979"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5" name="ïśļïdé"/>
            <p:cNvSpPr/>
            <p:nvPr userDrawn="1"/>
          </p:nvSpPr>
          <p:spPr bwMode="auto">
            <a:xfrm>
              <a:off x="9995510" y="1878251"/>
              <a:ext cx="123436"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1"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6" name="iṧḷïde"/>
            <p:cNvSpPr/>
            <p:nvPr userDrawn="1"/>
          </p:nvSpPr>
          <p:spPr bwMode="auto">
            <a:xfrm>
              <a:off x="10118946" y="1878251"/>
              <a:ext cx="128065" cy="61718"/>
            </a:xfrm>
            <a:custGeom>
              <a:avLst/>
              <a:gdLst>
                <a:gd name="T0" fmla="*/ 31 w 35"/>
                <a:gd name="T1" fmla="*/ 9 h 17"/>
                <a:gd name="T2" fmla="*/ 12 w 35"/>
                <a:gd name="T3" fmla="*/ 0 h 17"/>
                <a:gd name="T4" fmla="*/ 4 w 35"/>
                <a:gd name="T5" fmla="*/ 9 h 17"/>
                <a:gd name="T6" fmla="*/ 23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28" y="4"/>
                    <a:pt x="19" y="0"/>
                    <a:pt x="12" y="0"/>
                  </a:cubicBezTo>
                  <a:cubicBezTo>
                    <a:pt x="4" y="0"/>
                    <a:pt x="0" y="4"/>
                    <a:pt x="4" y="9"/>
                  </a:cubicBezTo>
                  <a:cubicBezTo>
                    <a:pt x="7" y="13"/>
                    <a:pt x="15" y="17"/>
                    <a:pt x="23" y="17"/>
                  </a:cubicBezTo>
                  <a:cubicBezTo>
                    <a:pt x="31" y="17"/>
                    <a:pt x="35" y="13"/>
                    <a:pt x="31" y="9"/>
                  </a:cubicBezTo>
                  <a:close/>
                </a:path>
              </a:pathLst>
            </a:custGeom>
            <a:grpFill/>
            <a:ln>
              <a:noFill/>
            </a:ln>
          </p:spPr>
          <p:txBody>
            <a:bodyPr anchor="ctr"/>
            <a:lstStyle/>
            <a:p>
              <a:pPr algn="ctr"/>
              <a:endParaRPr>
                <a:solidFill>
                  <a:schemeClr val="accent1">
                    <a:lumMod val="50000"/>
                  </a:schemeClr>
                </a:solidFill>
              </a:endParaRPr>
            </a:p>
          </p:txBody>
        </p:sp>
        <p:sp>
          <p:nvSpPr>
            <p:cNvPr id="287" name="íṧļíḍê"/>
            <p:cNvSpPr/>
            <p:nvPr userDrawn="1"/>
          </p:nvSpPr>
          <p:spPr bwMode="auto">
            <a:xfrm>
              <a:off x="6648859" y="1953855"/>
              <a:ext cx="109550" cy="63261"/>
            </a:xfrm>
            <a:custGeom>
              <a:avLst/>
              <a:gdLst>
                <a:gd name="T0" fmla="*/ 29 w 30"/>
                <a:gd name="T1" fmla="*/ 8 h 17"/>
                <a:gd name="T2" fmla="*/ 14 w 30"/>
                <a:gd name="T3" fmla="*/ 0 h 17"/>
                <a:gd name="T4" fmla="*/ 1 w 30"/>
                <a:gd name="T5" fmla="*/ 8 h 17"/>
                <a:gd name="T6" fmla="*/ 16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2" y="0"/>
                    <a:pt x="14" y="0"/>
                  </a:cubicBezTo>
                  <a:cubicBezTo>
                    <a:pt x="6" y="0"/>
                    <a:pt x="0" y="4"/>
                    <a:pt x="1" y="8"/>
                  </a:cubicBezTo>
                  <a:cubicBezTo>
                    <a:pt x="1" y="13"/>
                    <a:pt x="8" y="17"/>
                    <a:pt x="16" y="17"/>
                  </a:cubicBezTo>
                  <a:cubicBezTo>
                    <a:pt x="24"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88" name="iṣļîḓé"/>
            <p:cNvSpPr/>
            <p:nvPr userDrawn="1"/>
          </p:nvSpPr>
          <p:spPr bwMode="auto">
            <a:xfrm>
              <a:off x="6776924" y="1953855"/>
              <a:ext cx="106464" cy="63261"/>
            </a:xfrm>
            <a:custGeom>
              <a:avLst/>
              <a:gdLst>
                <a:gd name="T0" fmla="*/ 29 w 29"/>
                <a:gd name="T1" fmla="*/ 8 h 17"/>
                <a:gd name="T2" fmla="*/ 13 w 29"/>
                <a:gd name="T3" fmla="*/ 0 h 17"/>
                <a:gd name="T4" fmla="*/ 0 w 29"/>
                <a:gd name="T5" fmla="*/ 8 h 17"/>
                <a:gd name="T6" fmla="*/ 16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8" y="4"/>
                    <a:pt x="21" y="0"/>
                    <a:pt x="13" y="0"/>
                  </a:cubicBezTo>
                  <a:cubicBezTo>
                    <a:pt x="5" y="0"/>
                    <a:pt x="0" y="4"/>
                    <a:pt x="0" y="8"/>
                  </a:cubicBezTo>
                  <a:cubicBezTo>
                    <a:pt x="1" y="13"/>
                    <a:pt x="8" y="17"/>
                    <a:pt x="16" y="17"/>
                  </a:cubicBezTo>
                  <a:cubicBezTo>
                    <a:pt x="24"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289" name="íşḻidê"/>
            <p:cNvSpPr/>
            <p:nvPr userDrawn="1"/>
          </p:nvSpPr>
          <p:spPr bwMode="auto">
            <a:xfrm>
              <a:off x="6900360" y="1953855"/>
              <a:ext cx="109550" cy="63261"/>
            </a:xfrm>
            <a:custGeom>
              <a:avLst/>
              <a:gdLst>
                <a:gd name="T0" fmla="*/ 29 w 30"/>
                <a:gd name="T1" fmla="*/ 8 h 17"/>
                <a:gd name="T2" fmla="*/ 14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4" y="0"/>
                  </a:cubicBezTo>
                  <a:cubicBezTo>
                    <a:pt x="6" y="0"/>
                    <a:pt x="0" y="4"/>
                    <a:pt x="1" y="8"/>
                  </a:cubicBezTo>
                  <a:cubicBezTo>
                    <a:pt x="2" y="13"/>
                    <a:pt x="9" y="17"/>
                    <a:pt x="17" y="17"/>
                  </a:cubicBezTo>
                  <a:cubicBezTo>
                    <a:pt x="24"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0" name="ïṡļíḓê"/>
            <p:cNvSpPr/>
            <p:nvPr userDrawn="1"/>
          </p:nvSpPr>
          <p:spPr bwMode="auto">
            <a:xfrm>
              <a:off x="7028424" y="1953855"/>
              <a:ext cx="109550" cy="63261"/>
            </a:xfrm>
            <a:custGeom>
              <a:avLst/>
              <a:gdLst>
                <a:gd name="T0" fmla="*/ 29 w 30"/>
                <a:gd name="T1" fmla="*/ 8 h 17"/>
                <a:gd name="T2" fmla="*/ 13 w 30"/>
                <a:gd name="T3" fmla="*/ 0 h 17"/>
                <a:gd name="T4" fmla="*/ 0 w 30"/>
                <a:gd name="T5" fmla="*/ 8 h 17"/>
                <a:gd name="T6" fmla="*/ 16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3" y="0"/>
                  </a:cubicBezTo>
                  <a:cubicBezTo>
                    <a:pt x="5" y="0"/>
                    <a:pt x="0" y="4"/>
                    <a:pt x="0" y="8"/>
                  </a:cubicBezTo>
                  <a:cubicBezTo>
                    <a:pt x="1" y="13"/>
                    <a:pt x="8" y="17"/>
                    <a:pt x="16" y="17"/>
                  </a:cubicBezTo>
                  <a:cubicBezTo>
                    <a:pt x="24"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1" name="îṩ1íḍé"/>
            <p:cNvSpPr/>
            <p:nvPr userDrawn="1"/>
          </p:nvSpPr>
          <p:spPr bwMode="auto">
            <a:xfrm>
              <a:off x="7153403" y="1953855"/>
              <a:ext cx="109550" cy="63261"/>
            </a:xfrm>
            <a:custGeom>
              <a:avLst/>
              <a:gdLst>
                <a:gd name="T0" fmla="*/ 29 w 30"/>
                <a:gd name="T1" fmla="*/ 8 h 17"/>
                <a:gd name="T2" fmla="*/ 13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3" y="0"/>
                  </a:cubicBezTo>
                  <a:cubicBezTo>
                    <a:pt x="6" y="0"/>
                    <a:pt x="0" y="4"/>
                    <a:pt x="1" y="8"/>
                  </a:cubicBezTo>
                  <a:cubicBezTo>
                    <a:pt x="2" y="13"/>
                    <a:pt x="9" y="17"/>
                    <a:pt x="17" y="17"/>
                  </a:cubicBezTo>
                  <a:cubicBezTo>
                    <a:pt x="25"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2" name="ï$ľíďé"/>
            <p:cNvSpPr/>
            <p:nvPr userDrawn="1"/>
          </p:nvSpPr>
          <p:spPr bwMode="auto">
            <a:xfrm>
              <a:off x="7279924" y="1953855"/>
              <a:ext cx="109550" cy="63261"/>
            </a:xfrm>
            <a:custGeom>
              <a:avLst/>
              <a:gdLst>
                <a:gd name="T0" fmla="*/ 29 w 30"/>
                <a:gd name="T1" fmla="*/ 8 h 17"/>
                <a:gd name="T2" fmla="*/ 13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0" y="0"/>
                    <a:pt x="13" y="0"/>
                  </a:cubicBezTo>
                  <a:cubicBezTo>
                    <a:pt x="5" y="0"/>
                    <a:pt x="0" y="4"/>
                    <a:pt x="1" y="8"/>
                  </a:cubicBezTo>
                  <a:cubicBezTo>
                    <a:pt x="2" y="13"/>
                    <a:pt x="9" y="17"/>
                    <a:pt x="17" y="17"/>
                  </a:cubicBezTo>
                  <a:cubicBezTo>
                    <a:pt x="25"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3" name="íśļiḍé"/>
            <p:cNvSpPr/>
            <p:nvPr userDrawn="1"/>
          </p:nvSpPr>
          <p:spPr bwMode="auto">
            <a:xfrm>
              <a:off x="7404903" y="1953855"/>
              <a:ext cx="112636" cy="63261"/>
            </a:xfrm>
            <a:custGeom>
              <a:avLst/>
              <a:gdLst>
                <a:gd name="T0" fmla="*/ 29 w 31"/>
                <a:gd name="T1" fmla="*/ 8 h 17"/>
                <a:gd name="T2" fmla="*/ 13 w 31"/>
                <a:gd name="T3" fmla="*/ 0 h 17"/>
                <a:gd name="T4" fmla="*/ 1 w 31"/>
                <a:gd name="T5" fmla="*/ 8 h 17"/>
                <a:gd name="T6" fmla="*/ 17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28" y="4"/>
                    <a:pt x="21" y="0"/>
                    <a:pt x="13" y="0"/>
                  </a:cubicBezTo>
                  <a:cubicBezTo>
                    <a:pt x="5" y="0"/>
                    <a:pt x="0" y="4"/>
                    <a:pt x="1" y="8"/>
                  </a:cubicBezTo>
                  <a:cubicBezTo>
                    <a:pt x="2" y="13"/>
                    <a:pt x="10" y="17"/>
                    <a:pt x="17" y="17"/>
                  </a:cubicBezTo>
                  <a:cubicBezTo>
                    <a:pt x="25" y="17"/>
                    <a:pt x="31" y="13"/>
                    <a:pt x="29" y="8"/>
                  </a:cubicBezTo>
                  <a:close/>
                </a:path>
              </a:pathLst>
            </a:custGeom>
            <a:grpFill/>
            <a:ln>
              <a:noFill/>
            </a:ln>
          </p:spPr>
          <p:txBody>
            <a:bodyPr anchor="ctr"/>
            <a:lstStyle/>
            <a:p>
              <a:pPr algn="ctr"/>
              <a:endParaRPr>
                <a:solidFill>
                  <a:schemeClr val="accent1">
                    <a:lumMod val="50000"/>
                  </a:schemeClr>
                </a:solidFill>
              </a:endParaRPr>
            </a:p>
          </p:txBody>
        </p:sp>
        <p:sp>
          <p:nvSpPr>
            <p:cNvPr id="294" name="íṡļiḑe"/>
            <p:cNvSpPr/>
            <p:nvPr userDrawn="1"/>
          </p:nvSpPr>
          <p:spPr bwMode="auto">
            <a:xfrm>
              <a:off x="7528338" y="1953855"/>
              <a:ext cx="114178" cy="63261"/>
            </a:xfrm>
            <a:custGeom>
              <a:avLst/>
              <a:gdLst>
                <a:gd name="T0" fmla="*/ 30 w 31"/>
                <a:gd name="T1" fmla="*/ 8 h 17"/>
                <a:gd name="T2" fmla="*/ 14 w 31"/>
                <a:gd name="T3" fmla="*/ 0 h 17"/>
                <a:gd name="T4" fmla="*/ 2 w 31"/>
                <a:gd name="T5" fmla="*/ 8 h 17"/>
                <a:gd name="T6" fmla="*/ 18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29" y="4"/>
                    <a:pt x="21" y="0"/>
                    <a:pt x="14" y="0"/>
                  </a:cubicBezTo>
                  <a:cubicBezTo>
                    <a:pt x="6" y="0"/>
                    <a:pt x="0" y="4"/>
                    <a:pt x="2" y="8"/>
                  </a:cubicBezTo>
                  <a:cubicBezTo>
                    <a:pt x="3" y="13"/>
                    <a:pt x="10" y="17"/>
                    <a:pt x="18" y="17"/>
                  </a:cubicBezTo>
                  <a:cubicBezTo>
                    <a:pt x="26" y="17"/>
                    <a:pt x="31" y="13"/>
                    <a:pt x="30" y="8"/>
                  </a:cubicBezTo>
                  <a:close/>
                </a:path>
              </a:pathLst>
            </a:custGeom>
            <a:grpFill/>
            <a:ln>
              <a:noFill/>
            </a:ln>
          </p:spPr>
          <p:txBody>
            <a:bodyPr anchor="ctr"/>
            <a:lstStyle/>
            <a:p>
              <a:pPr algn="ctr"/>
              <a:endParaRPr>
                <a:solidFill>
                  <a:schemeClr val="accent1">
                    <a:lumMod val="50000"/>
                  </a:schemeClr>
                </a:solidFill>
              </a:endParaRPr>
            </a:p>
          </p:txBody>
        </p:sp>
        <p:sp>
          <p:nvSpPr>
            <p:cNvPr id="295" name="ïşļïdé"/>
            <p:cNvSpPr/>
            <p:nvPr userDrawn="1"/>
          </p:nvSpPr>
          <p:spPr bwMode="auto">
            <a:xfrm>
              <a:off x="7656403" y="1953855"/>
              <a:ext cx="112636" cy="63261"/>
            </a:xfrm>
            <a:custGeom>
              <a:avLst/>
              <a:gdLst>
                <a:gd name="T0" fmla="*/ 29 w 31"/>
                <a:gd name="T1" fmla="*/ 8 h 17"/>
                <a:gd name="T2" fmla="*/ 13 w 31"/>
                <a:gd name="T3" fmla="*/ 0 h 17"/>
                <a:gd name="T4" fmla="*/ 1 w 31"/>
                <a:gd name="T5" fmla="*/ 8 h 17"/>
                <a:gd name="T6" fmla="*/ 18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28" y="4"/>
                    <a:pt x="21" y="0"/>
                    <a:pt x="13" y="0"/>
                  </a:cubicBezTo>
                  <a:cubicBezTo>
                    <a:pt x="5" y="0"/>
                    <a:pt x="0" y="4"/>
                    <a:pt x="1" y="8"/>
                  </a:cubicBezTo>
                  <a:cubicBezTo>
                    <a:pt x="3" y="13"/>
                    <a:pt x="10" y="17"/>
                    <a:pt x="18" y="17"/>
                  </a:cubicBezTo>
                  <a:cubicBezTo>
                    <a:pt x="26" y="17"/>
                    <a:pt x="31" y="13"/>
                    <a:pt x="29" y="8"/>
                  </a:cubicBezTo>
                  <a:close/>
                </a:path>
              </a:pathLst>
            </a:custGeom>
            <a:grpFill/>
            <a:ln>
              <a:noFill/>
            </a:ln>
          </p:spPr>
          <p:txBody>
            <a:bodyPr anchor="ctr"/>
            <a:lstStyle/>
            <a:p>
              <a:pPr algn="ctr"/>
              <a:endParaRPr>
                <a:solidFill>
                  <a:schemeClr val="accent1">
                    <a:lumMod val="50000"/>
                  </a:schemeClr>
                </a:solidFill>
              </a:endParaRPr>
            </a:p>
          </p:txBody>
        </p:sp>
        <p:sp>
          <p:nvSpPr>
            <p:cNvPr id="296" name="îš1îďê"/>
            <p:cNvSpPr/>
            <p:nvPr userDrawn="1"/>
          </p:nvSpPr>
          <p:spPr bwMode="auto">
            <a:xfrm>
              <a:off x="7779839" y="1953855"/>
              <a:ext cx="117264" cy="63261"/>
            </a:xfrm>
            <a:custGeom>
              <a:avLst/>
              <a:gdLst>
                <a:gd name="T0" fmla="*/ 30 w 32"/>
                <a:gd name="T1" fmla="*/ 8 h 17"/>
                <a:gd name="T2" fmla="*/ 13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9" y="4"/>
                    <a:pt x="21" y="0"/>
                    <a:pt x="13" y="0"/>
                  </a:cubicBezTo>
                  <a:cubicBezTo>
                    <a:pt x="6" y="0"/>
                    <a:pt x="0" y="4"/>
                    <a:pt x="2" y="8"/>
                  </a:cubicBezTo>
                  <a:cubicBezTo>
                    <a:pt x="3" y="13"/>
                    <a:pt x="11" y="17"/>
                    <a:pt x="19" y="17"/>
                  </a:cubicBezTo>
                  <a:cubicBezTo>
                    <a:pt x="26"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297" name="ïṧ1ïḓè"/>
            <p:cNvSpPr/>
            <p:nvPr userDrawn="1"/>
          </p:nvSpPr>
          <p:spPr bwMode="auto">
            <a:xfrm>
              <a:off x="7907903" y="1953855"/>
              <a:ext cx="112636" cy="63261"/>
            </a:xfrm>
            <a:custGeom>
              <a:avLst/>
              <a:gdLst>
                <a:gd name="T0" fmla="*/ 30 w 31"/>
                <a:gd name="T1" fmla="*/ 8 h 17"/>
                <a:gd name="T2" fmla="*/ 13 w 31"/>
                <a:gd name="T3" fmla="*/ 0 h 17"/>
                <a:gd name="T4" fmla="*/ 1 w 31"/>
                <a:gd name="T5" fmla="*/ 8 h 17"/>
                <a:gd name="T6" fmla="*/ 18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28" y="4"/>
                    <a:pt x="20" y="0"/>
                    <a:pt x="13" y="0"/>
                  </a:cubicBezTo>
                  <a:cubicBezTo>
                    <a:pt x="5" y="0"/>
                    <a:pt x="0" y="4"/>
                    <a:pt x="1" y="8"/>
                  </a:cubicBezTo>
                  <a:cubicBezTo>
                    <a:pt x="3" y="13"/>
                    <a:pt x="11" y="17"/>
                    <a:pt x="18" y="17"/>
                  </a:cubicBezTo>
                  <a:cubicBezTo>
                    <a:pt x="26" y="17"/>
                    <a:pt x="31" y="13"/>
                    <a:pt x="30" y="8"/>
                  </a:cubicBezTo>
                  <a:close/>
                </a:path>
              </a:pathLst>
            </a:custGeom>
            <a:grpFill/>
            <a:ln>
              <a:noFill/>
            </a:ln>
          </p:spPr>
          <p:txBody>
            <a:bodyPr anchor="ctr"/>
            <a:lstStyle/>
            <a:p>
              <a:pPr algn="ctr"/>
              <a:endParaRPr>
                <a:solidFill>
                  <a:schemeClr val="accent1">
                    <a:lumMod val="50000"/>
                  </a:schemeClr>
                </a:solidFill>
              </a:endParaRPr>
            </a:p>
          </p:txBody>
        </p:sp>
        <p:sp>
          <p:nvSpPr>
            <p:cNvPr id="298" name="iṧ1íďê"/>
            <p:cNvSpPr/>
            <p:nvPr userDrawn="1"/>
          </p:nvSpPr>
          <p:spPr bwMode="auto">
            <a:xfrm>
              <a:off x="8032882" y="1953855"/>
              <a:ext cx="115721" cy="63261"/>
            </a:xfrm>
            <a:custGeom>
              <a:avLst/>
              <a:gdLst>
                <a:gd name="T0" fmla="*/ 30 w 32"/>
                <a:gd name="T1" fmla="*/ 8 h 17"/>
                <a:gd name="T2" fmla="*/ 13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1" y="0"/>
                    <a:pt x="13" y="0"/>
                  </a:cubicBezTo>
                  <a:cubicBezTo>
                    <a:pt x="5" y="0"/>
                    <a:pt x="0" y="4"/>
                    <a:pt x="2" y="8"/>
                  </a:cubicBezTo>
                  <a:cubicBezTo>
                    <a:pt x="4" y="13"/>
                    <a:pt x="11" y="17"/>
                    <a:pt x="19"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299" name="íŝ1idè"/>
            <p:cNvSpPr/>
            <p:nvPr userDrawn="1"/>
          </p:nvSpPr>
          <p:spPr bwMode="auto">
            <a:xfrm>
              <a:off x="8159404" y="1953855"/>
              <a:ext cx="117264" cy="63261"/>
            </a:xfrm>
            <a:custGeom>
              <a:avLst/>
              <a:gdLst>
                <a:gd name="T0" fmla="*/ 30 w 32"/>
                <a:gd name="T1" fmla="*/ 8 h 17"/>
                <a:gd name="T2" fmla="*/ 12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5" y="0"/>
                    <a:pt x="0" y="4"/>
                    <a:pt x="2" y="8"/>
                  </a:cubicBezTo>
                  <a:cubicBezTo>
                    <a:pt x="3" y="13"/>
                    <a:pt x="11" y="17"/>
                    <a:pt x="19"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0" name="íṥḻiḍè"/>
            <p:cNvSpPr/>
            <p:nvPr userDrawn="1"/>
          </p:nvSpPr>
          <p:spPr bwMode="auto">
            <a:xfrm>
              <a:off x="8284382" y="1953855"/>
              <a:ext cx="115721" cy="63261"/>
            </a:xfrm>
            <a:custGeom>
              <a:avLst/>
              <a:gdLst>
                <a:gd name="T0" fmla="*/ 30 w 32"/>
                <a:gd name="T1" fmla="*/ 8 h 17"/>
                <a:gd name="T2" fmla="*/ 13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1" y="0"/>
                    <a:pt x="13" y="0"/>
                  </a:cubicBezTo>
                  <a:cubicBezTo>
                    <a:pt x="5" y="0"/>
                    <a:pt x="0" y="4"/>
                    <a:pt x="2" y="8"/>
                  </a:cubicBezTo>
                  <a:cubicBezTo>
                    <a:pt x="4" y="13"/>
                    <a:pt x="12" y="17"/>
                    <a:pt x="20"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1" name="ïşlîďê"/>
            <p:cNvSpPr/>
            <p:nvPr userDrawn="1"/>
          </p:nvSpPr>
          <p:spPr bwMode="auto">
            <a:xfrm>
              <a:off x="8412447" y="1953855"/>
              <a:ext cx="115721" cy="63261"/>
            </a:xfrm>
            <a:custGeom>
              <a:avLst/>
              <a:gdLst>
                <a:gd name="T0" fmla="*/ 30 w 32"/>
                <a:gd name="T1" fmla="*/ 8 h 17"/>
                <a:gd name="T2" fmla="*/ 12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5" y="0"/>
                    <a:pt x="0" y="4"/>
                    <a:pt x="2" y="8"/>
                  </a:cubicBezTo>
                  <a:cubicBezTo>
                    <a:pt x="4" y="13"/>
                    <a:pt x="11" y="17"/>
                    <a:pt x="19"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2" name="íṥlîḋé"/>
            <p:cNvSpPr/>
            <p:nvPr userDrawn="1"/>
          </p:nvSpPr>
          <p:spPr bwMode="auto">
            <a:xfrm>
              <a:off x="8535883" y="1953855"/>
              <a:ext cx="117264" cy="63261"/>
            </a:xfrm>
            <a:custGeom>
              <a:avLst/>
              <a:gdLst>
                <a:gd name="T0" fmla="*/ 30 w 32"/>
                <a:gd name="T1" fmla="*/ 8 h 17"/>
                <a:gd name="T2" fmla="*/ 13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3" y="0"/>
                  </a:cubicBezTo>
                  <a:cubicBezTo>
                    <a:pt x="5"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3" name="íṩḷiďê"/>
            <p:cNvSpPr/>
            <p:nvPr userDrawn="1"/>
          </p:nvSpPr>
          <p:spPr bwMode="auto">
            <a:xfrm>
              <a:off x="8663947" y="1953855"/>
              <a:ext cx="115721" cy="63261"/>
            </a:xfrm>
            <a:custGeom>
              <a:avLst/>
              <a:gdLst>
                <a:gd name="T0" fmla="*/ 30 w 32"/>
                <a:gd name="T1" fmla="*/ 8 h 17"/>
                <a:gd name="T2" fmla="*/ 12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4"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4" name="iṥ1ïḑè"/>
            <p:cNvSpPr/>
            <p:nvPr userDrawn="1"/>
          </p:nvSpPr>
          <p:spPr bwMode="auto">
            <a:xfrm>
              <a:off x="8787383" y="1953855"/>
              <a:ext cx="120350" cy="63261"/>
            </a:xfrm>
            <a:custGeom>
              <a:avLst/>
              <a:gdLst>
                <a:gd name="T0" fmla="*/ 31 w 33"/>
                <a:gd name="T1" fmla="*/ 8 h 17"/>
                <a:gd name="T2" fmla="*/ 12 w 33"/>
                <a:gd name="T3" fmla="*/ 0 h 17"/>
                <a:gd name="T4" fmla="*/ 2 w 33"/>
                <a:gd name="T5" fmla="*/ 8 h 17"/>
                <a:gd name="T6" fmla="*/ 20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5" y="0"/>
                    <a:pt x="0" y="4"/>
                    <a:pt x="2" y="8"/>
                  </a:cubicBezTo>
                  <a:cubicBezTo>
                    <a:pt x="4" y="13"/>
                    <a:pt x="13" y="17"/>
                    <a:pt x="20" y="17"/>
                  </a:cubicBezTo>
                  <a:cubicBezTo>
                    <a:pt x="28" y="17"/>
                    <a:pt x="33" y="13"/>
                    <a:pt x="31" y="8"/>
                  </a:cubicBezTo>
                  <a:close/>
                </a:path>
              </a:pathLst>
            </a:custGeom>
            <a:grpFill/>
            <a:ln>
              <a:noFill/>
            </a:ln>
          </p:spPr>
          <p:txBody>
            <a:bodyPr anchor="ctr"/>
            <a:lstStyle/>
            <a:p>
              <a:pPr algn="ctr"/>
              <a:endParaRPr>
                <a:solidFill>
                  <a:schemeClr val="accent1">
                    <a:lumMod val="50000"/>
                  </a:schemeClr>
                </a:solidFill>
              </a:endParaRPr>
            </a:p>
          </p:txBody>
        </p:sp>
        <p:sp>
          <p:nvSpPr>
            <p:cNvPr id="305" name="îṩḻîḍè"/>
            <p:cNvSpPr/>
            <p:nvPr userDrawn="1"/>
          </p:nvSpPr>
          <p:spPr bwMode="auto">
            <a:xfrm>
              <a:off x="8915448" y="1953855"/>
              <a:ext cx="117264" cy="63261"/>
            </a:xfrm>
            <a:custGeom>
              <a:avLst/>
              <a:gdLst>
                <a:gd name="T0" fmla="*/ 30 w 32"/>
                <a:gd name="T1" fmla="*/ 8 h 17"/>
                <a:gd name="T2" fmla="*/ 12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4"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6" name="iṧľîdé"/>
            <p:cNvSpPr/>
            <p:nvPr userDrawn="1"/>
          </p:nvSpPr>
          <p:spPr bwMode="auto">
            <a:xfrm>
              <a:off x="9038883" y="1953855"/>
              <a:ext cx="120350" cy="63261"/>
            </a:xfrm>
            <a:custGeom>
              <a:avLst/>
              <a:gdLst>
                <a:gd name="T0" fmla="*/ 31 w 33"/>
                <a:gd name="T1" fmla="*/ 8 h 17"/>
                <a:gd name="T2" fmla="*/ 12 w 33"/>
                <a:gd name="T3" fmla="*/ 0 h 17"/>
                <a:gd name="T4" fmla="*/ 2 w 33"/>
                <a:gd name="T5" fmla="*/ 8 h 17"/>
                <a:gd name="T6" fmla="*/ 21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4" y="0"/>
                    <a:pt x="0" y="4"/>
                    <a:pt x="2" y="8"/>
                  </a:cubicBezTo>
                  <a:cubicBezTo>
                    <a:pt x="5" y="13"/>
                    <a:pt x="13" y="17"/>
                    <a:pt x="21" y="17"/>
                  </a:cubicBezTo>
                  <a:cubicBezTo>
                    <a:pt x="29" y="17"/>
                    <a:pt x="33" y="13"/>
                    <a:pt x="31" y="8"/>
                  </a:cubicBezTo>
                  <a:close/>
                </a:path>
              </a:pathLst>
            </a:custGeom>
            <a:grpFill/>
            <a:ln>
              <a:noFill/>
            </a:ln>
          </p:spPr>
          <p:txBody>
            <a:bodyPr anchor="ctr"/>
            <a:lstStyle/>
            <a:p>
              <a:pPr algn="ctr"/>
              <a:endParaRPr>
                <a:solidFill>
                  <a:schemeClr val="accent1">
                    <a:lumMod val="50000"/>
                  </a:schemeClr>
                </a:solidFill>
              </a:endParaRPr>
            </a:p>
          </p:txBody>
        </p:sp>
        <p:sp>
          <p:nvSpPr>
            <p:cNvPr id="307" name="íṡḻiďè"/>
            <p:cNvSpPr/>
            <p:nvPr userDrawn="1"/>
          </p:nvSpPr>
          <p:spPr bwMode="auto">
            <a:xfrm>
              <a:off x="9166947" y="1953855"/>
              <a:ext cx="120350" cy="63261"/>
            </a:xfrm>
            <a:custGeom>
              <a:avLst/>
              <a:gdLst>
                <a:gd name="T0" fmla="*/ 30 w 33"/>
                <a:gd name="T1" fmla="*/ 8 h 17"/>
                <a:gd name="T2" fmla="*/ 12 w 33"/>
                <a:gd name="T3" fmla="*/ 0 h 17"/>
                <a:gd name="T4" fmla="*/ 2 w 33"/>
                <a:gd name="T5" fmla="*/ 8 h 17"/>
                <a:gd name="T6" fmla="*/ 21 w 33"/>
                <a:gd name="T7" fmla="*/ 17 h 17"/>
                <a:gd name="T8" fmla="*/ 30 w 33"/>
                <a:gd name="T9" fmla="*/ 8 h 17"/>
              </a:gdLst>
              <a:ahLst/>
              <a:cxnLst>
                <a:cxn ang="0">
                  <a:pos x="T0" y="T1"/>
                </a:cxn>
                <a:cxn ang="0">
                  <a:pos x="T2" y="T3"/>
                </a:cxn>
                <a:cxn ang="0">
                  <a:pos x="T4" y="T5"/>
                </a:cxn>
                <a:cxn ang="0">
                  <a:pos x="T6" y="T7"/>
                </a:cxn>
                <a:cxn ang="0">
                  <a:pos x="T8" y="T9"/>
                </a:cxn>
              </a:cxnLst>
              <a:rect l="0" t="0" r="r" b="b"/>
              <a:pathLst>
                <a:path w="33" h="17">
                  <a:moveTo>
                    <a:pt x="30" y="8"/>
                  </a:moveTo>
                  <a:cubicBezTo>
                    <a:pt x="28" y="4"/>
                    <a:pt x="19" y="0"/>
                    <a:pt x="12" y="0"/>
                  </a:cubicBezTo>
                  <a:cubicBezTo>
                    <a:pt x="4" y="0"/>
                    <a:pt x="0" y="4"/>
                    <a:pt x="2" y="8"/>
                  </a:cubicBezTo>
                  <a:cubicBezTo>
                    <a:pt x="4" y="13"/>
                    <a:pt x="13" y="17"/>
                    <a:pt x="21" y="17"/>
                  </a:cubicBezTo>
                  <a:cubicBezTo>
                    <a:pt x="28" y="17"/>
                    <a:pt x="33" y="13"/>
                    <a:pt x="30" y="8"/>
                  </a:cubicBezTo>
                  <a:close/>
                </a:path>
              </a:pathLst>
            </a:custGeom>
            <a:grpFill/>
            <a:ln>
              <a:noFill/>
            </a:ln>
          </p:spPr>
          <p:txBody>
            <a:bodyPr anchor="ctr"/>
            <a:lstStyle/>
            <a:p>
              <a:pPr algn="ctr"/>
              <a:endParaRPr>
                <a:solidFill>
                  <a:schemeClr val="accent1">
                    <a:lumMod val="50000"/>
                  </a:schemeClr>
                </a:solidFill>
              </a:endParaRPr>
            </a:p>
          </p:txBody>
        </p:sp>
        <p:sp>
          <p:nvSpPr>
            <p:cNvPr id="308" name="îṧľíḓé"/>
            <p:cNvSpPr/>
            <p:nvPr userDrawn="1"/>
          </p:nvSpPr>
          <p:spPr bwMode="auto">
            <a:xfrm>
              <a:off x="6659660" y="2031003"/>
              <a:ext cx="109550" cy="61718"/>
            </a:xfrm>
            <a:custGeom>
              <a:avLst/>
              <a:gdLst>
                <a:gd name="T0" fmla="*/ 29 w 30"/>
                <a:gd name="T1" fmla="*/ 9 h 17"/>
                <a:gd name="T2" fmla="*/ 14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4"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09" name="î$ļiďê"/>
            <p:cNvSpPr/>
            <p:nvPr userDrawn="1"/>
          </p:nvSpPr>
          <p:spPr bwMode="auto">
            <a:xfrm>
              <a:off x="6787724" y="2031003"/>
              <a:ext cx="109550" cy="61718"/>
            </a:xfrm>
            <a:custGeom>
              <a:avLst/>
              <a:gdLst>
                <a:gd name="T0" fmla="*/ 29 w 30"/>
                <a:gd name="T1" fmla="*/ 9 h 17"/>
                <a:gd name="T2" fmla="*/ 13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10" name="ísľïdè"/>
            <p:cNvSpPr/>
            <p:nvPr userDrawn="1"/>
          </p:nvSpPr>
          <p:spPr bwMode="auto">
            <a:xfrm>
              <a:off x="6915789" y="2031003"/>
              <a:ext cx="109550" cy="61718"/>
            </a:xfrm>
            <a:custGeom>
              <a:avLst/>
              <a:gdLst>
                <a:gd name="T0" fmla="*/ 29 w 30"/>
                <a:gd name="T1" fmla="*/ 9 h 17"/>
                <a:gd name="T2" fmla="*/ 13 w 30"/>
                <a:gd name="T3" fmla="*/ 0 h 17"/>
                <a:gd name="T4" fmla="*/ 0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0"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11" name="iŝlïḍé"/>
            <p:cNvSpPr/>
            <p:nvPr userDrawn="1"/>
          </p:nvSpPr>
          <p:spPr bwMode="auto">
            <a:xfrm>
              <a:off x="7043853" y="2031003"/>
              <a:ext cx="109550" cy="61718"/>
            </a:xfrm>
            <a:custGeom>
              <a:avLst/>
              <a:gdLst>
                <a:gd name="T0" fmla="*/ 29 w 30"/>
                <a:gd name="T1" fmla="*/ 9 h 17"/>
                <a:gd name="T2" fmla="*/ 13 w 30"/>
                <a:gd name="T3" fmla="*/ 0 h 17"/>
                <a:gd name="T4" fmla="*/ 0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0" y="9"/>
                  </a:cubicBezTo>
                  <a:cubicBezTo>
                    <a:pt x="1" y="13"/>
                    <a:pt x="9"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12" name="iṣľïďè"/>
            <p:cNvSpPr/>
            <p:nvPr userDrawn="1"/>
          </p:nvSpPr>
          <p:spPr bwMode="auto">
            <a:xfrm>
              <a:off x="7167289" y="2031003"/>
              <a:ext cx="112636" cy="61718"/>
            </a:xfrm>
            <a:custGeom>
              <a:avLst/>
              <a:gdLst>
                <a:gd name="T0" fmla="*/ 30 w 31"/>
                <a:gd name="T1" fmla="*/ 9 h 17"/>
                <a:gd name="T2" fmla="*/ 14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2" y="0"/>
                    <a:pt x="14" y="0"/>
                  </a:cubicBezTo>
                  <a:cubicBezTo>
                    <a:pt x="6" y="0"/>
                    <a:pt x="0" y="4"/>
                    <a:pt x="1" y="9"/>
                  </a:cubicBezTo>
                  <a:cubicBezTo>
                    <a:pt x="2" y="13"/>
                    <a:pt x="10" y="17"/>
                    <a:pt x="18" y="17"/>
                  </a:cubicBezTo>
                  <a:cubicBezTo>
                    <a:pt x="25"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3" name="ïşḷïḋé"/>
            <p:cNvSpPr/>
            <p:nvPr userDrawn="1"/>
          </p:nvSpPr>
          <p:spPr bwMode="auto">
            <a:xfrm>
              <a:off x="7295354" y="2031003"/>
              <a:ext cx="112636" cy="61718"/>
            </a:xfrm>
            <a:custGeom>
              <a:avLst/>
              <a:gdLst>
                <a:gd name="T0" fmla="*/ 30 w 31"/>
                <a:gd name="T1" fmla="*/ 9 h 17"/>
                <a:gd name="T2" fmla="*/ 14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4" y="0"/>
                  </a:cubicBezTo>
                  <a:cubicBezTo>
                    <a:pt x="6" y="0"/>
                    <a:pt x="0" y="4"/>
                    <a:pt x="1" y="9"/>
                  </a:cubicBezTo>
                  <a:cubicBezTo>
                    <a:pt x="2"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4" name="ï$ļíde"/>
            <p:cNvSpPr/>
            <p:nvPr userDrawn="1"/>
          </p:nvSpPr>
          <p:spPr bwMode="auto">
            <a:xfrm>
              <a:off x="7423418"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3" y="0"/>
                  </a:cubicBezTo>
                  <a:cubicBezTo>
                    <a:pt x="6"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5" name="ïSḷîḍê"/>
            <p:cNvSpPr/>
            <p:nvPr userDrawn="1"/>
          </p:nvSpPr>
          <p:spPr bwMode="auto">
            <a:xfrm>
              <a:off x="7549940" y="2031003"/>
              <a:ext cx="114178"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6" name="íṩľíďe"/>
            <p:cNvSpPr/>
            <p:nvPr userDrawn="1"/>
          </p:nvSpPr>
          <p:spPr bwMode="auto">
            <a:xfrm>
              <a:off x="7678005"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7" name="iṣľïḋe"/>
            <p:cNvSpPr/>
            <p:nvPr userDrawn="1"/>
          </p:nvSpPr>
          <p:spPr bwMode="auto">
            <a:xfrm>
              <a:off x="7806069"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8" name="iŝľidê"/>
            <p:cNvSpPr/>
            <p:nvPr userDrawn="1"/>
          </p:nvSpPr>
          <p:spPr bwMode="auto">
            <a:xfrm>
              <a:off x="7934134"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3" y="0"/>
                  </a:cubicBezTo>
                  <a:cubicBezTo>
                    <a:pt x="5" y="0"/>
                    <a:pt x="0" y="4"/>
                    <a:pt x="1" y="9"/>
                  </a:cubicBezTo>
                  <a:cubicBezTo>
                    <a:pt x="3" y="13"/>
                    <a:pt x="11"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9" name="iṥḻîďê"/>
            <p:cNvSpPr/>
            <p:nvPr userDrawn="1"/>
          </p:nvSpPr>
          <p:spPr bwMode="auto">
            <a:xfrm>
              <a:off x="8060655" y="2031003"/>
              <a:ext cx="114178" cy="61718"/>
            </a:xfrm>
            <a:custGeom>
              <a:avLst/>
              <a:gdLst>
                <a:gd name="T0" fmla="*/ 30 w 31"/>
                <a:gd name="T1" fmla="*/ 9 h 17"/>
                <a:gd name="T2" fmla="*/ 12 w 31"/>
                <a:gd name="T3" fmla="*/ 0 h 17"/>
                <a:gd name="T4" fmla="*/ 1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2" y="0"/>
                  </a:cubicBezTo>
                  <a:cubicBezTo>
                    <a:pt x="5" y="0"/>
                    <a:pt x="0" y="4"/>
                    <a:pt x="1" y="9"/>
                  </a:cubicBezTo>
                  <a:cubicBezTo>
                    <a:pt x="3" y="13"/>
                    <a:pt x="11" y="17"/>
                    <a:pt x="19"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20" name="ïṧļïdè"/>
            <p:cNvSpPr/>
            <p:nvPr userDrawn="1"/>
          </p:nvSpPr>
          <p:spPr bwMode="auto">
            <a:xfrm>
              <a:off x="8185633"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1" name="îṣlîḑè"/>
            <p:cNvSpPr/>
            <p:nvPr userDrawn="1"/>
          </p:nvSpPr>
          <p:spPr bwMode="auto">
            <a:xfrm>
              <a:off x="8313699"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2" name="iṥ1îḑé"/>
            <p:cNvSpPr/>
            <p:nvPr userDrawn="1"/>
          </p:nvSpPr>
          <p:spPr bwMode="auto">
            <a:xfrm>
              <a:off x="8440220"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3" name="íSḻîḋè"/>
            <p:cNvSpPr/>
            <p:nvPr userDrawn="1"/>
          </p:nvSpPr>
          <p:spPr bwMode="auto">
            <a:xfrm>
              <a:off x="8568284"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0"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4" name="ïṥḻïḍê"/>
            <p:cNvSpPr/>
            <p:nvPr userDrawn="1"/>
          </p:nvSpPr>
          <p:spPr bwMode="auto">
            <a:xfrm>
              <a:off x="8696349" y="2031003"/>
              <a:ext cx="120350" cy="61718"/>
            </a:xfrm>
            <a:custGeom>
              <a:avLst/>
              <a:gdLst>
                <a:gd name="T0" fmla="*/ 31 w 33"/>
                <a:gd name="T1" fmla="*/ 9 h 17"/>
                <a:gd name="T2" fmla="*/ 12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5" name="ïṥļîḑe"/>
            <p:cNvSpPr/>
            <p:nvPr userDrawn="1"/>
          </p:nvSpPr>
          <p:spPr bwMode="auto">
            <a:xfrm>
              <a:off x="8824413" y="2031003"/>
              <a:ext cx="120350" cy="61718"/>
            </a:xfrm>
            <a:custGeom>
              <a:avLst/>
              <a:gdLst>
                <a:gd name="T0" fmla="*/ 31 w 33"/>
                <a:gd name="T1" fmla="*/ 9 h 17"/>
                <a:gd name="T2" fmla="*/ 12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6" name="î$ľïḋé"/>
            <p:cNvSpPr/>
            <p:nvPr userDrawn="1"/>
          </p:nvSpPr>
          <p:spPr bwMode="auto">
            <a:xfrm>
              <a:off x="8952478" y="2031003"/>
              <a:ext cx="120350" cy="61718"/>
            </a:xfrm>
            <a:custGeom>
              <a:avLst/>
              <a:gdLst>
                <a:gd name="T0" fmla="*/ 31 w 33"/>
                <a:gd name="T1" fmla="*/ 9 h 17"/>
                <a:gd name="T2" fmla="*/ 12 w 33"/>
                <a:gd name="T3" fmla="*/ 0 h 17"/>
                <a:gd name="T4" fmla="*/ 2 w 33"/>
                <a:gd name="T5" fmla="*/ 9 h 17"/>
                <a:gd name="T6" fmla="*/ 21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3" y="17"/>
                    <a:pt x="21"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7" name="ïṩ1ïdé"/>
            <p:cNvSpPr/>
            <p:nvPr userDrawn="1"/>
          </p:nvSpPr>
          <p:spPr bwMode="auto">
            <a:xfrm>
              <a:off x="9079000" y="2031003"/>
              <a:ext cx="120350" cy="61718"/>
            </a:xfrm>
            <a:custGeom>
              <a:avLst/>
              <a:gdLst>
                <a:gd name="T0" fmla="*/ 31 w 33"/>
                <a:gd name="T1" fmla="*/ 9 h 17"/>
                <a:gd name="T2" fmla="*/ 12 w 33"/>
                <a:gd name="T3" fmla="*/ 0 h 17"/>
                <a:gd name="T4" fmla="*/ 2 w 33"/>
                <a:gd name="T5" fmla="*/ 9 h 17"/>
                <a:gd name="T6" fmla="*/ 21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3" y="17"/>
                    <a:pt x="21" y="17"/>
                  </a:cubicBezTo>
                  <a:cubicBezTo>
                    <a:pt x="29"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8" name="ïṣḻiḍê"/>
            <p:cNvSpPr/>
            <p:nvPr userDrawn="1"/>
          </p:nvSpPr>
          <p:spPr bwMode="auto">
            <a:xfrm>
              <a:off x="9203978" y="2031003"/>
              <a:ext cx="123436" cy="61718"/>
            </a:xfrm>
            <a:custGeom>
              <a:avLst/>
              <a:gdLst>
                <a:gd name="T0" fmla="*/ 31 w 34"/>
                <a:gd name="T1" fmla="*/ 9 h 17"/>
                <a:gd name="T2" fmla="*/ 13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3" y="0"/>
                  </a:cubicBezTo>
                  <a:cubicBezTo>
                    <a:pt x="5" y="0"/>
                    <a:pt x="0" y="4"/>
                    <a:pt x="3" y="9"/>
                  </a:cubicBezTo>
                  <a:cubicBezTo>
                    <a:pt x="5"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329" name="ïśľidé"/>
            <p:cNvSpPr/>
            <p:nvPr userDrawn="1"/>
          </p:nvSpPr>
          <p:spPr bwMode="auto">
            <a:xfrm>
              <a:off x="6670460" y="2108150"/>
              <a:ext cx="109550" cy="64804"/>
            </a:xfrm>
            <a:custGeom>
              <a:avLst/>
              <a:gdLst>
                <a:gd name="T0" fmla="*/ 29 w 30"/>
                <a:gd name="T1" fmla="*/ 9 h 18"/>
                <a:gd name="T2" fmla="*/ 14 w 30"/>
                <a:gd name="T3" fmla="*/ 0 h 18"/>
                <a:gd name="T4" fmla="*/ 0 w 30"/>
                <a:gd name="T5" fmla="*/ 9 h 18"/>
                <a:gd name="T6" fmla="*/ 16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8" y="4"/>
                    <a:pt x="21" y="0"/>
                    <a:pt x="14" y="0"/>
                  </a:cubicBezTo>
                  <a:cubicBezTo>
                    <a:pt x="6" y="0"/>
                    <a:pt x="0" y="4"/>
                    <a:pt x="0" y="9"/>
                  </a:cubicBezTo>
                  <a:cubicBezTo>
                    <a:pt x="1" y="14"/>
                    <a:pt x="8" y="18"/>
                    <a:pt x="16" y="18"/>
                  </a:cubicBezTo>
                  <a:cubicBezTo>
                    <a:pt x="24" y="18"/>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330" name="îš1íḑe"/>
            <p:cNvSpPr/>
            <p:nvPr userDrawn="1"/>
          </p:nvSpPr>
          <p:spPr bwMode="auto">
            <a:xfrm>
              <a:off x="6798525" y="2108150"/>
              <a:ext cx="109550" cy="64804"/>
            </a:xfrm>
            <a:custGeom>
              <a:avLst/>
              <a:gdLst>
                <a:gd name="T0" fmla="*/ 30 w 30"/>
                <a:gd name="T1" fmla="*/ 9 h 18"/>
                <a:gd name="T2" fmla="*/ 14 w 30"/>
                <a:gd name="T3" fmla="*/ 0 h 18"/>
                <a:gd name="T4" fmla="*/ 1 w 30"/>
                <a:gd name="T5" fmla="*/ 9 h 18"/>
                <a:gd name="T6" fmla="*/ 17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2" y="0"/>
                    <a:pt x="14" y="0"/>
                  </a:cubicBezTo>
                  <a:cubicBezTo>
                    <a:pt x="6" y="0"/>
                    <a:pt x="0" y="4"/>
                    <a:pt x="1" y="9"/>
                  </a:cubicBezTo>
                  <a:cubicBezTo>
                    <a:pt x="1" y="14"/>
                    <a:pt x="9" y="18"/>
                    <a:pt x="17" y="18"/>
                  </a:cubicBezTo>
                  <a:cubicBezTo>
                    <a:pt x="25" y="18"/>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331" name="ïṥ1ïďè"/>
            <p:cNvSpPr/>
            <p:nvPr userDrawn="1"/>
          </p:nvSpPr>
          <p:spPr bwMode="auto">
            <a:xfrm>
              <a:off x="6926589" y="2108150"/>
              <a:ext cx="112636" cy="64804"/>
            </a:xfrm>
            <a:custGeom>
              <a:avLst/>
              <a:gdLst>
                <a:gd name="T0" fmla="*/ 30 w 31"/>
                <a:gd name="T1" fmla="*/ 9 h 18"/>
                <a:gd name="T2" fmla="*/ 14 w 31"/>
                <a:gd name="T3" fmla="*/ 0 h 18"/>
                <a:gd name="T4" fmla="*/ 1 w 31"/>
                <a:gd name="T5" fmla="*/ 9 h 18"/>
                <a:gd name="T6" fmla="*/ 17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2" y="0"/>
                    <a:pt x="14" y="0"/>
                  </a:cubicBezTo>
                  <a:cubicBezTo>
                    <a:pt x="6" y="0"/>
                    <a:pt x="0" y="4"/>
                    <a:pt x="1" y="9"/>
                  </a:cubicBezTo>
                  <a:cubicBezTo>
                    <a:pt x="2" y="14"/>
                    <a:pt x="9" y="18"/>
                    <a:pt x="17" y="18"/>
                  </a:cubicBezTo>
                  <a:cubicBezTo>
                    <a:pt x="25"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2" name="iṡḻíḓê"/>
            <p:cNvSpPr/>
            <p:nvPr userDrawn="1"/>
          </p:nvSpPr>
          <p:spPr bwMode="auto">
            <a:xfrm>
              <a:off x="7057740" y="2108150"/>
              <a:ext cx="109550" cy="64804"/>
            </a:xfrm>
            <a:custGeom>
              <a:avLst/>
              <a:gdLst>
                <a:gd name="T0" fmla="*/ 29 w 30"/>
                <a:gd name="T1" fmla="*/ 9 h 18"/>
                <a:gd name="T2" fmla="*/ 13 w 30"/>
                <a:gd name="T3" fmla="*/ 0 h 18"/>
                <a:gd name="T4" fmla="*/ 0 w 30"/>
                <a:gd name="T5" fmla="*/ 9 h 18"/>
                <a:gd name="T6" fmla="*/ 17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8" y="4"/>
                    <a:pt x="21" y="0"/>
                    <a:pt x="13" y="0"/>
                  </a:cubicBezTo>
                  <a:cubicBezTo>
                    <a:pt x="5" y="0"/>
                    <a:pt x="0" y="4"/>
                    <a:pt x="0" y="9"/>
                  </a:cubicBezTo>
                  <a:cubicBezTo>
                    <a:pt x="1" y="14"/>
                    <a:pt x="9" y="18"/>
                    <a:pt x="17" y="18"/>
                  </a:cubicBezTo>
                  <a:cubicBezTo>
                    <a:pt x="25" y="18"/>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333" name="íşľíďê"/>
            <p:cNvSpPr/>
            <p:nvPr userDrawn="1"/>
          </p:nvSpPr>
          <p:spPr bwMode="auto">
            <a:xfrm>
              <a:off x="7185804" y="2108150"/>
              <a:ext cx="112636" cy="64804"/>
            </a:xfrm>
            <a:custGeom>
              <a:avLst/>
              <a:gdLst>
                <a:gd name="T0" fmla="*/ 30 w 31"/>
                <a:gd name="T1" fmla="*/ 9 h 18"/>
                <a:gd name="T2" fmla="*/ 13 w 31"/>
                <a:gd name="T3" fmla="*/ 0 h 18"/>
                <a:gd name="T4" fmla="*/ 1 w 31"/>
                <a:gd name="T5" fmla="*/ 9 h 18"/>
                <a:gd name="T6" fmla="*/ 17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1" y="0"/>
                    <a:pt x="13" y="0"/>
                  </a:cubicBezTo>
                  <a:cubicBezTo>
                    <a:pt x="5" y="0"/>
                    <a:pt x="0" y="4"/>
                    <a:pt x="1" y="9"/>
                  </a:cubicBezTo>
                  <a:cubicBezTo>
                    <a:pt x="2" y="14"/>
                    <a:pt x="9" y="18"/>
                    <a:pt x="17" y="18"/>
                  </a:cubicBezTo>
                  <a:cubicBezTo>
                    <a:pt x="25"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4" name="ïṧ1îḓè"/>
            <p:cNvSpPr/>
            <p:nvPr userDrawn="1"/>
          </p:nvSpPr>
          <p:spPr bwMode="auto">
            <a:xfrm>
              <a:off x="7313869" y="2108150"/>
              <a:ext cx="112636" cy="64804"/>
            </a:xfrm>
            <a:custGeom>
              <a:avLst/>
              <a:gdLst>
                <a:gd name="T0" fmla="*/ 30 w 31"/>
                <a:gd name="T1" fmla="*/ 9 h 18"/>
                <a:gd name="T2" fmla="*/ 14 w 31"/>
                <a:gd name="T3" fmla="*/ 0 h 18"/>
                <a:gd name="T4" fmla="*/ 1 w 31"/>
                <a:gd name="T5" fmla="*/ 9 h 18"/>
                <a:gd name="T6" fmla="*/ 18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2" y="0"/>
                    <a:pt x="14" y="0"/>
                  </a:cubicBezTo>
                  <a:cubicBezTo>
                    <a:pt x="6" y="0"/>
                    <a:pt x="0" y="4"/>
                    <a:pt x="1" y="9"/>
                  </a:cubicBezTo>
                  <a:cubicBezTo>
                    <a:pt x="2" y="14"/>
                    <a:pt x="10" y="18"/>
                    <a:pt x="18" y="18"/>
                  </a:cubicBezTo>
                  <a:cubicBezTo>
                    <a:pt x="26"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5" name="îṡ1ïḍè"/>
            <p:cNvSpPr/>
            <p:nvPr userDrawn="1"/>
          </p:nvSpPr>
          <p:spPr bwMode="auto">
            <a:xfrm>
              <a:off x="7440391" y="2108150"/>
              <a:ext cx="117264" cy="64804"/>
            </a:xfrm>
            <a:custGeom>
              <a:avLst/>
              <a:gdLst>
                <a:gd name="T0" fmla="*/ 31 w 32"/>
                <a:gd name="T1" fmla="*/ 9 h 18"/>
                <a:gd name="T2" fmla="*/ 14 w 32"/>
                <a:gd name="T3" fmla="*/ 0 h 18"/>
                <a:gd name="T4" fmla="*/ 2 w 32"/>
                <a:gd name="T5" fmla="*/ 9 h 18"/>
                <a:gd name="T6" fmla="*/ 18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29" y="4"/>
                    <a:pt x="22" y="0"/>
                    <a:pt x="14" y="0"/>
                  </a:cubicBezTo>
                  <a:cubicBezTo>
                    <a:pt x="6" y="0"/>
                    <a:pt x="0" y="4"/>
                    <a:pt x="2" y="9"/>
                  </a:cubicBezTo>
                  <a:cubicBezTo>
                    <a:pt x="3" y="14"/>
                    <a:pt x="10" y="18"/>
                    <a:pt x="18" y="18"/>
                  </a:cubicBezTo>
                  <a:cubicBezTo>
                    <a:pt x="26" y="18"/>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36" name="îśḷidé"/>
            <p:cNvSpPr/>
            <p:nvPr userDrawn="1"/>
          </p:nvSpPr>
          <p:spPr bwMode="auto">
            <a:xfrm>
              <a:off x="7573084" y="2108150"/>
              <a:ext cx="112636" cy="64804"/>
            </a:xfrm>
            <a:custGeom>
              <a:avLst/>
              <a:gdLst>
                <a:gd name="T0" fmla="*/ 30 w 31"/>
                <a:gd name="T1" fmla="*/ 9 h 18"/>
                <a:gd name="T2" fmla="*/ 13 w 31"/>
                <a:gd name="T3" fmla="*/ 0 h 18"/>
                <a:gd name="T4" fmla="*/ 1 w 31"/>
                <a:gd name="T5" fmla="*/ 9 h 18"/>
                <a:gd name="T6" fmla="*/ 18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1" y="0"/>
                    <a:pt x="13" y="0"/>
                  </a:cubicBezTo>
                  <a:cubicBezTo>
                    <a:pt x="5" y="0"/>
                    <a:pt x="0" y="4"/>
                    <a:pt x="1" y="9"/>
                  </a:cubicBezTo>
                  <a:cubicBezTo>
                    <a:pt x="2" y="14"/>
                    <a:pt x="10" y="18"/>
                    <a:pt x="18" y="18"/>
                  </a:cubicBezTo>
                  <a:cubicBezTo>
                    <a:pt x="26"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7" name="îSḷîde"/>
            <p:cNvSpPr/>
            <p:nvPr userDrawn="1"/>
          </p:nvSpPr>
          <p:spPr bwMode="auto">
            <a:xfrm>
              <a:off x="7699606" y="2108150"/>
              <a:ext cx="117264" cy="64804"/>
            </a:xfrm>
            <a:custGeom>
              <a:avLst/>
              <a:gdLst>
                <a:gd name="T0" fmla="*/ 30 w 32"/>
                <a:gd name="T1" fmla="*/ 9 h 18"/>
                <a:gd name="T2" fmla="*/ 13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9" y="4"/>
                    <a:pt x="21" y="0"/>
                    <a:pt x="13" y="0"/>
                  </a:cubicBezTo>
                  <a:cubicBezTo>
                    <a:pt x="5" y="0"/>
                    <a:pt x="0" y="4"/>
                    <a:pt x="1" y="9"/>
                  </a:cubicBezTo>
                  <a:cubicBezTo>
                    <a:pt x="3" y="14"/>
                    <a:pt x="10"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38" name="iṩļîďe"/>
            <p:cNvSpPr/>
            <p:nvPr userDrawn="1"/>
          </p:nvSpPr>
          <p:spPr bwMode="auto">
            <a:xfrm>
              <a:off x="7827670" y="2108150"/>
              <a:ext cx="117264" cy="64804"/>
            </a:xfrm>
            <a:custGeom>
              <a:avLst/>
              <a:gdLst>
                <a:gd name="T0" fmla="*/ 31 w 32"/>
                <a:gd name="T1" fmla="*/ 9 h 18"/>
                <a:gd name="T2" fmla="*/ 14 w 32"/>
                <a:gd name="T3" fmla="*/ 0 h 18"/>
                <a:gd name="T4" fmla="*/ 2 w 32"/>
                <a:gd name="T5" fmla="*/ 9 h 18"/>
                <a:gd name="T6" fmla="*/ 19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29" y="4"/>
                    <a:pt x="21" y="0"/>
                    <a:pt x="14" y="0"/>
                  </a:cubicBezTo>
                  <a:cubicBezTo>
                    <a:pt x="6" y="0"/>
                    <a:pt x="0" y="4"/>
                    <a:pt x="2" y="9"/>
                  </a:cubicBezTo>
                  <a:cubicBezTo>
                    <a:pt x="3" y="14"/>
                    <a:pt x="11" y="18"/>
                    <a:pt x="19" y="18"/>
                  </a:cubicBezTo>
                  <a:cubicBezTo>
                    <a:pt x="27" y="18"/>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39" name="iś1íḑê"/>
            <p:cNvSpPr/>
            <p:nvPr userDrawn="1"/>
          </p:nvSpPr>
          <p:spPr bwMode="auto">
            <a:xfrm>
              <a:off x="7958821" y="2108150"/>
              <a:ext cx="117264" cy="64804"/>
            </a:xfrm>
            <a:custGeom>
              <a:avLst/>
              <a:gdLst>
                <a:gd name="T0" fmla="*/ 30 w 32"/>
                <a:gd name="T1" fmla="*/ 9 h 18"/>
                <a:gd name="T2" fmla="*/ 13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8" y="4"/>
                    <a:pt x="21" y="0"/>
                    <a:pt x="13" y="0"/>
                  </a:cubicBezTo>
                  <a:cubicBezTo>
                    <a:pt x="5" y="0"/>
                    <a:pt x="0" y="4"/>
                    <a:pt x="1" y="9"/>
                  </a:cubicBezTo>
                  <a:cubicBezTo>
                    <a:pt x="3" y="14"/>
                    <a:pt x="11"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40" name="ïsḷïḋé"/>
            <p:cNvSpPr/>
            <p:nvPr userDrawn="1"/>
          </p:nvSpPr>
          <p:spPr bwMode="auto">
            <a:xfrm>
              <a:off x="8086885" y="2108150"/>
              <a:ext cx="117264" cy="64804"/>
            </a:xfrm>
            <a:custGeom>
              <a:avLst/>
              <a:gdLst>
                <a:gd name="T0" fmla="*/ 30 w 32"/>
                <a:gd name="T1" fmla="*/ 9 h 18"/>
                <a:gd name="T2" fmla="*/ 13 w 32"/>
                <a:gd name="T3" fmla="*/ 0 h 18"/>
                <a:gd name="T4" fmla="*/ 2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9" y="4"/>
                    <a:pt x="21" y="0"/>
                    <a:pt x="13" y="0"/>
                  </a:cubicBezTo>
                  <a:cubicBezTo>
                    <a:pt x="5" y="0"/>
                    <a:pt x="0" y="4"/>
                    <a:pt x="2" y="9"/>
                  </a:cubicBezTo>
                  <a:cubicBezTo>
                    <a:pt x="3" y="14"/>
                    <a:pt x="11"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41" name="íś1îḓè"/>
            <p:cNvSpPr/>
            <p:nvPr userDrawn="1"/>
          </p:nvSpPr>
          <p:spPr bwMode="auto">
            <a:xfrm>
              <a:off x="8214950" y="2108150"/>
              <a:ext cx="120350" cy="64804"/>
            </a:xfrm>
            <a:custGeom>
              <a:avLst/>
              <a:gdLst>
                <a:gd name="T0" fmla="*/ 31 w 33"/>
                <a:gd name="T1" fmla="*/ 9 h 18"/>
                <a:gd name="T2" fmla="*/ 13 w 33"/>
                <a:gd name="T3" fmla="*/ 0 h 18"/>
                <a:gd name="T4" fmla="*/ 2 w 33"/>
                <a:gd name="T5" fmla="*/ 9 h 18"/>
                <a:gd name="T6" fmla="*/ 20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0" y="18"/>
                  </a:cubicBezTo>
                  <a:cubicBezTo>
                    <a:pt x="28"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2" name="i$ḷïḓê"/>
            <p:cNvSpPr/>
            <p:nvPr userDrawn="1"/>
          </p:nvSpPr>
          <p:spPr bwMode="auto">
            <a:xfrm>
              <a:off x="8346100" y="2108150"/>
              <a:ext cx="117264" cy="64804"/>
            </a:xfrm>
            <a:custGeom>
              <a:avLst/>
              <a:gdLst>
                <a:gd name="T0" fmla="*/ 30 w 32"/>
                <a:gd name="T1" fmla="*/ 9 h 18"/>
                <a:gd name="T2" fmla="*/ 12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8" y="4"/>
                    <a:pt x="20" y="0"/>
                    <a:pt x="12" y="0"/>
                  </a:cubicBezTo>
                  <a:cubicBezTo>
                    <a:pt x="4" y="0"/>
                    <a:pt x="0" y="4"/>
                    <a:pt x="1" y="9"/>
                  </a:cubicBezTo>
                  <a:cubicBezTo>
                    <a:pt x="3" y="14"/>
                    <a:pt x="11"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43" name="iṡḷiḑè"/>
            <p:cNvSpPr/>
            <p:nvPr userDrawn="1"/>
          </p:nvSpPr>
          <p:spPr bwMode="auto">
            <a:xfrm>
              <a:off x="8474165" y="2108150"/>
              <a:ext cx="120350" cy="64804"/>
            </a:xfrm>
            <a:custGeom>
              <a:avLst/>
              <a:gdLst>
                <a:gd name="T0" fmla="*/ 31 w 33"/>
                <a:gd name="T1" fmla="*/ 9 h 18"/>
                <a:gd name="T2" fmla="*/ 13 w 33"/>
                <a:gd name="T3" fmla="*/ 0 h 18"/>
                <a:gd name="T4" fmla="*/ 2 w 33"/>
                <a:gd name="T5" fmla="*/ 9 h 18"/>
                <a:gd name="T6" fmla="*/ 20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0" y="18"/>
                  </a:cubicBezTo>
                  <a:cubicBezTo>
                    <a:pt x="28"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4" name="îsľiḓe"/>
            <p:cNvSpPr/>
            <p:nvPr userDrawn="1"/>
          </p:nvSpPr>
          <p:spPr bwMode="auto">
            <a:xfrm>
              <a:off x="8600687" y="2108150"/>
              <a:ext cx="121893" cy="64804"/>
            </a:xfrm>
            <a:custGeom>
              <a:avLst/>
              <a:gdLst>
                <a:gd name="T0" fmla="*/ 31 w 33"/>
                <a:gd name="T1" fmla="*/ 9 h 18"/>
                <a:gd name="T2" fmla="*/ 13 w 33"/>
                <a:gd name="T3" fmla="*/ 0 h 18"/>
                <a:gd name="T4" fmla="*/ 2 w 33"/>
                <a:gd name="T5" fmla="*/ 9 h 18"/>
                <a:gd name="T6" fmla="*/ 21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1" y="18"/>
                  </a:cubicBezTo>
                  <a:cubicBezTo>
                    <a:pt x="29"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5" name="íśḷïde"/>
            <p:cNvSpPr/>
            <p:nvPr userDrawn="1"/>
          </p:nvSpPr>
          <p:spPr bwMode="auto">
            <a:xfrm>
              <a:off x="8728751" y="2108150"/>
              <a:ext cx="124979" cy="64804"/>
            </a:xfrm>
            <a:custGeom>
              <a:avLst/>
              <a:gdLst>
                <a:gd name="T0" fmla="*/ 31 w 34"/>
                <a:gd name="T1" fmla="*/ 9 h 18"/>
                <a:gd name="T2" fmla="*/ 13 w 34"/>
                <a:gd name="T3" fmla="*/ 0 h 18"/>
                <a:gd name="T4" fmla="*/ 3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1" y="0"/>
                    <a:pt x="13" y="0"/>
                  </a:cubicBezTo>
                  <a:cubicBezTo>
                    <a:pt x="5" y="0"/>
                    <a:pt x="0" y="4"/>
                    <a:pt x="3" y="9"/>
                  </a:cubicBezTo>
                  <a:cubicBezTo>
                    <a:pt x="5" y="14"/>
                    <a:pt x="13" y="18"/>
                    <a:pt x="21" y="18"/>
                  </a:cubicBezTo>
                  <a:cubicBezTo>
                    <a:pt x="29"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46" name="ïṧḷiḋé"/>
            <p:cNvSpPr/>
            <p:nvPr userDrawn="1"/>
          </p:nvSpPr>
          <p:spPr bwMode="auto">
            <a:xfrm>
              <a:off x="8859902" y="2108150"/>
              <a:ext cx="120350" cy="64804"/>
            </a:xfrm>
            <a:custGeom>
              <a:avLst/>
              <a:gdLst>
                <a:gd name="T0" fmla="*/ 31 w 33"/>
                <a:gd name="T1" fmla="*/ 9 h 18"/>
                <a:gd name="T2" fmla="*/ 12 w 33"/>
                <a:gd name="T3" fmla="*/ 0 h 18"/>
                <a:gd name="T4" fmla="*/ 2 w 33"/>
                <a:gd name="T5" fmla="*/ 9 h 18"/>
                <a:gd name="T6" fmla="*/ 21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0" y="0"/>
                    <a:pt x="12" y="0"/>
                  </a:cubicBezTo>
                  <a:cubicBezTo>
                    <a:pt x="4" y="0"/>
                    <a:pt x="0" y="4"/>
                    <a:pt x="2" y="9"/>
                  </a:cubicBezTo>
                  <a:cubicBezTo>
                    <a:pt x="4" y="14"/>
                    <a:pt x="13" y="18"/>
                    <a:pt x="21" y="18"/>
                  </a:cubicBezTo>
                  <a:cubicBezTo>
                    <a:pt x="29"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7" name="iṩḷiḍê"/>
            <p:cNvSpPr/>
            <p:nvPr userDrawn="1"/>
          </p:nvSpPr>
          <p:spPr bwMode="auto">
            <a:xfrm>
              <a:off x="8987966" y="2108150"/>
              <a:ext cx="124979" cy="64804"/>
            </a:xfrm>
            <a:custGeom>
              <a:avLst/>
              <a:gdLst>
                <a:gd name="T0" fmla="*/ 31 w 34"/>
                <a:gd name="T1" fmla="*/ 9 h 18"/>
                <a:gd name="T2" fmla="*/ 12 w 34"/>
                <a:gd name="T3" fmla="*/ 0 h 18"/>
                <a:gd name="T4" fmla="*/ 2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0" y="0"/>
                    <a:pt x="12" y="0"/>
                  </a:cubicBezTo>
                  <a:cubicBezTo>
                    <a:pt x="5" y="0"/>
                    <a:pt x="0" y="4"/>
                    <a:pt x="2" y="9"/>
                  </a:cubicBezTo>
                  <a:cubicBezTo>
                    <a:pt x="5" y="14"/>
                    <a:pt x="13" y="18"/>
                    <a:pt x="21" y="18"/>
                  </a:cubicBezTo>
                  <a:cubicBezTo>
                    <a:pt x="29"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48" name="í$ľidè"/>
            <p:cNvSpPr/>
            <p:nvPr userDrawn="1"/>
          </p:nvSpPr>
          <p:spPr bwMode="auto">
            <a:xfrm>
              <a:off x="9116031" y="2108150"/>
              <a:ext cx="123436" cy="64804"/>
            </a:xfrm>
            <a:custGeom>
              <a:avLst/>
              <a:gdLst>
                <a:gd name="T0" fmla="*/ 32 w 34"/>
                <a:gd name="T1" fmla="*/ 9 h 18"/>
                <a:gd name="T2" fmla="*/ 13 w 34"/>
                <a:gd name="T3" fmla="*/ 0 h 18"/>
                <a:gd name="T4" fmla="*/ 3 w 34"/>
                <a:gd name="T5" fmla="*/ 9 h 18"/>
                <a:gd name="T6" fmla="*/ 22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29" y="4"/>
                    <a:pt x="21" y="0"/>
                    <a:pt x="13" y="0"/>
                  </a:cubicBezTo>
                  <a:cubicBezTo>
                    <a:pt x="5" y="0"/>
                    <a:pt x="0" y="4"/>
                    <a:pt x="3" y="9"/>
                  </a:cubicBezTo>
                  <a:cubicBezTo>
                    <a:pt x="5" y="14"/>
                    <a:pt x="14" y="18"/>
                    <a:pt x="22" y="18"/>
                  </a:cubicBezTo>
                  <a:cubicBezTo>
                    <a:pt x="30" y="18"/>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49" name="iṧľíde"/>
            <p:cNvSpPr/>
            <p:nvPr userDrawn="1"/>
          </p:nvSpPr>
          <p:spPr bwMode="auto">
            <a:xfrm>
              <a:off x="9247181" y="2108150"/>
              <a:ext cx="123436" cy="64804"/>
            </a:xfrm>
            <a:custGeom>
              <a:avLst/>
              <a:gdLst>
                <a:gd name="T0" fmla="*/ 31 w 34"/>
                <a:gd name="T1" fmla="*/ 9 h 18"/>
                <a:gd name="T2" fmla="*/ 12 w 34"/>
                <a:gd name="T3" fmla="*/ 0 h 18"/>
                <a:gd name="T4" fmla="*/ 2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8" y="4"/>
                    <a:pt x="20" y="0"/>
                    <a:pt x="12" y="0"/>
                  </a:cubicBezTo>
                  <a:cubicBezTo>
                    <a:pt x="4" y="0"/>
                    <a:pt x="0" y="4"/>
                    <a:pt x="2" y="9"/>
                  </a:cubicBezTo>
                  <a:cubicBezTo>
                    <a:pt x="5" y="14"/>
                    <a:pt x="13" y="18"/>
                    <a:pt x="21" y="18"/>
                  </a:cubicBezTo>
                  <a:cubicBezTo>
                    <a:pt x="29"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50" name="iśļïḋé"/>
            <p:cNvSpPr/>
            <p:nvPr userDrawn="1"/>
          </p:nvSpPr>
          <p:spPr bwMode="auto">
            <a:xfrm>
              <a:off x="6678175" y="2188383"/>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1" name="î$1ïdê"/>
            <p:cNvSpPr/>
            <p:nvPr userDrawn="1"/>
          </p:nvSpPr>
          <p:spPr bwMode="auto">
            <a:xfrm>
              <a:off x="6809325" y="2188383"/>
              <a:ext cx="114178"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2" name="iS1ide"/>
            <p:cNvSpPr/>
            <p:nvPr userDrawn="1"/>
          </p:nvSpPr>
          <p:spPr bwMode="auto">
            <a:xfrm>
              <a:off x="6940476" y="2188383"/>
              <a:ext cx="114178"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3" name="îṩļîḑé"/>
            <p:cNvSpPr/>
            <p:nvPr userDrawn="1"/>
          </p:nvSpPr>
          <p:spPr bwMode="auto">
            <a:xfrm>
              <a:off x="7073170" y="2188383"/>
              <a:ext cx="112636" cy="69433"/>
            </a:xfrm>
            <a:custGeom>
              <a:avLst/>
              <a:gdLst>
                <a:gd name="T0" fmla="*/ 30 w 31"/>
                <a:gd name="T1" fmla="*/ 9 h 19"/>
                <a:gd name="T2" fmla="*/ 13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1" y="0"/>
                    <a:pt x="13" y="0"/>
                  </a:cubicBezTo>
                  <a:cubicBezTo>
                    <a:pt x="5"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4" name="îslíḓè"/>
            <p:cNvSpPr/>
            <p:nvPr userDrawn="1"/>
          </p:nvSpPr>
          <p:spPr bwMode="auto">
            <a:xfrm>
              <a:off x="7199691" y="2188383"/>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4"/>
                    <a:pt x="10" y="19"/>
                    <a:pt x="18" y="19"/>
                  </a:cubicBezTo>
                  <a:cubicBezTo>
                    <a:pt x="26"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55" name="îṡḷîďê"/>
            <p:cNvSpPr/>
            <p:nvPr userDrawn="1"/>
          </p:nvSpPr>
          <p:spPr bwMode="auto">
            <a:xfrm>
              <a:off x="7330841" y="2188383"/>
              <a:ext cx="117264" cy="69433"/>
            </a:xfrm>
            <a:custGeom>
              <a:avLst/>
              <a:gdLst>
                <a:gd name="T0" fmla="*/ 30 w 32"/>
                <a:gd name="T1" fmla="*/ 9 h 19"/>
                <a:gd name="T2" fmla="*/ 14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2" y="0"/>
                    <a:pt x="14" y="0"/>
                  </a:cubicBezTo>
                  <a:cubicBezTo>
                    <a:pt x="6"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56" name="isliḑè"/>
            <p:cNvSpPr/>
            <p:nvPr userDrawn="1"/>
          </p:nvSpPr>
          <p:spPr bwMode="auto">
            <a:xfrm>
              <a:off x="7463535" y="2188383"/>
              <a:ext cx="115721" cy="69433"/>
            </a:xfrm>
            <a:custGeom>
              <a:avLst/>
              <a:gdLst>
                <a:gd name="T0" fmla="*/ 30 w 32"/>
                <a:gd name="T1" fmla="*/ 9 h 19"/>
                <a:gd name="T2" fmla="*/ 13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1" y="0"/>
                    <a:pt x="13" y="0"/>
                  </a:cubicBezTo>
                  <a:cubicBezTo>
                    <a:pt x="5"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57" name="îṥ1îde"/>
            <p:cNvSpPr/>
            <p:nvPr userDrawn="1"/>
          </p:nvSpPr>
          <p:spPr bwMode="auto">
            <a:xfrm>
              <a:off x="7594685" y="2188383"/>
              <a:ext cx="115721" cy="69433"/>
            </a:xfrm>
            <a:custGeom>
              <a:avLst/>
              <a:gdLst>
                <a:gd name="T0" fmla="*/ 30 w 32"/>
                <a:gd name="T1" fmla="*/ 9 h 19"/>
                <a:gd name="T2" fmla="*/ 13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1" y="0"/>
                    <a:pt x="13" y="0"/>
                  </a:cubicBezTo>
                  <a:cubicBezTo>
                    <a:pt x="5"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58" name="isḷíďé"/>
            <p:cNvSpPr/>
            <p:nvPr userDrawn="1"/>
          </p:nvSpPr>
          <p:spPr bwMode="auto">
            <a:xfrm>
              <a:off x="7722750" y="2188383"/>
              <a:ext cx="120350" cy="69433"/>
            </a:xfrm>
            <a:custGeom>
              <a:avLst/>
              <a:gdLst>
                <a:gd name="T0" fmla="*/ 31 w 33"/>
                <a:gd name="T1" fmla="*/ 9 h 19"/>
                <a:gd name="T2" fmla="*/ 14 w 33"/>
                <a:gd name="T3" fmla="*/ 0 h 19"/>
                <a:gd name="T4" fmla="*/ 2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2" y="0"/>
                    <a:pt x="14" y="0"/>
                  </a:cubicBezTo>
                  <a:cubicBezTo>
                    <a:pt x="6" y="0"/>
                    <a:pt x="0" y="4"/>
                    <a:pt x="2" y="9"/>
                  </a:cubicBezTo>
                  <a:cubicBezTo>
                    <a:pt x="3" y="14"/>
                    <a:pt x="11" y="19"/>
                    <a:pt x="19" y="19"/>
                  </a:cubicBezTo>
                  <a:cubicBezTo>
                    <a:pt x="27"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59" name="íṣļïḋe"/>
            <p:cNvSpPr/>
            <p:nvPr userDrawn="1"/>
          </p:nvSpPr>
          <p:spPr bwMode="auto">
            <a:xfrm>
              <a:off x="7853900" y="2188383"/>
              <a:ext cx="115721" cy="69433"/>
            </a:xfrm>
            <a:custGeom>
              <a:avLst/>
              <a:gdLst>
                <a:gd name="T0" fmla="*/ 31 w 32"/>
                <a:gd name="T1" fmla="*/ 9 h 19"/>
                <a:gd name="T2" fmla="*/ 13 w 32"/>
                <a:gd name="T3" fmla="*/ 0 h 19"/>
                <a:gd name="T4" fmla="*/ 2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2" y="9"/>
                  </a:cubicBezTo>
                  <a:cubicBezTo>
                    <a:pt x="3" y="14"/>
                    <a:pt x="11" y="19"/>
                    <a:pt x="19"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60" name="íśľîḋé"/>
            <p:cNvSpPr/>
            <p:nvPr userDrawn="1"/>
          </p:nvSpPr>
          <p:spPr bwMode="auto">
            <a:xfrm>
              <a:off x="7985050" y="2188383"/>
              <a:ext cx="115721" cy="69433"/>
            </a:xfrm>
            <a:custGeom>
              <a:avLst/>
              <a:gdLst>
                <a:gd name="T0" fmla="*/ 31 w 32"/>
                <a:gd name="T1" fmla="*/ 9 h 19"/>
                <a:gd name="T2" fmla="*/ 13 w 32"/>
                <a:gd name="T3" fmla="*/ 0 h 19"/>
                <a:gd name="T4" fmla="*/ 1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3" y="14"/>
                    <a:pt x="11" y="19"/>
                    <a:pt x="19"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61" name="iś1iḓê"/>
            <p:cNvSpPr/>
            <p:nvPr userDrawn="1"/>
          </p:nvSpPr>
          <p:spPr bwMode="auto">
            <a:xfrm>
              <a:off x="8113115" y="2188383"/>
              <a:ext cx="120350" cy="69433"/>
            </a:xfrm>
            <a:custGeom>
              <a:avLst/>
              <a:gdLst>
                <a:gd name="T0" fmla="*/ 31 w 33"/>
                <a:gd name="T1" fmla="*/ 9 h 19"/>
                <a:gd name="T2" fmla="*/ 14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2" name="ïṩḻíďe"/>
            <p:cNvSpPr/>
            <p:nvPr userDrawn="1"/>
          </p:nvSpPr>
          <p:spPr bwMode="auto">
            <a:xfrm>
              <a:off x="8244265"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3" name="îS1iḋé"/>
            <p:cNvSpPr/>
            <p:nvPr userDrawn="1"/>
          </p:nvSpPr>
          <p:spPr bwMode="auto">
            <a:xfrm>
              <a:off x="8375416"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4" name="î$ľiḋè"/>
            <p:cNvSpPr/>
            <p:nvPr userDrawn="1"/>
          </p:nvSpPr>
          <p:spPr bwMode="auto">
            <a:xfrm>
              <a:off x="8506566"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5" name="íśḷiḓe"/>
            <p:cNvSpPr/>
            <p:nvPr userDrawn="1"/>
          </p:nvSpPr>
          <p:spPr bwMode="auto">
            <a:xfrm>
              <a:off x="8634631" y="2188383"/>
              <a:ext cx="123436" cy="69433"/>
            </a:xfrm>
            <a:custGeom>
              <a:avLst/>
              <a:gdLst>
                <a:gd name="T0" fmla="*/ 32 w 34"/>
                <a:gd name="T1" fmla="*/ 9 h 19"/>
                <a:gd name="T2" fmla="*/ 13 w 34"/>
                <a:gd name="T3" fmla="*/ 0 h 19"/>
                <a:gd name="T4" fmla="*/ 3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3" y="9"/>
                  </a:cubicBezTo>
                  <a:cubicBezTo>
                    <a:pt x="5" y="14"/>
                    <a:pt x="13"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66" name="ïSlíḋê"/>
            <p:cNvSpPr/>
            <p:nvPr userDrawn="1"/>
          </p:nvSpPr>
          <p:spPr bwMode="auto">
            <a:xfrm>
              <a:off x="8765781" y="2188383"/>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1" y="0"/>
                    <a:pt x="13" y="0"/>
                  </a:cubicBezTo>
                  <a:cubicBezTo>
                    <a:pt x="5" y="0"/>
                    <a:pt x="0" y="4"/>
                    <a:pt x="2" y="9"/>
                  </a:cubicBezTo>
                  <a:cubicBezTo>
                    <a:pt x="5" y="14"/>
                    <a:pt x="13"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67" name="ïšlîḍè"/>
            <p:cNvSpPr/>
            <p:nvPr userDrawn="1"/>
          </p:nvSpPr>
          <p:spPr bwMode="auto">
            <a:xfrm>
              <a:off x="8896932" y="2188383"/>
              <a:ext cx="123436" cy="69433"/>
            </a:xfrm>
            <a:custGeom>
              <a:avLst/>
              <a:gdLst>
                <a:gd name="T0" fmla="*/ 31 w 34"/>
                <a:gd name="T1" fmla="*/ 9 h 19"/>
                <a:gd name="T2" fmla="*/ 13 w 34"/>
                <a:gd name="T3" fmla="*/ 0 h 19"/>
                <a:gd name="T4" fmla="*/ 2 w 34"/>
                <a:gd name="T5" fmla="*/ 9 h 19"/>
                <a:gd name="T6" fmla="*/ 21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1" y="0"/>
                    <a:pt x="13" y="0"/>
                  </a:cubicBezTo>
                  <a:cubicBezTo>
                    <a:pt x="4" y="0"/>
                    <a:pt x="0" y="4"/>
                    <a:pt x="2" y="9"/>
                  </a:cubicBezTo>
                  <a:cubicBezTo>
                    <a:pt x="5" y="14"/>
                    <a:pt x="13" y="19"/>
                    <a:pt x="21" y="19"/>
                  </a:cubicBezTo>
                  <a:cubicBezTo>
                    <a:pt x="29" y="19"/>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68" name="î$ḷîḍe"/>
            <p:cNvSpPr/>
            <p:nvPr userDrawn="1"/>
          </p:nvSpPr>
          <p:spPr bwMode="auto">
            <a:xfrm>
              <a:off x="9028082" y="2188383"/>
              <a:ext cx="124979" cy="69433"/>
            </a:xfrm>
            <a:custGeom>
              <a:avLst/>
              <a:gdLst>
                <a:gd name="T0" fmla="*/ 31 w 34"/>
                <a:gd name="T1" fmla="*/ 9 h 19"/>
                <a:gd name="T2" fmla="*/ 12 w 34"/>
                <a:gd name="T3" fmla="*/ 0 h 19"/>
                <a:gd name="T4" fmla="*/ 2 w 34"/>
                <a:gd name="T5" fmla="*/ 9 h 19"/>
                <a:gd name="T6" fmla="*/ 21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0" y="0"/>
                    <a:pt x="12" y="0"/>
                  </a:cubicBezTo>
                  <a:cubicBezTo>
                    <a:pt x="4" y="0"/>
                    <a:pt x="0" y="4"/>
                    <a:pt x="2" y="9"/>
                  </a:cubicBezTo>
                  <a:cubicBezTo>
                    <a:pt x="4" y="14"/>
                    <a:pt x="13" y="19"/>
                    <a:pt x="21" y="19"/>
                  </a:cubicBezTo>
                  <a:cubicBezTo>
                    <a:pt x="29" y="19"/>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69" name="i$ḻïďe"/>
            <p:cNvSpPr/>
            <p:nvPr userDrawn="1"/>
          </p:nvSpPr>
          <p:spPr bwMode="auto">
            <a:xfrm>
              <a:off x="9156147" y="2188383"/>
              <a:ext cx="128065" cy="69433"/>
            </a:xfrm>
            <a:custGeom>
              <a:avLst/>
              <a:gdLst>
                <a:gd name="T0" fmla="*/ 32 w 35"/>
                <a:gd name="T1" fmla="*/ 9 h 19"/>
                <a:gd name="T2" fmla="*/ 13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3" y="0"/>
                  </a:cubicBezTo>
                  <a:cubicBezTo>
                    <a:pt x="5"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70" name="íS1ïďé"/>
            <p:cNvSpPr/>
            <p:nvPr userDrawn="1"/>
          </p:nvSpPr>
          <p:spPr bwMode="auto">
            <a:xfrm>
              <a:off x="9287297" y="2188383"/>
              <a:ext cx="128065" cy="69433"/>
            </a:xfrm>
            <a:custGeom>
              <a:avLst/>
              <a:gdLst>
                <a:gd name="T0" fmla="*/ 32 w 35"/>
                <a:gd name="T1" fmla="*/ 9 h 19"/>
                <a:gd name="T2" fmla="*/ 12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71" name="işḷîḍê"/>
            <p:cNvSpPr/>
            <p:nvPr userDrawn="1"/>
          </p:nvSpPr>
          <p:spPr bwMode="auto">
            <a:xfrm>
              <a:off x="6688975" y="2271702"/>
              <a:ext cx="114178" cy="69433"/>
            </a:xfrm>
            <a:custGeom>
              <a:avLst/>
              <a:gdLst>
                <a:gd name="T0" fmla="*/ 31 w 31"/>
                <a:gd name="T1" fmla="*/ 9 h 19"/>
                <a:gd name="T2" fmla="*/ 15 w 31"/>
                <a:gd name="T3" fmla="*/ 0 h 19"/>
                <a:gd name="T4" fmla="*/ 1 w 31"/>
                <a:gd name="T5" fmla="*/ 9 h 19"/>
                <a:gd name="T6" fmla="*/ 17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6" y="0"/>
                    <a:pt x="0" y="4"/>
                    <a:pt x="1" y="9"/>
                  </a:cubicBezTo>
                  <a:cubicBezTo>
                    <a:pt x="2" y="14"/>
                    <a:pt x="9" y="19"/>
                    <a:pt x="17" y="19"/>
                  </a:cubicBezTo>
                  <a:cubicBezTo>
                    <a:pt x="25" y="19"/>
                    <a:pt x="31" y="14"/>
                    <a:pt x="31" y="9"/>
                  </a:cubicBezTo>
                  <a:close/>
                </a:path>
              </a:pathLst>
            </a:custGeom>
            <a:grpFill/>
            <a:ln>
              <a:noFill/>
            </a:ln>
          </p:spPr>
          <p:txBody>
            <a:bodyPr anchor="ctr"/>
            <a:lstStyle/>
            <a:p>
              <a:pPr algn="ctr"/>
              <a:endParaRPr>
                <a:solidFill>
                  <a:schemeClr val="accent1">
                    <a:lumMod val="50000"/>
                  </a:schemeClr>
                </a:solidFill>
              </a:endParaRPr>
            </a:p>
          </p:txBody>
        </p:sp>
        <p:sp>
          <p:nvSpPr>
            <p:cNvPr id="372" name="ï$ḷiḋè"/>
            <p:cNvSpPr/>
            <p:nvPr userDrawn="1"/>
          </p:nvSpPr>
          <p:spPr bwMode="auto">
            <a:xfrm>
              <a:off x="6824755" y="2271702"/>
              <a:ext cx="112636" cy="69433"/>
            </a:xfrm>
            <a:custGeom>
              <a:avLst/>
              <a:gdLst>
                <a:gd name="T0" fmla="*/ 30 w 31"/>
                <a:gd name="T1" fmla="*/ 9 h 19"/>
                <a:gd name="T2" fmla="*/ 14 w 31"/>
                <a:gd name="T3" fmla="*/ 0 h 19"/>
                <a:gd name="T4" fmla="*/ 0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0" y="9"/>
                  </a:cubicBezTo>
                  <a:cubicBezTo>
                    <a:pt x="1" y="14"/>
                    <a:pt x="8"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73" name="íSḷiḑe"/>
            <p:cNvSpPr/>
            <p:nvPr userDrawn="1"/>
          </p:nvSpPr>
          <p:spPr bwMode="auto">
            <a:xfrm>
              <a:off x="6955906" y="2271702"/>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1"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74" name="îṧḻîďé"/>
            <p:cNvSpPr/>
            <p:nvPr userDrawn="1"/>
          </p:nvSpPr>
          <p:spPr bwMode="auto">
            <a:xfrm>
              <a:off x="7087056" y="2271702"/>
              <a:ext cx="117264" cy="69433"/>
            </a:xfrm>
            <a:custGeom>
              <a:avLst/>
              <a:gdLst>
                <a:gd name="T0" fmla="*/ 30 w 32"/>
                <a:gd name="T1" fmla="*/ 9 h 19"/>
                <a:gd name="T2" fmla="*/ 14 w 32"/>
                <a:gd name="T3" fmla="*/ 0 h 19"/>
                <a:gd name="T4" fmla="*/ 1 w 32"/>
                <a:gd name="T5" fmla="*/ 9 h 19"/>
                <a:gd name="T6" fmla="*/ 17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2" y="0"/>
                    <a:pt x="14" y="0"/>
                  </a:cubicBezTo>
                  <a:cubicBezTo>
                    <a:pt x="6" y="0"/>
                    <a:pt x="0" y="4"/>
                    <a:pt x="1" y="9"/>
                  </a:cubicBezTo>
                  <a:cubicBezTo>
                    <a:pt x="2" y="14"/>
                    <a:pt x="9" y="19"/>
                    <a:pt x="17"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75" name="ís1ide"/>
            <p:cNvSpPr/>
            <p:nvPr userDrawn="1"/>
          </p:nvSpPr>
          <p:spPr bwMode="auto">
            <a:xfrm>
              <a:off x="7218207" y="2271702"/>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4"/>
                    <a:pt x="10" y="19"/>
                    <a:pt x="18" y="19"/>
                  </a:cubicBezTo>
                  <a:cubicBezTo>
                    <a:pt x="26"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76" name="îsḻïḍè"/>
            <p:cNvSpPr/>
            <p:nvPr userDrawn="1"/>
          </p:nvSpPr>
          <p:spPr bwMode="auto">
            <a:xfrm>
              <a:off x="7349356" y="2271702"/>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3" y="14"/>
                    <a:pt x="10" y="19"/>
                    <a:pt x="18"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77" name="îšḷïḑe"/>
            <p:cNvSpPr/>
            <p:nvPr userDrawn="1"/>
          </p:nvSpPr>
          <p:spPr bwMode="auto">
            <a:xfrm>
              <a:off x="7480507" y="2271702"/>
              <a:ext cx="120350" cy="69433"/>
            </a:xfrm>
            <a:custGeom>
              <a:avLst/>
              <a:gdLst>
                <a:gd name="T0" fmla="*/ 31 w 33"/>
                <a:gd name="T1" fmla="*/ 9 h 19"/>
                <a:gd name="T2" fmla="*/ 14 w 33"/>
                <a:gd name="T3" fmla="*/ 0 h 19"/>
                <a:gd name="T4" fmla="*/ 2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2" y="9"/>
                  </a:cubicBezTo>
                  <a:cubicBezTo>
                    <a:pt x="3" y="14"/>
                    <a:pt x="11" y="19"/>
                    <a:pt x="19" y="19"/>
                  </a:cubicBezTo>
                  <a:cubicBezTo>
                    <a:pt x="27"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78" name="íş1îḍê"/>
            <p:cNvSpPr/>
            <p:nvPr userDrawn="1"/>
          </p:nvSpPr>
          <p:spPr bwMode="auto">
            <a:xfrm>
              <a:off x="7616287" y="2271702"/>
              <a:ext cx="117264" cy="69433"/>
            </a:xfrm>
            <a:custGeom>
              <a:avLst/>
              <a:gdLst>
                <a:gd name="T0" fmla="*/ 31 w 32"/>
                <a:gd name="T1" fmla="*/ 9 h 19"/>
                <a:gd name="T2" fmla="*/ 13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2" y="14"/>
                    <a:pt x="10" y="19"/>
                    <a:pt x="18"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79" name="isľiḋe"/>
            <p:cNvSpPr/>
            <p:nvPr userDrawn="1"/>
          </p:nvSpPr>
          <p:spPr bwMode="auto">
            <a:xfrm>
              <a:off x="7747437" y="2271702"/>
              <a:ext cx="117264" cy="69433"/>
            </a:xfrm>
            <a:custGeom>
              <a:avLst/>
              <a:gdLst>
                <a:gd name="T0" fmla="*/ 31 w 32"/>
                <a:gd name="T1" fmla="*/ 9 h 19"/>
                <a:gd name="T2" fmla="*/ 13 w 32"/>
                <a:gd name="T3" fmla="*/ 0 h 19"/>
                <a:gd name="T4" fmla="*/ 1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3" y="14"/>
                    <a:pt x="11" y="19"/>
                    <a:pt x="19"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80" name="îṥ1iḍe"/>
            <p:cNvSpPr/>
            <p:nvPr userDrawn="1"/>
          </p:nvSpPr>
          <p:spPr bwMode="auto">
            <a:xfrm>
              <a:off x="7878588" y="2271702"/>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1" y="9"/>
                  </a:cubicBezTo>
                  <a:cubicBezTo>
                    <a:pt x="3" y="14"/>
                    <a:pt x="11" y="19"/>
                    <a:pt x="19" y="19"/>
                  </a:cubicBezTo>
                  <a:cubicBezTo>
                    <a:pt x="27"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81" name="îŝ1îḑe"/>
            <p:cNvSpPr/>
            <p:nvPr userDrawn="1"/>
          </p:nvSpPr>
          <p:spPr bwMode="auto">
            <a:xfrm>
              <a:off x="8009738" y="2271702"/>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3" y="0"/>
                  </a:cubicBezTo>
                  <a:cubicBezTo>
                    <a:pt x="5" y="0"/>
                    <a:pt x="0" y="4"/>
                    <a:pt x="2" y="9"/>
                  </a:cubicBezTo>
                  <a:cubicBezTo>
                    <a:pt x="3" y="14"/>
                    <a:pt x="11"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82" name="íṥļíḍé"/>
            <p:cNvSpPr/>
            <p:nvPr userDrawn="1"/>
          </p:nvSpPr>
          <p:spPr bwMode="auto">
            <a:xfrm>
              <a:off x="8142431" y="2271702"/>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5" y="0"/>
                    <a:pt x="0" y="4"/>
                    <a:pt x="2" y="9"/>
                  </a:cubicBezTo>
                  <a:cubicBezTo>
                    <a:pt x="4" y="14"/>
                    <a:pt x="12" y="19"/>
                    <a:pt x="20" y="19"/>
                  </a:cubicBezTo>
                  <a:cubicBezTo>
                    <a:pt x="28" y="19"/>
                    <a:pt x="33" y="14"/>
                    <a:pt x="32" y="9"/>
                  </a:cubicBezTo>
                  <a:close/>
                </a:path>
              </a:pathLst>
            </a:custGeom>
            <a:grpFill/>
            <a:ln>
              <a:noFill/>
            </a:ln>
          </p:spPr>
          <p:txBody>
            <a:bodyPr anchor="ctr"/>
            <a:lstStyle/>
            <a:p>
              <a:pPr algn="ctr"/>
              <a:endParaRPr>
                <a:solidFill>
                  <a:schemeClr val="accent1">
                    <a:lumMod val="50000"/>
                  </a:schemeClr>
                </a:solidFill>
              </a:endParaRPr>
            </a:p>
          </p:txBody>
        </p:sp>
        <p:sp>
          <p:nvSpPr>
            <p:cNvPr id="383" name="iṥ1îḋê"/>
            <p:cNvSpPr/>
            <p:nvPr userDrawn="1"/>
          </p:nvSpPr>
          <p:spPr bwMode="auto">
            <a:xfrm>
              <a:off x="8273582" y="2271702"/>
              <a:ext cx="123436" cy="69433"/>
            </a:xfrm>
            <a:custGeom>
              <a:avLst/>
              <a:gdLst>
                <a:gd name="T0" fmla="*/ 32 w 34"/>
                <a:gd name="T1" fmla="*/ 9 h 19"/>
                <a:gd name="T2" fmla="*/ 14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2" y="0"/>
                    <a:pt x="14" y="0"/>
                  </a:cubicBezTo>
                  <a:cubicBezTo>
                    <a:pt x="5" y="0"/>
                    <a:pt x="0" y="4"/>
                    <a:pt x="2" y="9"/>
                  </a:cubicBezTo>
                  <a:cubicBezTo>
                    <a:pt x="4" y="14"/>
                    <a:pt x="12"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84" name="îṧḷiďê"/>
            <p:cNvSpPr/>
            <p:nvPr userDrawn="1"/>
          </p:nvSpPr>
          <p:spPr bwMode="auto">
            <a:xfrm>
              <a:off x="8407818" y="2271702"/>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85" name="îṣḷïdê"/>
            <p:cNvSpPr/>
            <p:nvPr userDrawn="1"/>
          </p:nvSpPr>
          <p:spPr bwMode="auto">
            <a:xfrm>
              <a:off x="8538969" y="2271702"/>
              <a:ext cx="124979" cy="69433"/>
            </a:xfrm>
            <a:custGeom>
              <a:avLst/>
              <a:gdLst>
                <a:gd name="T0" fmla="*/ 31 w 34"/>
                <a:gd name="T1" fmla="*/ 9 h 19"/>
                <a:gd name="T2" fmla="*/ 13 w 34"/>
                <a:gd name="T3" fmla="*/ 0 h 19"/>
                <a:gd name="T4" fmla="*/ 2 w 34"/>
                <a:gd name="T5" fmla="*/ 9 h 19"/>
                <a:gd name="T6" fmla="*/ 20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1" y="0"/>
                    <a:pt x="13" y="0"/>
                  </a:cubicBezTo>
                  <a:cubicBezTo>
                    <a:pt x="5" y="0"/>
                    <a:pt x="0" y="4"/>
                    <a:pt x="2" y="9"/>
                  </a:cubicBezTo>
                  <a:cubicBezTo>
                    <a:pt x="4" y="14"/>
                    <a:pt x="12" y="19"/>
                    <a:pt x="20" y="19"/>
                  </a:cubicBezTo>
                  <a:cubicBezTo>
                    <a:pt x="29" y="19"/>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86" name="íṥľîḋê"/>
            <p:cNvSpPr/>
            <p:nvPr userDrawn="1"/>
          </p:nvSpPr>
          <p:spPr bwMode="auto">
            <a:xfrm>
              <a:off x="8670119" y="2271702"/>
              <a:ext cx="124979"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1" y="0"/>
                    <a:pt x="13" y="0"/>
                  </a:cubicBezTo>
                  <a:cubicBezTo>
                    <a:pt x="5" y="0"/>
                    <a:pt x="0" y="4"/>
                    <a:pt x="2" y="9"/>
                  </a:cubicBezTo>
                  <a:cubicBezTo>
                    <a:pt x="4" y="14"/>
                    <a:pt x="13"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87" name="išľïdê"/>
            <p:cNvSpPr/>
            <p:nvPr userDrawn="1"/>
          </p:nvSpPr>
          <p:spPr bwMode="auto">
            <a:xfrm>
              <a:off x="8802812" y="2271702"/>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5" y="14"/>
                    <a:pt x="13" y="19"/>
                    <a:pt x="21" y="19"/>
                  </a:cubicBezTo>
                  <a:cubicBezTo>
                    <a:pt x="30"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88" name="íšḷïḓê"/>
            <p:cNvSpPr/>
            <p:nvPr userDrawn="1"/>
          </p:nvSpPr>
          <p:spPr bwMode="auto">
            <a:xfrm>
              <a:off x="8933963" y="2271702"/>
              <a:ext cx="126522" cy="69433"/>
            </a:xfrm>
            <a:custGeom>
              <a:avLst/>
              <a:gdLst>
                <a:gd name="T0" fmla="*/ 32 w 35"/>
                <a:gd name="T1" fmla="*/ 9 h 19"/>
                <a:gd name="T2" fmla="*/ 13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3" y="0"/>
                  </a:cubicBezTo>
                  <a:cubicBezTo>
                    <a:pt x="5"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89" name="ïşľiḑé"/>
            <p:cNvSpPr/>
            <p:nvPr userDrawn="1"/>
          </p:nvSpPr>
          <p:spPr bwMode="auto">
            <a:xfrm>
              <a:off x="9065113" y="2271702"/>
              <a:ext cx="128065" cy="69433"/>
            </a:xfrm>
            <a:custGeom>
              <a:avLst/>
              <a:gdLst>
                <a:gd name="T0" fmla="*/ 33 w 35"/>
                <a:gd name="T1" fmla="*/ 9 h 19"/>
                <a:gd name="T2" fmla="*/ 13 w 35"/>
                <a:gd name="T3" fmla="*/ 0 h 19"/>
                <a:gd name="T4" fmla="*/ 3 w 35"/>
                <a:gd name="T5" fmla="*/ 9 h 19"/>
                <a:gd name="T6" fmla="*/ 2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0" y="4"/>
                    <a:pt x="21" y="0"/>
                    <a:pt x="13" y="0"/>
                  </a:cubicBezTo>
                  <a:cubicBezTo>
                    <a:pt x="5" y="0"/>
                    <a:pt x="0" y="4"/>
                    <a:pt x="3" y="9"/>
                  </a:cubicBezTo>
                  <a:cubicBezTo>
                    <a:pt x="5" y="14"/>
                    <a:pt x="14" y="19"/>
                    <a:pt x="22" y="19"/>
                  </a:cubicBezTo>
                  <a:cubicBezTo>
                    <a:pt x="31" y="19"/>
                    <a:pt x="35" y="14"/>
                    <a:pt x="33" y="9"/>
                  </a:cubicBezTo>
                  <a:close/>
                </a:path>
              </a:pathLst>
            </a:custGeom>
            <a:grpFill/>
            <a:ln>
              <a:noFill/>
            </a:ln>
          </p:spPr>
          <p:txBody>
            <a:bodyPr anchor="ctr"/>
            <a:lstStyle/>
            <a:p>
              <a:pPr algn="ctr"/>
              <a:endParaRPr>
                <a:solidFill>
                  <a:schemeClr val="accent1">
                    <a:lumMod val="50000"/>
                  </a:schemeClr>
                </a:solidFill>
              </a:endParaRPr>
            </a:p>
          </p:txBody>
        </p:sp>
        <p:sp>
          <p:nvSpPr>
            <p:cNvPr id="390" name="îṥḷiḓê"/>
            <p:cNvSpPr/>
            <p:nvPr userDrawn="1"/>
          </p:nvSpPr>
          <p:spPr bwMode="auto">
            <a:xfrm>
              <a:off x="9199350" y="2271702"/>
              <a:ext cx="124979" cy="69433"/>
            </a:xfrm>
            <a:custGeom>
              <a:avLst/>
              <a:gdLst>
                <a:gd name="T0" fmla="*/ 32 w 34"/>
                <a:gd name="T1" fmla="*/ 9 h 19"/>
                <a:gd name="T2" fmla="*/ 12 w 34"/>
                <a:gd name="T3" fmla="*/ 0 h 19"/>
                <a:gd name="T4" fmla="*/ 2 w 34"/>
                <a:gd name="T5" fmla="*/ 9 h 19"/>
                <a:gd name="T6" fmla="*/ 22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0" y="0"/>
                    <a:pt x="12" y="0"/>
                  </a:cubicBezTo>
                  <a:cubicBezTo>
                    <a:pt x="4" y="0"/>
                    <a:pt x="0" y="4"/>
                    <a:pt x="2" y="9"/>
                  </a:cubicBezTo>
                  <a:cubicBezTo>
                    <a:pt x="5" y="14"/>
                    <a:pt x="14" y="19"/>
                    <a:pt x="22" y="19"/>
                  </a:cubicBezTo>
                  <a:cubicBezTo>
                    <a:pt x="30"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91" name="íṣľîdê"/>
            <p:cNvSpPr/>
            <p:nvPr userDrawn="1"/>
          </p:nvSpPr>
          <p:spPr bwMode="auto">
            <a:xfrm>
              <a:off x="9330500" y="2271702"/>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2"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92" name="íŝliḑè"/>
            <p:cNvSpPr/>
            <p:nvPr userDrawn="1"/>
          </p:nvSpPr>
          <p:spPr bwMode="auto">
            <a:xfrm>
              <a:off x="9375246" y="2356565"/>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2" y="0"/>
                  </a:cubicBezTo>
                  <a:cubicBezTo>
                    <a:pt x="4" y="0"/>
                    <a:pt x="0" y="4"/>
                    <a:pt x="3" y="9"/>
                  </a:cubicBezTo>
                  <a:cubicBezTo>
                    <a:pt x="5" y="15"/>
                    <a:pt x="14" y="19"/>
                    <a:pt x="23" y="19"/>
                  </a:cubicBezTo>
                  <a:cubicBezTo>
                    <a:pt x="31"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393" name="îṣḷîḓe"/>
            <p:cNvSpPr/>
            <p:nvPr userDrawn="1"/>
          </p:nvSpPr>
          <p:spPr bwMode="auto">
            <a:xfrm>
              <a:off x="6969792" y="2356565"/>
              <a:ext cx="114178" cy="69433"/>
            </a:xfrm>
            <a:custGeom>
              <a:avLst/>
              <a:gdLst>
                <a:gd name="T0" fmla="*/ 30 w 31"/>
                <a:gd name="T1" fmla="*/ 9 h 19"/>
                <a:gd name="T2" fmla="*/ 14 w 31"/>
                <a:gd name="T3" fmla="*/ 0 h 19"/>
                <a:gd name="T4" fmla="*/ 0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0" y="9"/>
                  </a:cubicBezTo>
                  <a:cubicBezTo>
                    <a:pt x="1" y="15"/>
                    <a:pt x="9" y="19"/>
                    <a:pt x="17" y="19"/>
                  </a:cubicBezTo>
                  <a:cubicBezTo>
                    <a:pt x="25" y="19"/>
                    <a:pt x="31" y="15"/>
                    <a:pt x="30" y="9"/>
                  </a:cubicBezTo>
                  <a:close/>
                </a:path>
              </a:pathLst>
            </a:custGeom>
            <a:grpFill/>
            <a:ln>
              <a:noFill/>
            </a:ln>
          </p:spPr>
          <p:txBody>
            <a:bodyPr anchor="ctr"/>
            <a:lstStyle/>
            <a:p>
              <a:pPr algn="ctr"/>
              <a:endParaRPr>
                <a:solidFill>
                  <a:schemeClr val="accent1">
                    <a:lumMod val="50000"/>
                  </a:schemeClr>
                </a:solidFill>
              </a:endParaRPr>
            </a:p>
          </p:txBody>
        </p:sp>
        <p:sp>
          <p:nvSpPr>
            <p:cNvPr id="394" name="işḷïďe"/>
            <p:cNvSpPr/>
            <p:nvPr userDrawn="1"/>
          </p:nvSpPr>
          <p:spPr bwMode="auto">
            <a:xfrm>
              <a:off x="7102485" y="2356565"/>
              <a:ext cx="115721"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3" y="0"/>
                    <a:pt x="14" y="0"/>
                  </a:cubicBezTo>
                  <a:cubicBezTo>
                    <a:pt x="6" y="0"/>
                    <a:pt x="0" y="4"/>
                    <a:pt x="1" y="9"/>
                  </a:cubicBezTo>
                  <a:cubicBezTo>
                    <a:pt x="2" y="15"/>
                    <a:pt x="10" y="19"/>
                    <a:pt x="18" y="19"/>
                  </a:cubicBezTo>
                  <a:cubicBezTo>
                    <a:pt x="26" y="19"/>
                    <a:pt x="32" y="15"/>
                    <a:pt x="31" y="9"/>
                  </a:cubicBezTo>
                  <a:close/>
                </a:path>
              </a:pathLst>
            </a:custGeom>
            <a:grpFill/>
            <a:ln>
              <a:noFill/>
            </a:ln>
          </p:spPr>
          <p:txBody>
            <a:bodyPr anchor="ctr"/>
            <a:lstStyle/>
            <a:p>
              <a:pPr algn="ctr"/>
              <a:endParaRPr>
                <a:solidFill>
                  <a:schemeClr val="accent1">
                    <a:lumMod val="50000"/>
                  </a:schemeClr>
                </a:solidFill>
              </a:endParaRPr>
            </a:p>
          </p:txBody>
        </p:sp>
        <p:sp>
          <p:nvSpPr>
            <p:cNvPr id="395" name="îśḻïdé"/>
            <p:cNvSpPr/>
            <p:nvPr userDrawn="1"/>
          </p:nvSpPr>
          <p:spPr bwMode="auto">
            <a:xfrm>
              <a:off x="7236722" y="2356565"/>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5"/>
                    <a:pt x="10" y="19"/>
                    <a:pt x="18" y="19"/>
                  </a:cubicBezTo>
                  <a:cubicBezTo>
                    <a:pt x="26" y="19"/>
                    <a:pt x="32" y="15"/>
                    <a:pt x="31" y="9"/>
                  </a:cubicBezTo>
                  <a:close/>
                </a:path>
              </a:pathLst>
            </a:custGeom>
            <a:grpFill/>
            <a:ln>
              <a:noFill/>
            </a:ln>
          </p:spPr>
          <p:txBody>
            <a:bodyPr anchor="ctr"/>
            <a:lstStyle/>
            <a:p>
              <a:pPr algn="ctr"/>
              <a:endParaRPr>
                <a:solidFill>
                  <a:schemeClr val="accent1">
                    <a:lumMod val="50000"/>
                  </a:schemeClr>
                </a:solidFill>
              </a:endParaRPr>
            </a:p>
          </p:txBody>
        </p:sp>
        <p:sp>
          <p:nvSpPr>
            <p:cNvPr id="396" name="iš1íḑè"/>
            <p:cNvSpPr/>
            <p:nvPr userDrawn="1"/>
          </p:nvSpPr>
          <p:spPr bwMode="auto">
            <a:xfrm>
              <a:off x="7367872" y="2356565"/>
              <a:ext cx="120350" cy="69433"/>
            </a:xfrm>
            <a:custGeom>
              <a:avLst/>
              <a:gdLst>
                <a:gd name="T0" fmla="*/ 32 w 33"/>
                <a:gd name="T1" fmla="*/ 9 h 19"/>
                <a:gd name="T2" fmla="*/ 14 w 33"/>
                <a:gd name="T3" fmla="*/ 0 h 19"/>
                <a:gd name="T4" fmla="*/ 2 w 33"/>
                <a:gd name="T5" fmla="*/ 9 h 19"/>
                <a:gd name="T6" fmla="*/ 19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3" y="0"/>
                    <a:pt x="14" y="0"/>
                  </a:cubicBezTo>
                  <a:cubicBezTo>
                    <a:pt x="6" y="0"/>
                    <a:pt x="0" y="4"/>
                    <a:pt x="2" y="9"/>
                  </a:cubicBezTo>
                  <a:cubicBezTo>
                    <a:pt x="3" y="15"/>
                    <a:pt x="11" y="19"/>
                    <a:pt x="19" y="19"/>
                  </a:cubicBezTo>
                  <a:cubicBezTo>
                    <a:pt x="27" y="19"/>
                    <a:pt x="33" y="15"/>
                    <a:pt x="32" y="9"/>
                  </a:cubicBezTo>
                  <a:close/>
                </a:path>
              </a:pathLst>
            </a:custGeom>
            <a:grpFill/>
            <a:ln>
              <a:noFill/>
            </a:ln>
          </p:spPr>
          <p:txBody>
            <a:bodyPr anchor="ctr"/>
            <a:lstStyle/>
            <a:p>
              <a:pPr algn="ctr"/>
              <a:endParaRPr>
                <a:solidFill>
                  <a:schemeClr val="accent1">
                    <a:lumMod val="50000"/>
                  </a:schemeClr>
                </a:solidFill>
              </a:endParaRPr>
            </a:p>
          </p:txBody>
        </p:sp>
        <p:sp>
          <p:nvSpPr>
            <p:cNvPr id="397" name="îṧḻïḍe"/>
            <p:cNvSpPr/>
            <p:nvPr userDrawn="1"/>
          </p:nvSpPr>
          <p:spPr bwMode="auto">
            <a:xfrm>
              <a:off x="7503651" y="2356565"/>
              <a:ext cx="120350" cy="69433"/>
            </a:xfrm>
            <a:custGeom>
              <a:avLst/>
              <a:gdLst>
                <a:gd name="T0" fmla="*/ 31 w 33"/>
                <a:gd name="T1" fmla="*/ 9 h 19"/>
                <a:gd name="T2" fmla="*/ 14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1" y="9"/>
                  </a:cubicBezTo>
                  <a:cubicBezTo>
                    <a:pt x="3" y="15"/>
                    <a:pt x="10" y="19"/>
                    <a:pt x="19" y="19"/>
                  </a:cubicBezTo>
                  <a:cubicBezTo>
                    <a:pt x="27" y="19"/>
                    <a:pt x="33" y="15"/>
                    <a:pt x="31" y="9"/>
                  </a:cubicBezTo>
                  <a:close/>
                </a:path>
              </a:pathLst>
            </a:custGeom>
            <a:grpFill/>
            <a:ln>
              <a:noFill/>
            </a:ln>
          </p:spPr>
          <p:txBody>
            <a:bodyPr anchor="ctr"/>
            <a:lstStyle/>
            <a:p>
              <a:pPr algn="ctr"/>
              <a:endParaRPr>
                <a:solidFill>
                  <a:schemeClr val="accent1">
                    <a:lumMod val="50000"/>
                  </a:schemeClr>
                </a:solidFill>
              </a:endParaRPr>
            </a:p>
          </p:txBody>
        </p:sp>
        <p:sp>
          <p:nvSpPr>
            <p:cNvPr id="398" name="îŝľiḑê"/>
            <p:cNvSpPr/>
            <p:nvPr userDrawn="1"/>
          </p:nvSpPr>
          <p:spPr bwMode="auto">
            <a:xfrm>
              <a:off x="7637888" y="2356565"/>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3" y="0"/>
                  </a:cubicBezTo>
                  <a:cubicBezTo>
                    <a:pt x="5" y="0"/>
                    <a:pt x="0" y="4"/>
                    <a:pt x="1" y="9"/>
                  </a:cubicBezTo>
                  <a:cubicBezTo>
                    <a:pt x="2" y="15"/>
                    <a:pt x="10" y="19"/>
                    <a:pt x="19" y="19"/>
                  </a:cubicBezTo>
                  <a:cubicBezTo>
                    <a:pt x="27" y="19"/>
                    <a:pt x="33" y="15"/>
                    <a:pt x="31" y="9"/>
                  </a:cubicBezTo>
                  <a:close/>
                </a:path>
              </a:pathLst>
            </a:custGeom>
            <a:grpFill/>
            <a:ln>
              <a:noFill/>
            </a:ln>
          </p:spPr>
          <p:txBody>
            <a:bodyPr anchor="ctr"/>
            <a:lstStyle/>
            <a:p>
              <a:pPr algn="ctr"/>
              <a:endParaRPr>
                <a:solidFill>
                  <a:schemeClr val="accent1">
                    <a:lumMod val="50000"/>
                  </a:schemeClr>
                </a:solidFill>
              </a:endParaRPr>
            </a:p>
          </p:txBody>
        </p:sp>
        <p:sp>
          <p:nvSpPr>
            <p:cNvPr id="399" name="ïšḷîdê"/>
            <p:cNvSpPr/>
            <p:nvPr userDrawn="1"/>
          </p:nvSpPr>
          <p:spPr bwMode="auto">
            <a:xfrm>
              <a:off x="7769038" y="2356565"/>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6" y="0"/>
                    <a:pt x="0" y="4"/>
                    <a:pt x="2" y="9"/>
                  </a:cubicBezTo>
                  <a:cubicBezTo>
                    <a:pt x="3" y="15"/>
                    <a:pt x="11" y="19"/>
                    <a:pt x="20" y="19"/>
                  </a:cubicBezTo>
                  <a:cubicBezTo>
                    <a:pt x="28" y="19"/>
                    <a:pt x="33" y="15"/>
                    <a:pt x="32" y="9"/>
                  </a:cubicBezTo>
                  <a:close/>
                </a:path>
              </a:pathLst>
            </a:custGeom>
            <a:grpFill/>
            <a:ln>
              <a:noFill/>
            </a:ln>
          </p:spPr>
          <p:txBody>
            <a:bodyPr anchor="ctr"/>
            <a:lstStyle/>
            <a:p>
              <a:pPr algn="ctr"/>
              <a:endParaRPr>
                <a:solidFill>
                  <a:schemeClr val="accent1">
                    <a:lumMod val="50000"/>
                  </a:schemeClr>
                </a:solidFill>
              </a:endParaRPr>
            </a:p>
          </p:txBody>
        </p:sp>
        <p:sp>
          <p:nvSpPr>
            <p:cNvPr id="400" name="iśḷidé"/>
            <p:cNvSpPr/>
            <p:nvPr userDrawn="1"/>
          </p:nvSpPr>
          <p:spPr bwMode="auto">
            <a:xfrm>
              <a:off x="7904817" y="2356565"/>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5" y="0"/>
                    <a:pt x="0" y="4"/>
                    <a:pt x="2" y="9"/>
                  </a:cubicBezTo>
                  <a:cubicBezTo>
                    <a:pt x="3" y="15"/>
                    <a:pt x="11" y="19"/>
                    <a:pt x="20" y="19"/>
                  </a:cubicBezTo>
                  <a:cubicBezTo>
                    <a:pt x="28" y="19"/>
                    <a:pt x="33" y="15"/>
                    <a:pt x="32" y="9"/>
                  </a:cubicBezTo>
                  <a:close/>
                </a:path>
              </a:pathLst>
            </a:custGeom>
            <a:grpFill/>
            <a:ln>
              <a:noFill/>
            </a:ln>
          </p:spPr>
          <p:txBody>
            <a:bodyPr anchor="ctr"/>
            <a:lstStyle/>
            <a:p>
              <a:pPr algn="ctr"/>
              <a:endParaRPr>
                <a:solidFill>
                  <a:schemeClr val="accent1">
                    <a:lumMod val="50000"/>
                  </a:schemeClr>
                </a:solidFill>
              </a:endParaRPr>
            </a:p>
          </p:txBody>
        </p:sp>
        <p:sp>
          <p:nvSpPr>
            <p:cNvPr id="401" name="ïṩļîdé"/>
            <p:cNvSpPr/>
            <p:nvPr userDrawn="1"/>
          </p:nvSpPr>
          <p:spPr bwMode="auto">
            <a:xfrm>
              <a:off x="8039054" y="2356565"/>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1" y="9"/>
                  </a:cubicBezTo>
                  <a:cubicBezTo>
                    <a:pt x="3" y="15"/>
                    <a:pt x="11" y="19"/>
                    <a:pt x="19" y="19"/>
                  </a:cubicBezTo>
                  <a:cubicBezTo>
                    <a:pt x="28" y="19"/>
                    <a:pt x="33" y="15"/>
                    <a:pt x="31" y="9"/>
                  </a:cubicBezTo>
                  <a:close/>
                </a:path>
              </a:pathLst>
            </a:custGeom>
            <a:grpFill/>
            <a:ln>
              <a:noFill/>
            </a:ln>
          </p:spPr>
          <p:txBody>
            <a:bodyPr anchor="ctr"/>
            <a:lstStyle/>
            <a:p>
              <a:pPr algn="ctr"/>
              <a:endParaRPr>
                <a:solidFill>
                  <a:schemeClr val="accent1">
                    <a:lumMod val="50000"/>
                  </a:schemeClr>
                </a:solidFill>
              </a:endParaRPr>
            </a:p>
          </p:txBody>
        </p:sp>
        <p:sp>
          <p:nvSpPr>
            <p:cNvPr id="402" name="is1ídê"/>
            <p:cNvSpPr/>
            <p:nvPr userDrawn="1"/>
          </p:nvSpPr>
          <p:spPr bwMode="auto">
            <a:xfrm>
              <a:off x="8170204" y="2356565"/>
              <a:ext cx="124979" cy="69433"/>
            </a:xfrm>
            <a:custGeom>
              <a:avLst/>
              <a:gdLst>
                <a:gd name="T0" fmla="*/ 32 w 34"/>
                <a:gd name="T1" fmla="*/ 9 h 19"/>
                <a:gd name="T2" fmla="*/ 14 w 34"/>
                <a:gd name="T3" fmla="*/ 0 h 19"/>
                <a:gd name="T4" fmla="*/ 2 w 34"/>
                <a:gd name="T5" fmla="*/ 9 h 19"/>
                <a:gd name="T6" fmla="*/ 20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2" y="0"/>
                    <a:pt x="14" y="0"/>
                  </a:cubicBezTo>
                  <a:cubicBezTo>
                    <a:pt x="5" y="0"/>
                    <a:pt x="0" y="4"/>
                    <a:pt x="2" y="9"/>
                  </a:cubicBezTo>
                  <a:cubicBezTo>
                    <a:pt x="4" y="15"/>
                    <a:pt x="12" y="19"/>
                    <a:pt x="20"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3" name="iśľîḍe"/>
            <p:cNvSpPr/>
            <p:nvPr userDrawn="1"/>
          </p:nvSpPr>
          <p:spPr bwMode="auto">
            <a:xfrm>
              <a:off x="8305983" y="2356565"/>
              <a:ext cx="123436" cy="69433"/>
            </a:xfrm>
            <a:custGeom>
              <a:avLst/>
              <a:gdLst>
                <a:gd name="T0" fmla="*/ 32 w 34"/>
                <a:gd name="T1" fmla="*/ 9 h 19"/>
                <a:gd name="T2" fmla="*/ 13 w 34"/>
                <a:gd name="T3" fmla="*/ 0 h 19"/>
                <a:gd name="T4" fmla="*/ 2 w 34"/>
                <a:gd name="T5" fmla="*/ 9 h 19"/>
                <a:gd name="T6" fmla="*/ 20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2" y="19"/>
                    <a:pt x="20"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4" name="ïṩḷïďe"/>
            <p:cNvSpPr/>
            <p:nvPr userDrawn="1"/>
          </p:nvSpPr>
          <p:spPr bwMode="auto">
            <a:xfrm>
              <a:off x="8437134" y="2356565"/>
              <a:ext cx="128065" cy="69433"/>
            </a:xfrm>
            <a:custGeom>
              <a:avLst/>
              <a:gdLst>
                <a:gd name="T0" fmla="*/ 32 w 35"/>
                <a:gd name="T1" fmla="*/ 9 h 19"/>
                <a:gd name="T2" fmla="*/ 14 w 35"/>
                <a:gd name="T3" fmla="*/ 0 h 19"/>
                <a:gd name="T4" fmla="*/ 2 w 35"/>
                <a:gd name="T5" fmla="*/ 9 h 19"/>
                <a:gd name="T6" fmla="*/ 21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2" y="0"/>
                    <a:pt x="14" y="0"/>
                  </a:cubicBezTo>
                  <a:cubicBezTo>
                    <a:pt x="5" y="0"/>
                    <a:pt x="0" y="4"/>
                    <a:pt x="2" y="9"/>
                  </a:cubicBezTo>
                  <a:cubicBezTo>
                    <a:pt x="4" y="15"/>
                    <a:pt x="13" y="19"/>
                    <a:pt x="21" y="19"/>
                  </a:cubicBezTo>
                  <a:cubicBezTo>
                    <a:pt x="30"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405" name="ïṥḻíḋè"/>
            <p:cNvSpPr/>
            <p:nvPr userDrawn="1"/>
          </p:nvSpPr>
          <p:spPr bwMode="auto">
            <a:xfrm>
              <a:off x="8572914" y="2356565"/>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3" y="19"/>
                    <a:pt x="21"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6" name="îśḷiďê"/>
            <p:cNvSpPr/>
            <p:nvPr userDrawn="1"/>
          </p:nvSpPr>
          <p:spPr bwMode="auto">
            <a:xfrm>
              <a:off x="8707149" y="2356565"/>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3" y="19"/>
                    <a:pt x="21"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7" name="íşḷîďè"/>
            <p:cNvSpPr/>
            <p:nvPr userDrawn="1"/>
          </p:nvSpPr>
          <p:spPr bwMode="auto">
            <a:xfrm>
              <a:off x="8838300" y="2356565"/>
              <a:ext cx="128065" cy="69433"/>
            </a:xfrm>
            <a:custGeom>
              <a:avLst/>
              <a:gdLst>
                <a:gd name="T0" fmla="*/ 33 w 35"/>
                <a:gd name="T1" fmla="*/ 9 h 19"/>
                <a:gd name="T2" fmla="*/ 13 w 35"/>
                <a:gd name="T3" fmla="*/ 0 h 19"/>
                <a:gd name="T4" fmla="*/ 3 w 35"/>
                <a:gd name="T5" fmla="*/ 9 h 19"/>
                <a:gd name="T6" fmla="*/ 2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0" y="4"/>
                    <a:pt x="22" y="0"/>
                    <a:pt x="13" y="0"/>
                  </a:cubicBezTo>
                  <a:cubicBezTo>
                    <a:pt x="5" y="0"/>
                    <a:pt x="0" y="4"/>
                    <a:pt x="3" y="9"/>
                  </a:cubicBezTo>
                  <a:cubicBezTo>
                    <a:pt x="5" y="15"/>
                    <a:pt x="14" y="19"/>
                    <a:pt x="22" y="19"/>
                  </a:cubicBezTo>
                  <a:cubicBezTo>
                    <a:pt x="30" y="19"/>
                    <a:pt x="35" y="15"/>
                    <a:pt x="33" y="9"/>
                  </a:cubicBezTo>
                  <a:close/>
                </a:path>
              </a:pathLst>
            </a:custGeom>
            <a:grpFill/>
            <a:ln>
              <a:noFill/>
            </a:ln>
          </p:spPr>
          <p:txBody>
            <a:bodyPr anchor="ctr"/>
            <a:lstStyle/>
            <a:p>
              <a:pPr algn="ctr"/>
              <a:endParaRPr>
                <a:solidFill>
                  <a:schemeClr val="accent1">
                    <a:lumMod val="50000"/>
                  </a:schemeClr>
                </a:solidFill>
              </a:endParaRPr>
            </a:p>
          </p:txBody>
        </p:sp>
        <p:sp>
          <p:nvSpPr>
            <p:cNvPr id="408" name="ïṩḷïḍé"/>
            <p:cNvSpPr/>
            <p:nvPr userDrawn="1"/>
          </p:nvSpPr>
          <p:spPr bwMode="auto">
            <a:xfrm>
              <a:off x="8974080" y="2356565"/>
              <a:ext cx="126522" cy="69433"/>
            </a:xfrm>
            <a:custGeom>
              <a:avLst/>
              <a:gdLst>
                <a:gd name="T0" fmla="*/ 32 w 35"/>
                <a:gd name="T1" fmla="*/ 9 h 19"/>
                <a:gd name="T2" fmla="*/ 13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3" y="0"/>
                  </a:cubicBezTo>
                  <a:cubicBezTo>
                    <a:pt x="5" y="0"/>
                    <a:pt x="0" y="4"/>
                    <a:pt x="2" y="9"/>
                  </a:cubicBezTo>
                  <a:cubicBezTo>
                    <a:pt x="5" y="15"/>
                    <a:pt x="14" y="19"/>
                    <a:pt x="22" y="19"/>
                  </a:cubicBezTo>
                  <a:cubicBezTo>
                    <a:pt x="30"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409" name="íṡḻîḍé"/>
            <p:cNvSpPr/>
            <p:nvPr userDrawn="1"/>
          </p:nvSpPr>
          <p:spPr bwMode="auto">
            <a:xfrm>
              <a:off x="9108316" y="2356565"/>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2" y="9"/>
                  </a:cubicBezTo>
                  <a:cubicBezTo>
                    <a:pt x="5" y="15"/>
                    <a:pt x="13" y="19"/>
                    <a:pt x="22" y="19"/>
                  </a:cubicBezTo>
                  <a:cubicBezTo>
                    <a:pt x="30"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410" name="işļíḓè"/>
            <p:cNvSpPr/>
            <p:nvPr userDrawn="1"/>
          </p:nvSpPr>
          <p:spPr bwMode="auto">
            <a:xfrm>
              <a:off x="9239466" y="2356565"/>
              <a:ext cx="131151" cy="69433"/>
            </a:xfrm>
            <a:custGeom>
              <a:avLst/>
              <a:gdLst>
                <a:gd name="T0" fmla="*/ 33 w 36"/>
                <a:gd name="T1" fmla="*/ 9 h 19"/>
                <a:gd name="T2" fmla="*/ 13 w 36"/>
                <a:gd name="T3" fmla="*/ 0 h 19"/>
                <a:gd name="T4" fmla="*/ 3 w 36"/>
                <a:gd name="T5" fmla="*/ 9 h 19"/>
                <a:gd name="T6" fmla="*/ 2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0" y="4"/>
                    <a:pt x="21" y="0"/>
                    <a:pt x="13" y="0"/>
                  </a:cubicBezTo>
                  <a:cubicBezTo>
                    <a:pt x="5" y="0"/>
                    <a:pt x="0" y="4"/>
                    <a:pt x="3" y="9"/>
                  </a:cubicBezTo>
                  <a:cubicBezTo>
                    <a:pt x="5" y="15"/>
                    <a:pt x="14" y="19"/>
                    <a:pt x="23" y="19"/>
                  </a:cubicBezTo>
                  <a:cubicBezTo>
                    <a:pt x="31" y="19"/>
                    <a:pt x="36" y="15"/>
                    <a:pt x="33" y="9"/>
                  </a:cubicBezTo>
                  <a:close/>
                </a:path>
              </a:pathLst>
            </a:custGeom>
            <a:grpFill/>
            <a:ln>
              <a:noFill/>
            </a:ln>
          </p:spPr>
          <p:txBody>
            <a:bodyPr anchor="ctr"/>
            <a:lstStyle/>
            <a:p>
              <a:pPr algn="ctr"/>
              <a:endParaRPr>
                <a:solidFill>
                  <a:schemeClr val="accent1">
                    <a:lumMod val="50000"/>
                  </a:schemeClr>
                </a:solidFill>
              </a:endParaRPr>
            </a:p>
          </p:txBody>
        </p:sp>
        <p:sp>
          <p:nvSpPr>
            <p:cNvPr id="411" name="ïšḷïḓê"/>
            <p:cNvSpPr/>
            <p:nvPr userDrawn="1"/>
          </p:nvSpPr>
          <p:spPr bwMode="auto">
            <a:xfrm>
              <a:off x="6985221" y="2439884"/>
              <a:ext cx="117264" cy="74061"/>
            </a:xfrm>
            <a:custGeom>
              <a:avLst/>
              <a:gdLst>
                <a:gd name="T0" fmla="*/ 31 w 32"/>
                <a:gd name="T1" fmla="*/ 10 h 20"/>
                <a:gd name="T2" fmla="*/ 14 w 32"/>
                <a:gd name="T3" fmla="*/ 0 h 20"/>
                <a:gd name="T4" fmla="*/ 0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0" y="10"/>
                  </a:cubicBezTo>
                  <a:cubicBezTo>
                    <a:pt x="1" y="16"/>
                    <a:pt x="9" y="20"/>
                    <a:pt x="17"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412" name="isľîḋè"/>
            <p:cNvSpPr/>
            <p:nvPr userDrawn="1"/>
          </p:nvSpPr>
          <p:spPr bwMode="auto">
            <a:xfrm>
              <a:off x="7119458" y="2439884"/>
              <a:ext cx="117264" cy="74061"/>
            </a:xfrm>
            <a:custGeom>
              <a:avLst/>
              <a:gdLst>
                <a:gd name="T0" fmla="*/ 31 w 32"/>
                <a:gd name="T1" fmla="*/ 10 h 20"/>
                <a:gd name="T2" fmla="*/ 14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1" y="10"/>
                  </a:cubicBezTo>
                  <a:cubicBezTo>
                    <a:pt x="2" y="16"/>
                    <a:pt x="9" y="20"/>
                    <a:pt x="18"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413" name="í$ľídé"/>
            <p:cNvSpPr/>
            <p:nvPr userDrawn="1"/>
          </p:nvSpPr>
          <p:spPr bwMode="auto">
            <a:xfrm>
              <a:off x="7255237" y="2439884"/>
              <a:ext cx="117264" cy="74061"/>
            </a:xfrm>
            <a:custGeom>
              <a:avLst/>
              <a:gdLst>
                <a:gd name="T0" fmla="*/ 31 w 32"/>
                <a:gd name="T1" fmla="*/ 10 h 20"/>
                <a:gd name="T2" fmla="*/ 14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1" y="10"/>
                  </a:cubicBezTo>
                  <a:cubicBezTo>
                    <a:pt x="2" y="16"/>
                    <a:pt x="10" y="20"/>
                    <a:pt x="18" y="20"/>
                  </a:cubicBezTo>
                  <a:cubicBezTo>
                    <a:pt x="27"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414" name="íS1iďê"/>
            <p:cNvSpPr/>
            <p:nvPr userDrawn="1"/>
          </p:nvSpPr>
          <p:spPr bwMode="auto">
            <a:xfrm>
              <a:off x="7389473" y="2439884"/>
              <a:ext cx="120350" cy="74061"/>
            </a:xfrm>
            <a:custGeom>
              <a:avLst/>
              <a:gdLst>
                <a:gd name="T0" fmla="*/ 31 w 33"/>
                <a:gd name="T1" fmla="*/ 10 h 20"/>
                <a:gd name="T2" fmla="*/ 14 w 33"/>
                <a:gd name="T3" fmla="*/ 0 h 20"/>
                <a:gd name="T4" fmla="*/ 1 w 33"/>
                <a:gd name="T5" fmla="*/ 10 h 20"/>
                <a:gd name="T6" fmla="*/ 19 w 33"/>
                <a:gd name="T7" fmla="*/ 20 h 20"/>
                <a:gd name="T8" fmla="*/ 31 w 33"/>
                <a:gd name="T9" fmla="*/ 10 h 20"/>
              </a:gdLst>
              <a:ahLst/>
              <a:cxnLst>
                <a:cxn ang="0">
                  <a:pos x="T0" y="T1"/>
                </a:cxn>
                <a:cxn ang="0">
                  <a:pos x="T2" y="T3"/>
                </a:cxn>
                <a:cxn ang="0">
                  <a:pos x="T4" y="T5"/>
                </a:cxn>
                <a:cxn ang="0">
                  <a:pos x="T6" y="T7"/>
                </a:cxn>
                <a:cxn ang="0">
                  <a:pos x="T8" y="T9"/>
                </a:cxn>
              </a:cxnLst>
              <a:rect l="0" t="0" r="r" b="b"/>
              <a:pathLst>
                <a:path w="33" h="20">
                  <a:moveTo>
                    <a:pt x="31" y="10"/>
                  </a:moveTo>
                  <a:cubicBezTo>
                    <a:pt x="30" y="5"/>
                    <a:pt x="22" y="0"/>
                    <a:pt x="14" y="0"/>
                  </a:cubicBezTo>
                  <a:cubicBezTo>
                    <a:pt x="6" y="0"/>
                    <a:pt x="0" y="5"/>
                    <a:pt x="1" y="10"/>
                  </a:cubicBezTo>
                  <a:cubicBezTo>
                    <a:pt x="2" y="16"/>
                    <a:pt x="10" y="20"/>
                    <a:pt x="19" y="20"/>
                  </a:cubicBezTo>
                  <a:cubicBezTo>
                    <a:pt x="27" y="20"/>
                    <a:pt x="33" y="16"/>
                    <a:pt x="31" y="10"/>
                  </a:cubicBezTo>
                  <a:close/>
                </a:path>
              </a:pathLst>
            </a:custGeom>
            <a:grpFill/>
            <a:ln>
              <a:noFill/>
            </a:ln>
          </p:spPr>
          <p:txBody>
            <a:bodyPr anchor="ctr"/>
            <a:lstStyle/>
            <a:p>
              <a:pPr algn="ctr"/>
              <a:endParaRPr>
                <a:solidFill>
                  <a:schemeClr val="accent1">
                    <a:lumMod val="50000"/>
                  </a:schemeClr>
                </a:solidFill>
              </a:endParaRPr>
            </a:p>
          </p:txBody>
        </p:sp>
        <p:sp>
          <p:nvSpPr>
            <p:cNvPr id="415" name="íSḻide"/>
            <p:cNvSpPr/>
            <p:nvPr userDrawn="1"/>
          </p:nvSpPr>
          <p:spPr bwMode="auto">
            <a:xfrm>
              <a:off x="7525252" y="2439884"/>
              <a:ext cx="120350" cy="74061"/>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5"/>
                    <a:pt x="22" y="0"/>
                    <a:pt x="14" y="0"/>
                  </a:cubicBezTo>
                  <a:cubicBezTo>
                    <a:pt x="6" y="0"/>
                    <a:pt x="0" y="5"/>
                    <a:pt x="1" y="10"/>
                  </a:cubicBezTo>
                  <a:cubicBezTo>
                    <a:pt x="3" y="16"/>
                    <a:pt x="10" y="20"/>
                    <a:pt x="19"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416" name="íşliḓe"/>
            <p:cNvSpPr/>
            <p:nvPr userDrawn="1"/>
          </p:nvSpPr>
          <p:spPr bwMode="auto">
            <a:xfrm>
              <a:off x="7659489" y="2439884"/>
              <a:ext cx="120350" cy="74061"/>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5"/>
                    <a:pt x="22" y="0"/>
                    <a:pt x="14" y="0"/>
                  </a:cubicBezTo>
                  <a:cubicBezTo>
                    <a:pt x="6" y="0"/>
                    <a:pt x="0" y="5"/>
                    <a:pt x="1" y="10"/>
                  </a:cubicBezTo>
                  <a:cubicBezTo>
                    <a:pt x="3" y="16"/>
                    <a:pt x="11" y="20"/>
                    <a:pt x="19" y="20"/>
                  </a:cubicBezTo>
                  <a:cubicBezTo>
                    <a:pt x="28"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417" name="îSḷïḑè"/>
            <p:cNvSpPr/>
            <p:nvPr userDrawn="1"/>
          </p:nvSpPr>
          <p:spPr bwMode="auto">
            <a:xfrm>
              <a:off x="7795269" y="2439884"/>
              <a:ext cx="123436"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3" y="16"/>
                    <a:pt x="11" y="20"/>
                    <a:pt x="20" y="20"/>
                  </a:cubicBezTo>
                  <a:cubicBezTo>
                    <a:pt x="28"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18" name="íṧlíḋè"/>
            <p:cNvSpPr/>
            <p:nvPr userDrawn="1"/>
          </p:nvSpPr>
          <p:spPr bwMode="auto">
            <a:xfrm>
              <a:off x="7929504" y="2439884"/>
              <a:ext cx="124979"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3" y="16"/>
                    <a:pt x="12" y="20"/>
                    <a:pt x="20" y="20"/>
                  </a:cubicBezTo>
                  <a:cubicBezTo>
                    <a:pt x="28"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19" name="iŝḷïdé"/>
            <p:cNvSpPr/>
            <p:nvPr userDrawn="1"/>
          </p:nvSpPr>
          <p:spPr bwMode="auto">
            <a:xfrm>
              <a:off x="8065284" y="2439884"/>
              <a:ext cx="123436"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4" y="16"/>
                    <a:pt x="12" y="20"/>
                    <a:pt x="20" y="20"/>
                  </a:cubicBezTo>
                  <a:cubicBezTo>
                    <a:pt x="29"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20" name="íŝḻïḍé"/>
            <p:cNvSpPr/>
            <p:nvPr userDrawn="1"/>
          </p:nvSpPr>
          <p:spPr bwMode="auto">
            <a:xfrm>
              <a:off x="8199520" y="2439884"/>
              <a:ext cx="124979" cy="74061"/>
            </a:xfrm>
            <a:custGeom>
              <a:avLst/>
              <a:gdLst>
                <a:gd name="T0" fmla="*/ 33 w 34"/>
                <a:gd name="T1" fmla="*/ 10 h 20"/>
                <a:gd name="T2" fmla="*/ 14 w 34"/>
                <a:gd name="T3" fmla="*/ 0 h 20"/>
                <a:gd name="T4" fmla="*/ 2 w 34"/>
                <a:gd name="T5" fmla="*/ 10 h 20"/>
                <a:gd name="T6" fmla="*/ 21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5"/>
                    <a:pt x="22" y="0"/>
                    <a:pt x="14" y="0"/>
                  </a:cubicBezTo>
                  <a:cubicBezTo>
                    <a:pt x="6" y="0"/>
                    <a:pt x="0" y="5"/>
                    <a:pt x="2" y="10"/>
                  </a:cubicBezTo>
                  <a:cubicBezTo>
                    <a:pt x="4" y="16"/>
                    <a:pt x="12" y="20"/>
                    <a:pt x="21" y="20"/>
                  </a:cubicBezTo>
                  <a:cubicBezTo>
                    <a:pt x="29" y="20"/>
                    <a:pt x="34" y="16"/>
                    <a:pt x="33" y="10"/>
                  </a:cubicBezTo>
                  <a:close/>
                </a:path>
              </a:pathLst>
            </a:custGeom>
            <a:grpFill/>
            <a:ln>
              <a:noFill/>
            </a:ln>
          </p:spPr>
          <p:txBody>
            <a:bodyPr anchor="ctr"/>
            <a:lstStyle/>
            <a:p>
              <a:pPr algn="ctr"/>
              <a:endParaRPr>
                <a:solidFill>
                  <a:schemeClr val="accent1">
                    <a:lumMod val="50000"/>
                  </a:schemeClr>
                </a:solidFill>
              </a:endParaRPr>
            </a:p>
          </p:txBody>
        </p:sp>
        <p:sp>
          <p:nvSpPr>
            <p:cNvPr id="421" name="ïsḻídè"/>
            <p:cNvSpPr/>
            <p:nvPr userDrawn="1"/>
          </p:nvSpPr>
          <p:spPr bwMode="auto">
            <a:xfrm>
              <a:off x="8335300" y="2439884"/>
              <a:ext cx="128065" cy="74061"/>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5"/>
                    <a:pt x="22" y="0"/>
                    <a:pt x="14" y="0"/>
                  </a:cubicBezTo>
                  <a:cubicBezTo>
                    <a:pt x="6" y="0"/>
                    <a:pt x="0" y="5"/>
                    <a:pt x="2" y="10"/>
                  </a:cubicBezTo>
                  <a:cubicBezTo>
                    <a:pt x="4" y="16"/>
                    <a:pt x="13" y="20"/>
                    <a:pt x="21"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422" name="i$ľíḓe"/>
            <p:cNvSpPr/>
            <p:nvPr userDrawn="1"/>
          </p:nvSpPr>
          <p:spPr bwMode="auto">
            <a:xfrm>
              <a:off x="8469536" y="2439884"/>
              <a:ext cx="128065" cy="74061"/>
            </a:xfrm>
            <a:custGeom>
              <a:avLst/>
              <a:gdLst>
                <a:gd name="T0" fmla="*/ 33 w 35"/>
                <a:gd name="T1" fmla="*/ 10 h 20"/>
                <a:gd name="T2" fmla="*/ 14 w 35"/>
                <a:gd name="T3" fmla="*/ 0 h 20"/>
                <a:gd name="T4" fmla="*/ 3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5"/>
                    <a:pt x="22" y="0"/>
                    <a:pt x="14" y="0"/>
                  </a:cubicBezTo>
                  <a:cubicBezTo>
                    <a:pt x="6" y="0"/>
                    <a:pt x="0" y="5"/>
                    <a:pt x="3" y="10"/>
                  </a:cubicBezTo>
                  <a:cubicBezTo>
                    <a:pt x="5" y="16"/>
                    <a:pt x="13" y="20"/>
                    <a:pt x="22"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423" name="ïṥľîḓe"/>
            <p:cNvSpPr/>
            <p:nvPr userDrawn="1"/>
          </p:nvSpPr>
          <p:spPr bwMode="auto">
            <a:xfrm>
              <a:off x="8608401" y="2439884"/>
              <a:ext cx="124979" cy="74061"/>
            </a:xfrm>
            <a:custGeom>
              <a:avLst/>
              <a:gdLst>
                <a:gd name="T0" fmla="*/ 32 w 34"/>
                <a:gd name="T1" fmla="*/ 10 h 20"/>
                <a:gd name="T2" fmla="*/ 13 w 34"/>
                <a:gd name="T3" fmla="*/ 0 h 20"/>
                <a:gd name="T4" fmla="*/ 2 w 34"/>
                <a:gd name="T5" fmla="*/ 10 h 20"/>
                <a:gd name="T6" fmla="*/ 21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1" y="0"/>
                    <a:pt x="13" y="0"/>
                  </a:cubicBezTo>
                  <a:cubicBezTo>
                    <a:pt x="5" y="0"/>
                    <a:pt x="0" y="5"/>
                    <a:pt x="2" y="10"/>
                  </a:cubicBezTo>
                  <a:cubicBezTo>
                    <a:pt x="4" y="16"/>
                    <a:pt x="13" y="20"/>
                    <a:pt x="21" y="20"/>
                  </a:cubicBezTo>
                  <a:cubicBezTo>
                    <a:pt x="29"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24" name="îSḻîďè"/>
            <p:cNvSpPr/>
            <p:nvPr userDrawn="1"/>
          </p:nvSpPr>
          <p:spPr bwMode="auto">
            <a:xfrm>
              <a:off x="8744180" y="2439884"/>
              <a:ext cx="126522" cy="74061"/>
            </a:xfrm>
            <a:custGeom>
              <a:avLst/>
              <a:gdLst>
                <a:gd name="T0" fmla="*/ 32 w 35"/>
                <a:gd name="T1" fmla="*/ 10 h 20"/>
                <a:gd name="T2" fmla="*/ 13 w 35"/>
                <a:gd name="T3" fmla="*/ 0 h 20"/>
                <a:gd name="T4" fmla="*/ 2 w 35"/>
                <a:gd name="T5" fmla="*/ 10 h 20"/>
                <a:gd name="T6" fmla="*/ 21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0" y="5"/>
                    <a:pt x="21" y="0"/>
                    <a:pt x="13" y="0"/>
                  </a:cubicBezTo>
                  <a:cubicBezTo>
                    <a:pt x="5" y="0"/>
                    <a:pt x="0" y="5"/>
                    <a:pt x="2" y="10"/>
                  </a:cubicBezTo>
                  <a:cubicBezTo>
                    <a:pt x="4" y="16"/>
                    <a:pt x="13" y="20"/>
                    <a:pt x="21" y="20"/>
                  </a:cubicBezTo>
                  <a:cubicBezTo>
                    <a:pt x="30" y="20"/>
                    <a:pt x="35" y="16"/>
                    <a:pt x="32" y="10"/>
                  </a:cubicBezTo>
                  <a:close/>
                </a:path>
              </a:pathLst>
            </a:custGeom>
            <a:grpFill/>
            <a:ln>
              <a:noFill/>
            </a:ln>
          </p:spPr>
          <p:txBody>
            <a:bodyPr anchor="ctr"/>
            <a:lstStyle/>
            <a:p>
              <a:pPr algn="ctr"/>
              <a:endParaRPr>
                <a:solidFill>
                  <a:schemeClr val="accent1">
                    <a:lumMod val="50000"/>
                  </a:schemeClr>
                </a:solidFill>
              </a:endParaRPr>
            </a:p>
          </p:txBody>
        </p:sp>
        <p:sp>
          <p:nvSpPr>
            <p:cNvPr id="425" name="iṥḻîḓe"/>
            <p:cNvSpPr/>
            <p:nvPr userDrawn="1"/>
          </p:nvSpPr>
          <p:spPr bwMode="auto">
            <a:xfrm>
              <a:off x="8878417" y="2439884"/>
              <a:ext cx="128065" cy="74061"/>
            </a:xfrm>
            <a:custGeom>
              <a:avLst/>
              <a:gdLst>
                <a:gd name="T0" fmla="*/ 32 w 35"/>
                <a:gd name="T1" fmla="*/ 10 h 20"/>
                <a:gd name="T2" fmla="*/ 13 w 35"/>
                <a:gd name="T3" fmla="*/ 0 h 20"/>
                <a:gd name="T4" fmla="*/ 2 w 35"/>
                <a:gd name="T5" fmla="*/ 10 h 20"/>
                <a:gd name="T6" fmla="*/ 22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0" y="5"/>
                    <a:pt x="21" y="0"/>
                    <a:pt x="13" y="0"/>
                  </a:cubicBezTo>
                  <a:cubicBezTo>
                    <a:pt x="5" y="0"/>
                    <a:pt x="0" y="5"/>
                    <a:pt x="2" y="10"/>
                  </a:cubicBezTo>
                  <a:cubicBezTo>
                    <a:pt x="5" y="16"/>
                    <a:pt x="13" y="20"/>
                    <a:pt x="22" y="20"/>
                  </a:cubicBezTo>
                  <a:cubicBezTo>
                    <a:pt x="30" y="20"/>
                    <a:pt x="35" y="16"/>
                    <a:pt x="32" y="10"/>
                  </a:cubicBezTo>
                  <a:close/>
                </a:path>
              </a:pathLst>
            </a:custGeom>
            <a:grpFill/>
            <a:ln>
              <a:noFill/>
            </a:ln>
          </p:spPr>
          <p:txBody>
            <a:bodyPr anchor="ctr"/>
            <a:lstStyle/>
            <a:p>
              <a:pPr algn="ctr"/>
              <a:endParaRPr>
                <a:solidFill>
                  <a:schemeClr val="accent1">
                    <a:lumMod val="50000"/>
                  </a:schemeClr>
                </a:solidFill>
              </a:endParaRPr>
            </a:p>
          </p:txBody>
        </p:sp>
        <p:sp>
          <p:nvSpPr>
            <p:cNvPr id="426" name="iŝļiďè"/>
            <p:cNvSpPr/>
            <p:nvPr userDrawn="1"/>
          </p:nvSpPr>
          <p:spPr bwMode="auto">
            <a:xfrm>
              <a:off x="9014196" y="2439884"/>
              <a:ext cx="126522" cy="74061"/>
            </a:xfrm>
            <a:custGeom>
              <a:avLst/>
              <a:gdLst>
                <a:gd name="T0" fmla="*/ 33 w 35"/>
                <a:gd name="T1" fmla="*/ 10 h 20"/>
                <a:gd name="T2" fmla="*/ 13 w 35"/>
                <a:gd name="T3" fmla="*/ 0 h 20"/>
                <a:gd name="T4" fmla="*/ 2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0" y="5"/>
                    <a:pt x="21" y="0"/>
                    <a:pt x="13" y="0"/>
                  </a:cubicBezTo>
                  <a:cubicBezTo>
                    <a:pt x="5" y="0"/>
                    <a:pt x="0" y="5"/>
                    <a:pt x="2" y="10"/>
                  </a:cubicBezTo>
                  <a:cubicBezTo>
                    <a:pt x="5" y="16"/>
                    <a:pt x="14" y="20"/>
                    <a:pt x="22" y="20"/>
                  </a:cubicBezTo>
                  <a:cubicBezTo>
                    <a:pt x="31"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427" name="íSḷïḋe"/>
            <p:cNvSpPr/>
            <p:nvPr userDrawn="1"/>
          </p:nvSpPr>
          <p:spPr bwMode="auto">
            <a:xfrm>
              <a:off x="9148432" y="2439884"/>
              <a:ext cx="131151" cy="74061"/>
            </a:xfrm>
            <a:custGeom>
              <a:avLst/>
              <a:gdLst>
                <a:gd name="T0" fmla="*/ 33 w 36"/>
                <a:gd name="T1" fmla="*/ 10 h 20"/>
                <a:gd name="T2" fmla="*/ 13 w 36"/>
                <a:gd name="T3" fmla="*/ 0 h 20"/>
                <a:gd name="T4" fmla="*/ 3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5" y="16"/>
                    <a:pt x="14" y="20"/>
                    <a:pt x="23" y="20"/>
                  </a:cubicBezTo>
                  <a:cubicBezTo>
                    <a:pt x="31"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428" name="ïṧ1îdè"/>
            <p:cNvSpPr/>
            <p:nvPr userDrawn="1"/>
          </p:nvSpPr>
          <p:spPr bwMode="auto">
            <a:xfrm>
              <a:off x="9284211" y="2439884"/>
              <a:ext cx="131151" cy="74061"/>
            </a:xfrm>
            <a:custGeom>
              <a:avLst/>
              <a:gdLst>
                <a:gd name="T0" fmla="*/ 33 w 36"/>
                <a:gd name="T1" fmla="*/ 10 h 20"/>
                <a:gd name="T2" fmla="*/ 13 w 36"/>
                <a:gd name="T3" fmla="*/ 0 h 20"/>
                <a:gd name="T4" fmla="*/ 3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5" y="16"/>
                    <a:pt x="14" y="20"/>
                    <a:pt x="23" y="20"/>
                  </a:cubicBezTo>
                  <a:cubicBezTo>
                    <a:pt x="31"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429" name="íŝḻîdè"/>
            <p:cNvSpPr/>
            <p:nvPr userDrawn="1"/>
          </p:nvSpPr>
          <p:spPr bwMode="auto">
            <a:xfrm>
              <a:off x="8779668" y="2532461"/>
              <a:ext cx="128065" cy="72519"/>
            </a:xfrm>
            <a:custGeom>
              <a:avLst/>
              <a:gdLst>
                <a:gd name="T0" fmla="*/ 33 w 35"/>
                <a:gd name="T1" fmla="*/ 10 h 20"/>
                <a:gd name="T2" fmla="*/ 13 w 35"/>
                <a:gd name="T3" fmla="*/ 0 h 20"/>
                <a:gd name="T4" fmla="*/ 2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3" y="0"/>
                  </a:cubicBezTo>
                  <a:cubicBezTo>
                    <a:pt x="5" y="0"/>
                    <a:pt x="0" y="4"/>
                    <a:pt x="2" y="10"/>
                  </a:cubicBezTo>
                  <a:cubicBezTo>
                    <a:pt x="5" y="15"/>
                    <a:pt x="13" y="20"/>
                    <a:pt x="22" y="20"/>
                  </a:cubicBezTo>
                  <a:cubicBezTo>
                    <a:pt x="31"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430" name="ïślîdè"/>
            <p:cNvSpPr/>
            <p:nvPr userDrawn="1"/>
          </p:nvSpPr>
          <p:spPr bwMode="auto">
            <a:xfrm>
              <a:off x="8915448" y="2532461"/>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2" y="0"/>
                    <a:pt x="14" y="0"/>
                  </a:cubicBezTo>
                  <a:cubicBezTo>
                    <a:pt x="5" y="0"/>
                    <a:pt x="0" y="4"/>
                    <a:pt x="3" y="10"/>
                  </a:cubicBezTo>
                  <a:cubicBezTo>
                    <a:pt x="5" y="15"/>
                    <a:pt x="14" y="20"/>
                    <a:pt x="23" y="20"/>
                  </a:cubicBezTo>
                  <a:cubicBezTo>
                    <a:pt x="31" y="20"/>
                    <a:pt x="36" y="15"/>
                    <a:pt x="34" y="10"/>
                  </a:cubicBezTo>
                  <a:close/>
                </a:path>
              </a:pathLst>
            </a:custGeom>
            <a:grpFill/>
            <a:ln>
              <a:noFill/>
            </a:ln>
          </p:spPr>
          <p:txBody>
            <a:bodyPr anchor="ctr"/>
            <a:lstStyle/>
            <a:p>
              <a:pPr algn="ctr"/>
              <a:endParaRPr>
                <a:solidFill>
                  <a:schemeClr val="accent1">
                    <a:lumMod val="50000"/>
                  </a:schemeClr>
                </a:solidFill>
              </a:endParaRPr>
            </a:p>
          </p:txBody>
        </p:sp>
        <p:sp>
          <p:nvSpPr>
            <p:cNvPr id="431" name="íṣľíḋê"/>
            <p:cNvSpPr/>
            <p:nvPr userDrawn="1"/>
          </p:nvSpPr>
          <p:spPr bwMode="auto">
            <a:xfrm>
              <a:off x="9193178" y="2532461"/>
              <a:ext cx="131151" cy="72519"/>
            </a:xfrm>
            <a:custGeom>
              <a:avLst/>
              <a:gdLst>
                <a:gd name="T0" fmla="*/ 33 w 36"/>
                <a:gd name="T1" fmla="*/ 10 h 20"/>
                <a:gd name="T2" fmla="*/ 13 w 36"/>
                <a:gd name="T3" fmla="*/ 0 h 20"/>
                <a:gd name="T4" fmla="*/ 2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4"/>
                    <a:pt x="21" y="0"/>
                    <a:pt x="13" y="0"/>
                  </a:cubicBezTo>
                  <a:cubicBezTo>
                    <a:pt x="4" y="0"/>
                    <a:pt x="0" y="4"/>
                    <a:pt x="2" y="10"/>
                  </a:cubicBezTo>
                  <a:cubicBezTo>
                    <a:pt x="5" y="15"/>
                    <a:pt x="14" y="20"/>
                    <a:pt x="23" y="20"/>
                  </a:cubicBezTo>
                  <a:cubicBezTo>
                    <a:pt x="31" y="20"/>
                    <a:pt x="36" y="15"/>
                    <a:pt x="33" y="10"/>
                  </a:cubicBezTo>
                  <a:close/>
                </a:path>
              </a:pathLst>
            </a:custGeom>
            <a:grpFill/>
            <a:ln>
              <a:noFill/>
            </a:ln>
          </p:spPr>
          <p:txBody>
            <a:bodyPr anchor="ctr"/>
            <a:lstStyle/>
            <a:p>
              <a:pPr algn="ctr"/>
              <a:endParaRPr>
                <a:solidFill>
                  <a:schemeClr val="accent1">
                    <a:lumMod val="50000"/>
                  </a:schemeClr>
                </a:solidFill>
              </a:endParaRPr>
            </a:p>
          </p:txBody>
        </p:sp>
        <p:sp>
          <p:nvSpPr>
            <p:cNvPr id="432" name="íṧļïḍé"/>
            <p:cNvSpPr/>
            <p:nvPr userDrawn="1"/>
          </p:nvSpPr>
          <p:spPr bwMode="auto">
            <a:xfrm>
              <a:off x="8816699" y="2623495"/>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3" y="20"/>
                  </a:cubicBezTo>
                  <a:cubicBezTo>
                    <a:pt x="32" y="20"/>
                    <a:pt x="36" y="16"/>
                    <a:pt x="34" y="10"/>
                  </a:cubicBezTo>
                  <a:close/>
                </a:path>
              </a:pathLst>
            </a:custGeom>
            <a:grpFill/>
            <a:ln>
              <a:noFill/>
            </a:ln>
          </p:spPr>
          <p:txBody>
            <a:bodyPr anchor="ctr"/>
            <a:lstStyle/>
            <a:p>
              <a:pPr algn="ctr"/>
              <a:endParaRPr>
                <a:solidFill>
                  <a:schemeClr val="accent1">
                    <a:lumMod val="50000"/>
                  </a:schemeClr>
                </a:solidFill>
              </a:endParaRPr>
            </a:p>
          </p:txBody>
        </p:sp>
        <p:sp>
          <p:nvSpPr>
            <p:cNvPr id="433" name="íšḷïḓe"/>
            <p:cNvSpPr/>
            <p:nvPr userDrawn="1"/>
          </p:nvSpPr>
          <p:spPr bwMode="auto">
            <a:xfrm>
              <a:off x="8955564" y="2623495"/>
              <a:ext cx="134237" cy="72519"/>
            </a:xfrm>
            <a:custGeom>
              <a:avLst/>
              <a:gdLst>
                <a:gd name="T0" fmla="*/ 34 w 37"/>
                <a:gd name="T1" fmla="*/ 10 h 20"/>
                <a:gd name="T2" fmla="*/ 14 w 37"/>
                <a:gd name="T3" fmla="*/ 0 h 20"/>
                <a:gd name="T4" fmla="*/ 3 w 37"/>
                <a:gd name="T5" fmla="*/ 10 h 20"/>
                <a:gd name="T6" fmla="*/ 2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2" y="4"/>
                    <a:pt x="22" y="0"/>
                    <a:pt x="14" y="0"/>
                  </a:cubicBezTo>
                  <a:cubicBezTo>
                    <a:pt x="5" y="0"/>
                    <a:pt x="0" y="4"/>
                    <a:pt x="3" y="10"/>
                  </a:cubicBezTo>
                  <a:cubicBezTo>
                    <a:pt x="6" y="16"/>
                    <a:pt x="15" y="20"/>
                    <a:pt x="23" y="20"/>
                  </a:cubicBezTo>
                  <a:cubicBezTo>
                    <a:pt x="32" y="20"/>
                    <a:pt x="37" y="16"/>
                    <a:pt x="34" y="10"/>
                  </a:cubicBezTo>
                  <a:close/>
                </a:path>
              </a:pathLst>
            </a:custGeom>
            <a:grpFill/>
            <a:ln>
              <a:noFill/>
            </a:ln>
          </p:spPr>
          <p:txBody>
            <a:bodyPr anchor="ctr"/>
            <a:lstStyle/>
            <a:p>
              <a:pPr algn="ctr"/>
              <a:endParaRPr>
                <a:solidFill>
                  <a:schemeClr val="accent1">
                    <a:lumMod val="50000"/>
                  </a:schemeClr>
                </a:solidFill>
              </a:endParaRPr>
            </a:p>
          </p:txBody>
        </p:sp>
        <p:sp>
          <p:nvSpPr>
            <p:cNvPr id="434" name="íṩľíḍe"/>
            <p:cNvSpPr/>
            <p:nvPr userDrawn="1"/>
          </p:nvSpPr>
          <p:spPr bwMode="auto">
            <a:xfrm>
              <a:off x="9236381" y="2623495"/>
              <a:ext cx="131151" cy="72519"/>
            </a:xfrm>
            <a:custGeom>
              <a:avLst/>
              <a:gdLst>
                <a:gd name="T0" fmla="*/ 33 w 36"/>
                <a:gd name="T1" fmla="*/ 10 h 20"/>
                <a:gd name="T2" fmla="*/ 13 w 36"/>
                <a:gd name="T3" fmla="*/ 0 h 20"/>
                <a:gd name="T4" fmla="*/ 2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1" y="0"/>
                    <a:pt x="13" y="0"/>
                  </a:cubicBezTo>
                  <a:cubicBezTo>
                    <a:pt x="4" y="0"/>
                    <a:pt x="0" y="4"/>
                    <a:pt x="2" y="10"/>
                  </a:cubicBezTo>
                  <a:cubicBezTo>
                    <a:pt x="5" y="16"/>
                    <a:pt x="14" y="20"/>
                    <a:pt x="23" y="20"/>
                  </a:cubicBezTo>
                  <a:cubicBezTo>
                    <a:pt x="32"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435" name="iṩļíḋé"/>
            <p:cNvSpPr/>
            <p:nvPr userDrawn="1"/>
          </p:nvSpPr>
          <p:spPr bwMode="auto">
            <a:xfrm>
              <a:off x="8856816" y="2714528"/>
              <a:ext cx="135779" cy="80233"/>
            </a:xfrm>
            <a:custGeom>
              <a:avLst/>
              <a:gdLst>
                <a:gd name="T0" fmla="*/ 34 w 37"/>
                <a:gd name="T1" fmla="*/ 11 h 22"/>
                <a:gd name="T2" fmla="*/ 14 w 37"/>
                <a:gd name="T3" fmla="*/ 0 h 22"/>
                <a:gd name="T4" fmla="*/ 3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3" y="11"/>
                  </a:cubicBezTo>
                  <a:cubicBezTo>
                    <a:pt x="5" y="17"/>
                    <a:pt x="14" y="22"/>
                    <a:pt x="23" y="22"/>
                  </a:cubicBezTo>
                  <a:cubicBezTo>
                    <a:pt x="32"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436" name="iṧḻíḑé"/>
            <p:cNvSpPr/>
            <p:nvPr userDrawn="1"/>
          </p:nvSpPr>
          <p:spPr bwMode="auto">
            <a:xfrm>
              <a:off x="8998767" y="2714528"/>
              <a:ext cx="135779" cy="80233"/>
            </a:xfrm>
            <a:custGeom>
              <a:avLst/>
              <a:gdLst>
                <a:gd name="T0" fmla="*/ 34 w 37"/>
                <a:gd name="T1" fmla="*/ 11 h 22"/>
                <a:gd name="T2" fmla="*/ 13 w 37"/>
                <a:gd name="T3" fmla="*/ 0 h 22"/>
                <a:gd name="T4" fmla="*/ 2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1" y="5"/>
                    <a:pt x="22" y="0"/>
                    <a:pt x="13" y="0"/>
                  </a:cubicBezTo>
                  <a:cubicBezTo>
                    <a:pt x="5" y="0"/>
                    <a:pt x="0" y="5"/>
                    <a:pt x="2" y="11"/>
                  </a:cubicBezTo>
                  <a:cubicBezTo>
                    <a:pt x="5" y="17"/>
                    <a:pt x="14" y="22"/>
                    <a:pt x="23" y="22"/>
                  </a:cubicBezTo>
                  <a:cubicBezTo>
                    <a:pt x="32"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437" name="îṩļiḋè"/>
            <p:cNvSpPr/>
            <p:nvPr userDrawn="1"/>
          </p:nvSpPr>
          <p:spPr bwMode="auto">
            <a:xfrm>
              <a:off x="8896932" y="2810191"/>
              <a:ext cx="135779" cy="80233"/>
            </a:xfrm>
            <a:custGeom>
              <a:avLst/>
              <a:gdLst>
                <a:gd name="T0" fmla="*/ 35 w 37"/>
                <a:gd name="T1" fmla="*/ 11 h 22"/>
                <a:gd name="T2" fmla="*/ 14 w 37"/>
                <a:gd name="T3" fmla="*/ 0 h 22"/>
                <a:gd name="T4" fmla="*/ 3 w 37"/>
                <a:gd name="T5" fmla="*/ 11 h 22"/>
                <a:gd name="T6" fmla="*/ 24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2" y="5"/>
                    <a:pt x="23" y="0"/>
                    <a:pt x="14" y="0"/>
                  </a:cubicBezTo>
                  <a:cubicBezTo>
                    <a:pt x="5" y="0"/>
                    <a:pt x="0" y="5"/>
                    <a:pt x="3" y="11"/>
                  </a:cubicBezTo>
                  <a:cubicBezTo>
                    <a:pt x="5" y="17"/>
                    <a:pt x="15" y="22"/>
                    <a:pt x="24" y="22"/>
                  </a:cubicBezTo>
                  <a:cubicBezTo>
                    <a:pt x="32" y="22"/>
                    <a:pt x="37" y="17"/>
                    <a:pt x="35" y="11"/>
                  </a:cubicBezTo>
                  <a:close/>
                </a:path>
              </a:pathLst>
            </a:custGeom>
            <a:grpFill/>
            <a:ln>
              <a:noFill/>
            </a:ln>
          </p:spPr>
          <p:txBody>
            <a:bodyPr anchor="ctr"/>
            <a:lstStyle/>
            <a:p>
              <a:pPr algn="ctr"/>
              <a:endParaRPr>
                <a:solidFill>
                  <a:schemeClr val="accent1">
                    <a:lumMod val="50000"/>
                  </a:schemeClr>
                </a:solidFill>
              </a:endParaRPr>
            </a:p>
          </p:txBody>
        </p:sp>
        <p:sp>
          <p:nvSpPr>
            <p:cNvPr id="438" name="ïśľíḍè"/>
            <p:cNvSpPr/>
            <p:nvPr userDrawn="1"/>
          </p:nvSpPr>
          <p:spPr bwMode="auto">
            <a:xfrm>
              <a:off x="9038883" y="2810191"/>
              <a:ext cx="138865" cy="80233"/>
            </a:xfrm>
            <a:custGeom>
              <a:avLst/>
              <a:gdLst>
                <a:gd name="T0" fmla="*/ 35 w 38"/>
                <a:gd name="T1" fmla="*/ 11 h 22"/>
                <a:gd name="T2" fmla="*/ 14 w 38"/>
                <a:gd name="T3" fmla="*/ 0 h 22"/>
                <a:gd name="T4" fmla="*/ 3 w 38"/>
                <a:gd name="T5" fmla="*/ 11 h 22"/>
                <a:gd name="T6" fmla="*/ 2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2" y="5"/>
                    <a:pt x="23" y="0"/>
                    <a:pt x="14" y="0"/>
                  </a:cubicBezTo>
                  <a:cubicBezTo>
                    <a:pt x="5" y="0"/>
                    <a:pt x="0" y="5"/>
                    <a:pt x="3" y="11"/>
                  </a:cubicBezTo>
                  <a:cubicBezTo>
                    <a:pt x="6" y="17"/>
                    <a:pt x="15" y="22"/>
                    <a:pt x="24" y="22"/>
                  </a:cubicBezTo>
                  <a:cubicBezTo>
                    <a:pt x="33" y="22"/>
                    <a:pt x="38" y="17"/>
                    <a:pt x="35" y="11"/>
                  </a:cubicBezTo>
                  <a:close/>
                </a:path>
              </a:pathLst>
            </a:custGeom>
            <a:grpFill/>
            <a:ln>
              <a:noFill/>
            </a:ln>
          </p:spPr>
          <p:txBody>
            <a:bodyPr anchor="ctr"/>
            <a:lstStyle/>
            <a:p>
              <a:pPr algn="ctr"/>
              <a:endParaRPr>
                <a:solidFill>
                  <a:schemeClr val="accent1">
                    <a:lumMod val="50000"/>
                  </a:schemeClr>
                </a:solidFill>
              </a:endParaRPr>
            </a:p>
          </p:txBody>
        </p:sp>
        <p:sp>
          <p:nvSpPr>
            <p:cNvPr id="439" name="îşļiḋé"/>
            <p:cNvSpPr/>
            <p:nvPr userDrawn="1"/>
          </p:nvSpPr>
          <p:spPr bwMode="auto">
            <a:xfrm>
              <a:off x="8940135" y="2907397"/>
              <a:ext cx="135779" cy="84863"/>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2" y="5"/>
                    <a:pt x="23" y="0"/>
                    <a:pt x="14" y="0"/>
                  </a:cubicBezTo>
                  <a:cubicBezTo>
                    <a:pt x="5" y="0"/>
                    <a:pt x="0" y="5"/>
                    <a:pt x="2" y="11"/>
                  </a:cubicBezTo>
                  <a:cubicBezTo>
                    <a:pt x="5" y="18"/>
                    <a:pt x="14"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0" name="išliḋé"/>
            <p:cNvSpPr/>
            <p:nvPr userDrawn="1"/>
          </p:nvSpPr>
          <p:spPr bwMode="auto">
            <a:xfrm>
              <a:off x="7809155" y="3010774"/>
              <a:ext cx="135779" cy="83319"/>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2" y="23"/>
                    <a:pt x="22" y="23"/>
                  </a:cubicBezTo>
                  <a:cubicBezTo>
                    <a:pt x="31"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1" name="í$ļïḓé"/>
            <p:cNvSpPr/>
            <p:nvPr userDrawn="1"/>
          </p:nvSpPr>
          <p:spPr bwMode="auto">
            <a:xfrm>
              <a:off x="7955735" y="3010774"/>
              <a:ext cx="134237" cy="83319"/>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3" y="23"/>
                    <a:pt x="22" y="23"/>
                  </a:cubicBezTo>
                  <a:cubicBezTo>
                    <a:pt x="31"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2" name="îSliḋè"/>
            <p:cNvSpPr/>
            <p:nvPr userDrawn="1"/>
          </p:nvSpPr>
          <p:spPr bwMode="auto">
            <a:xfrm>
              <a:off x="8105400" y="3010774"/>
              <a:ext cx="131151" cy="83319"/>
            </a:xfrm>
            <a:custGeom>
              <a:avLst/>
              <a:gdLst>
                <a:gd name="T0" fmla="*/ 34 w 36"/>
                <a:gd name="T1" fmla="*/ 11 h 23"/>
                <a:gd name="T2" fmla="*/ 14 w 36"/>
                <a:gd name="T3" fmla="*/ 0 h 23"/>
                <a:gd name="T4" fmla="*/ 1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3" y="0"/>
                    <a:pt x="14" y="0"/>
                  </a:cubicBezTo>
                  <a:cubicBezTo>
                    <a:pt x="5" y="0"/>
                    <a:pt x="0" y="5"/>
                    <a:pt x="1" y="11"/>
                  </a:cubicBezTo>
                  <a:cubicBezTo>
                    <a:pt x="3" y="18"/>
                    <a:pt x="12" y="23"/>
                    <a:pt x="22" y="23"/>
                  </a:cubicBezTo>
                  <a:cubicBezTo>
                    <a:pt x="31"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443" name="îṡlïḍe"/>
            <p:cNvSpPr/>
            <p:nvPr userDrawn="1"/>
          </p:nvSpPr>
          <p:spPr bwMode="auto">
            <a:xfrm>
              <a:off x="8397018" y="3010774"/>
              <a:ext cx="135779" cy="83319"/>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3" y="0"/>
                    <a:pt x="14" y="0"/>
                  </a:cubicBezTo>
                  <a:cubicBezTo>
                    <a:pt x="5" y="0"/>
                    <a:pt x="0" y="5"/>
                    <a:pt x="2" y="11"/>
                  </a:cubicBezTo>
                  <a:cubicBezTo>
                    <a:pt x="4" y="18"/>
                    <a:pt x="13"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4" name="ïṧ1iḓe"/>
            <p:cNvSpPr/>
            <p:nvPr userDrawn="1"/>
          </p:nvSpPr>
          <p:spPr bwMode="auto">
            <a:xfrm>
              <a:off x="8543597" y="3010774"/>
              <a:ext cx="138865" cy="83319"/>
            </a:xfrm>
            <a:custGeom>
              <a:avLst/>
              <a:gdLst>
                <a:gd name="T0" fmla="*/ 35 w 38"/>
                <a:gd name="T1" fmla="*/ 11 h 23"/>
                <a:gd name="T2" fmla="*/ 14 w 38"/>
                <a:gd name="T3" fmla="*/ 0 h 23"/>
                <a:gd name="T4" fmla="*/ 2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3" y="0"/>
                    <a:pt x="14" y="0"/>
                  </a:cubicBezTo>
                  <a:cubicBezTo>
                    <a:pt x="5" y="0"/>
                    <a:pt x="0" y="5"/>
                    <a:pt x="2" y="11"/>
                  </a:cubicBezTo>
                  <a:cubicBezTo>
                    <a:pt x="5" y="18"/>
                    <a:pt x="14" y="23"/>
                    <a:pt x="23" y="23"/>
                  </a:cubicBezTo>
                  <a:cubicBezTo>
                    <a:pt x="32"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445" name="i$ļíḋé"/>
            <p:cNvSpPr/>
            <p:nvPr userDrawn="1"/>
          </p:nvSpPr>
          <p:spPr bwMode="auto">
            <a:xfrm>
              <a:off x="8688634" y="3010774"/>
              <a:ext cx="138865" cy="83319"/>
            </a:xfrm>
            <a:custGeom>
              <a:avLst/>
              <a:gdLst>
                <a:gd name="T0" fmla="*/ 35 w 38"/>
                <a:gd name="T1" fmla="*/ 11 h 23"/>
                <a:gd name="T2" fmla="*/ 14 w 38"/>
                <a:gd name="T3" fmla="*/ 0 h 23"/>
                <a:gd name="T4" fmla="*/ 3 w 38"/>
                <a:gd name="T5" fmla="*/ 11 h 23"/>
                <a:gd name="T6" fmla="*/ 2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3" y="0"/>
                    <a:pt x="14" y="0"/>
                  </a:cubicBezTo>
                  <a:cubicBezTo>
                    <a:pt x="5" y="0"/>
                    <a:pt x="0" y="5"/>
                    <a:pt x="3" y="11"/>
                  </a:cubicBezTo>
                  <a:cubicBezTo>
                    <a:pt x="5" y="18"/>
                    <a:pt x="14" y="23"/>
                    <a:pt x="24" y="23"/>
                  </a:cubicBezTo>
                  <a:cubicBezTo>
                    <a:pt x="33"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446" name="íṩ1ïḑe"/>
            <p:cNvSpPr/>
            <p:nvPr userDrawn="1"/>
          </p:nvSpPr>
          <p:spPr bwMode="auto">
            <a:xfrm>
              <a:off x="7838471" y="3112609"/>
              <a:ext cx="135779" cy="87948"/>
            </a:xfrm>
            <a:custGeom>
              <a:avLst/>
              <a:gdLst>
                <a:gd name="T0" fmla="*/ 35 w 37"/>
                <a:gd name="T1" fmla="*/ 12 h 24"/>
                <a:gd name="T2" fmla="*/ 15 w 37"/>
                <a:gd name="T3" fmla="*/ 0 h 24"/>
                <a:gd name="T4" fmla="*/ 2 w 37"/>
                <a:gd name="T5" fmla="*/ 12 h 24"/>
                <a:gd name="T6" fmla="*/ 21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6"/>
                    <a:pt x="24" y="0"/>
                    <a:pt x="15" y="0"/>
                  </a:cubicBezTo>
                  <a:cubicBezTo>
                    <a:pt x="6" y="0"/>
                    <a:pt x="0" y="6"/>
                    <a:pt x="2" y="12"/>
                  </a:cubicBezTo>
                  <a:cubicBezTo>
                    <a:pt x="3" y="19"/>
                    <a:pt x="12" y="24"/>
                    <a:pt x="21" y="24"/>
                  </a:cubicBezTo>
                  <a:cubicBezTo>
                    <a:pt x="31" y="24"/>
                    <a:pt x="37" y="19"/>
                    <a:pt x="35" y="12"/>
                  </a:cubicBezTo>
                  <a:close/>
                </a:path>
              </a:pathLst>
            </a:custGeom>
            <a:grpFill/>
            <a:ln>
              <a:noFill/>
            </a:ln>
          </p:spPr>
          <p:txBody>
            <a:bodyPr anchor="ctr"/>
            <a:lstStyle/>
            <a:p>
              <a:pPr algn="ctr"/>
              <a:endParaRPr>
                <a:solidFill>
                  <a:schemeClr val="accent1">
                    <a:lumMod val="50000"/>
                  </a:schemeClr>
                </a:solidFill>
              </a:endParaRPr>
            </a:p>
          </p:txBody>
        </p:sp>
        <p:sp>
          <p:nvSpPr>
            <p:cNvPr id="447" name="ïSļïḑè"/>
            <p:cNvSpPr/>
            <p:nvPr userDrawn="1"/>
          </p:nvSpPr>
          <p:spPr bwMode="auto">
            <a:xfrm>
              <a:off x="7988136" y="3112609"/>
              <a:ext cx="135779" cy="87948"/>
            </a:xfrm>
            <a:custGeom>
              <a:avLst/>
              <a:gdLst>
                <a:gd name="T0" fmla="*/ 35 w 37"/>
                <a:gd name="T1" fmla="*/ 12 h 24"/>
                <a:gd name="T2" fmla="*/ 15 w 37"/>
                <a:gd name="T3" fmla="*/ 0 h 24"/>
                <a:gd name="T4" fmla="*/ 1 w 37"/>
                <a:gd name="T5" fmla="*/ 12 h 24"/>
                <a:gd name="T6" fmla="*/ 22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6"/>
                    <a:pt x="24" y="0"/>
                    <a:pt x="15" y="0"/>
                  </a:cubicBezTo>
                  <a:cubicBezTo>
                    <a:pt x="5" y="0"/>
                    <a:pt x="0" y="6"/>
                    <a:pt x="1" y="12"/>
                  </a:cubicBezTo>
                  <a:cubicBezTo>
                    <a:pt x="3" y="19"/>
                    <a:pt x="12" y="24"/>
                    <a:pt x="22" y="24"/>
                  </a:cubicBezTo>
                  <a:cubicBezTo>
                    <a:pt x="31" y="24"/>
                    <a:pt x="37" y="19"/>
                    <a:pt x="35" y="12"/>
                  </a:cubicBezTo>
                  <a:close/>
                </a:path>
              </a:pathLst>
            </a:custGeom>
            <a:grpFill/>
            <a:ln>
              <a:noFill/>
            </a:ln>
          </p:spPr>
          <p:txBody>
            <a:bodyPr anchor="ctr"/>
            <a:lstStyle/>
            <a:p>
              <a:pPr algn="ctr"/>
              <a:endParaRPr>
                <a:solidFill>
                  <a:schemeClr val="accent1">
                    <a:lumMod val="50000"/>
                  </a:schemeClr>
                </a:solidFill>
              </a:endParaRPr>
            </a:p>
          </p:txBody>
        </p:sp>
        <p:sp>
          <p:nvSpPr>
            <p:cNvPr id="448" name="iṡḷíḑê"/>
            <p:cNvSpPr/>
            <p:nvPr userDrawn="1"/>
          </p:nvSpPr>
          <p:spPr bwMode="auto">
            <a:xfrm>
              <a:off x="8434048" y="3112609"/>
              <a:ext cx="138865" cy="87948"/>
            </a:xfrm>
            <a:custGeom>
              <a:avLst/>
              <a:gdLst>
                <a:gd name="T0" fmla="*/ 35 w 38"/>
                <a:gd name="T1" fmla="*/ 12 h 24"/>
                <a:gd name="T2" fmla="*/ 14 w 38"/>
                <a:gd name="T3" fmla="*/ 0 h 24"/>
                <a:gd name="T4" fmla="*/ 2 w 38"/>
                <a:gd name="T5" fmla="*/ 12 h 24"/>
                <a:gd name="T6" fmla="*/ 23 w 38"/>
                <a:gd name="T7" fmla="*/ 24 h 24"/>
                <a:gd name="T8" fmla="*/ 35 w 38"/>
                <a:gd name="T9" fmla="*/ 12 h 24"/>
              </a:gdLst>
              <a:ahLst/>
              <a:cxnLst>
                <a:cxn ang="0">
                  <a:pos x="T0" y="T1"/>
                </a:cxn>
                <a:cxn ang="0">
                  <a:pos x="T2" y="T3"/>
                </a:cxn>
                <a:cxn ang="0">
                  <a:pos x="T4" y="T5"/>
                </a:cxn>
                <a:cxn ang="0">
                  <a:pos x="T6" y="T7"/>
                </a:cxn>
                <a:cxn ang="0">
                  <a:pos x="T8" y="T9"/>
                </a:cxn>
              </a:cxnLst>
              <a:rect l="0" t="0" r="r" b="b"/>
              <a:pathLst>
                <a:path w="38" h="24">
                  <a:moveTo>
                    <a:pt x="35" y="12"/>
                  </a:moveTo>
                  <a:cubicBezTo>
                    <a:pt x="33" y="6"/>
                    <a:pt x="23" y="0"/>
                    <a:pt x="14" y="0"/>
                  </a:cubicBezTo>
                  <a:cubicBezTo>
                    <a:pt x="5" y="0"/>
                    <a:pt x="0" y="6"/>
                    <a:pt x="2" y="12"/>
                  </a:cubicBezTo>
                  <a:cubicBezTo>
                    <a:pt x="4" y="19"/>
                    <a:pt x="13" y="24"/>
                    <a:pt x="23" y="24"/>
                  </a:cubicBezTo>
                  <a:cubicBezTo>
                    <a:pt x="32" y="24"/>
                    <a:pt x="38" y="19"/>
                    <a:pt x="35" y="12"/>
                  </a:cubicBezTo>
                  <a:close/>
                </a:path>
              </a:pathLst>
            </a:custGeom>
            <a:grpFill/>
            <a:ln>
              <a:noFill/>
            </a:ln>
          </p:spPr>
          <p:txBody>
            <a:bodyPr anchor="ctr"/>
            <a:lstStyle/>
            <a:p>
              <a:pPr algn="ctr"/>
              <a:endParaRPr>
                <a:solidFill>
                  <a:schemeClr val="accent1">
                    <a:lumMod val="50000"/>
                  </a:schemeClr>
                </a:solidFill>
              </a:endParaRPr>
            </a:p>
          </p:txBody>
        </p:sp>
        <p:sp>
          <p:nvSpPr>
            <p:cNvPr id="449" name="ísľiḍé"/>
            <p:cNvSpPr/>
            <p:nvPr userDrawn="1"/>
          </p:nvSpPr>
          <p:spPr bwMode="auto">
            <a:xfrm>
              <a:off x="8579085" y="3112609"/>
              <a:ext cx="138865" cy="87948"/>
            </a:xfrm>
            <a:custGeom>
              <a:avLst/>
              <a:gdLst>
                <a:gd name="T0" fmla="*/ 36 w 38"/>
                <a:gd name="T1" fmla="*/ 12 h 24"/>
                <a:gd name="T2" fmla="*/ 15 w 38"/>
                <a:gd name="T3" fmla="*/ 0 h 24"/>
                <a:gd name="T4" fmla="*/ 3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4" y="0"/>
                    <a:pt x="15" y="0"/>
                  </a:cubicBezTo>
                  <a:cubicBezTo>
                    <a:pt x="6" y="0"/>
                    <a:pt x="0" y="6"/>
                    <a:pt x="3" y="12"/>
                  </a:cubicBezTo>
                  <a:cubicBezTo>
                    <a:pt x="5" y="19"/>
                    <a:pt x="15" y="24"/>
                    <a:pt x="24" y="24"/>
                  </a:cubicBezTo>
                  <a:cubicBezTo>
                    <a:pt x="33"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0" name="î$ľíďé"/>
            <p:cNvSpPr/>
            <p:nvPr userDrawn="1"/>
          </p:nvSpPr>
          <p:spPr bwMode="auto">
            <a:xfrm>
              <a:off x="8728751" y="3112609"/>
              <a:ext cx="138865" cy="87948"/>
            </a:xfrm>
            <a:custGeom>
              <a:avLst/>
              <a:gdLst>
                <a:gd name="T0" fmla="*/ 36 w 38"/>
                <a:gd name="T1" fmla="*/ 12 h 24"/>
                <a:gd name="T2" fmla="*/ 15 w 38"/>
                <a:gd name="T3" fmla="*/ 0 h 24"/>
                <a:gd name="T4" fmla="*/ 3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4" y="0"/>
                    <a:pt x="15" y="0"/>
                  </a:cubicBezTo>
                  <a:cubicBezTo>
                    <a:pt x="5" y="0"/>
                    <a:pt x="0" y="6"/>
                    <a:pt x="3" y="12"/>
                  </a:cubicBezTo>
                  <a:cubicBezTo>
                    <a:pt x="5" y="19"/>
                    <a:pt x="15" y="24"/>
                    <a:pt x="24" y="24"/>
                  </a:cubicBezTo>
                  <a:cubicBezTo>
                    <a:pt x="33"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1" name="iṡḻîďê"/>
            <p:cNvSpPr/>
            <p:nvPr userDrawn="1"/>
          </p:nvSpPr>
          <p:spPr bwMode="auto">
            <a:xfrm>
              <a:off x="8878417" y="3112609"/>
              <a:ext cx="138865" cy="87948"/>
            </a:xfrm>
            <a:custGeom>
              <a:avLst/>
              <a:gdLst>
                <a:gd name="T0" fmla="*/ 36 w 38"/>
                <a:gd name="T1" fmla="*/ 12 h 24"/>
                <a:gd name="T2" fmla="*/ 14 w 38"/>
                <a:gd name="T3" fmla="*/ 0 h 24"/>
                <a:gd name="T4" fmla="*/ 2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3" y="0"/>
                    <a:pt x="14" y="0"/>
                  </a:cubicBezTo>
                  <a:cubicBezTo>
                    <a:pt x="5" y="0"/>
                    <a:pt x="0" y="6"/>
                    <a:pt x="2" y="12"/>
                  </a:cubicBezTo>
                  <a:cubicBezTo>
                    <a:pt x="5" y="19"/>
                    <a:pt x="15" y="24"/>
                    <a:pt x="24" y="24"/>
                  </a:cubicBezTo>
                  <a:cubicBezTo>
                    <a:pt x="33"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2" name="iṣḷiḋè"/>
            <p:cNvSpPr/>
            <p:nvPr userDrawn="1"/>
          </p:nvSpPr>
          <p:spPr bwMode="auto">
            <a:xfrm>
              <a:off x="7867787" y="3222158"/>
              <a:ext cx="135779" cy="87948"/>
            </a:xfrm>
            <a:custGeom>
              <a:avLst/>
              <a:gdLst>
                <a:gd name="T0" fmla="*/ 35 w 37"/>
                <a:gd name="T1" fmla="*/ 12 h 24"/>
                <a:gd name="T2" fmla="*/ 15 w 37"/>
                <a:gd name="T3" fmla="*/ 0 h 24"/>
                <a:gd name="T4" fmla="*/ 1 w 37"/>
                <a:gd name="T5" fmla="*/ 12 h 24"/>
                <a:gd name="T6" fmla="*/ 22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5"/>
                    <a:pt x="24" y="0"/>
                    <a:pt x="15" y="0"/>
                  </a:cubicBezTo>
                  <a:cubicBezTo>
                    <a:pt x="6" y="0"/>
                    <a:pt x="0" y="5"/>
                    <a:pt x="1" y="12"/>
                  </a:cubicBezTo>
                  <a:cubicBezTo>
                    <a:pt x="3" y="19"/>
                    <a:pt x="12" y="24"/>
                    <a:pt x="22" y="24"/>
                  </a:cubicBezTo>
                  <a:cubicBezTo>
                    <a:pt x="31" y="24"/>
                    <a:pt x="37" y="19"/>
                    <a:pt x="35" y="12"/>
                  </a:cubicBezTo>
                  <a:close/>
                </a:path>
              </a:pathLst>
            </a:custGeom>
            <a:grpFill/>
            <a:ln>
              <a:noFill/>
            </a:ln>
          </p:spPr>
          <p:txBody>
            <a:bodyPr anchor="ctr"/>
            <a:lstStyle/>
            <a:p>
              <a:pPr algn="ctr"/>
              <a:endParaRPr>
                <a:solidFill>
                  <a:schemeClr val="accent1">
                    <a:lumMod val="50000"/>
                  </a:schemeClr>
                </a:solidFill>
              </a:endParaRPr>
            </a:p>
          </p:txBody>
        </p:sp>
        <p:sp>
          <p:nvSpPr>
            <p:cNvPr id="453" name="íşlîḋè"/>
            <p:cNvSpPr/>
            <p:nvPr userDrawn="1"/>
          </p:nvSpPr>
          <p:spPr bwMode="auto">
            <a:xfrm>
              <a:off x="8017453" y="3222158"/>
              <a:ext cx="138865" cy="87948"/>
            </a:xfrm>
            <a:custGeom>
              <a:avLst/>
              <a:gdLst>
                <a:gd name="T0" fmla="*/ 36 w 38"/>
                <a:gd name="T1" fmla="*/ 12 h 24"/>
                <a:gd name="T2" fmla="*/ 15 w 38"/>
                <a:gd name="T3" fmla="*/ 0 h 24"/>
                <a:gd name="T4" fmla="*/ 2 w 38"/>
                <a:gd name="T5" fmla="*/ 12 h 24"/>
                <a:gd name="T6" fmla="*/ 22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4" y="5"/>
                    <a:pt x="24" y="0"/>
                    <a:pt x="15" y="0"/>
                  </a:cubicBezTo>
                  <a:cubicBezTo>
                    <a:pt x="6" y="0"/>
                    <a:pt x="0" y="5"/>
                    <a:pt x="2" y="12"/>
                  </a:cubicBezTo>
                  <a:cubicBezTo>
                    <a:pt x="4" y="19"/>
                    <a:pt x="13" y="24"/>
                    <a:pt x="22" y="24"/>
                  </a:cubicBezTo>
                  <a:cubicBezTo>
                    <a:pt x="32"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4" name="íŝļîďe"/>
            <p:cNvSpPr/>
            <p:nvPr userDrawn="1"/>
          </p:nvSpPr>
          <p:spPr bwMode="auto">
            <a:xfrm>
              <a:off x="8619202" y="3222158"/>
              <a:ext cx="143495" cy="87948"/>
            </a:xfrm>
            <a:custGeom>
              <a:avLst/>
              <a:gdLst>
                <a:gd name="T0" fmla="*/ 36 w 39"/>
                <a:gd name="T1" fmla="*/ 12 h 24"/>
                <a:gd name="T2" fmla="*/ 15 w 39"/>
                <a:gd name="T3" fmla="*/ 0 h 24"/>
                <a:gd name="T4" fmla="*/ 2 w 39"/>
                <a:gd name="T5" fmla="*/ 12 h 24"/>
                <a:gd name="T6" fmla="*/ 2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4" y="5"/>
                    <a:pt x="24" y="0"/>
                    <a:pt x="15" y="0"/>
                  </a:cubicBezTo>
                  <a:cubicBezTo>
                    <a:pt x="5" y="0"/>
                    <a:pt x="0" y="5"/>
                    <a:pt x="2" y="12"/>
                  </a:cubicBezTo>
                  <a:cubicBezTo>
                    <a:pt x="5" y="19"/>
                    <a:pt x="14" y="24"/>
                    <a:pt x="24" y="24"/>
                  </a:cubicBezTo>
                  <a:cubicBezTo>
                    <a:pt x="33" y="24"/>
                    <a:pt x="39" y="19"/>
                    <a:pt x="36" y="12"/>
                  </a:cubicBezTo>
                  <a:close/>
                </a:path>
              </a:pathLst>
            </a:custGeom>
            <a:grpFill/>
            <a:ln>
              <a:noFill/>
            </a:ln>
          </p:spPr>
          <p:txBody>
            <a:bodyPr anchor="ctr"/>
            <a:lstStyle/>
            <a:p>
              <a:pPr algn="ctr"/>
              <a:endParaRPr>
                <a:solidFill>
                  <a:schemeClr val="accent1">
                    <a:lumMod val="50000"/>
                  </a:schemeClr>
                </a:solidFill>
              </a:endParaRPr>
            </a:p>
          </p:txBody>
        </p:sp>
        <p:sp>
          <p:nvSpPr>
            <p:cNvPr id="455" name="isḻîḋè"/>
            <p:cNvSpPr/>
            <p:nvPr userDrawn="1"/>
          </p:nvSpPr>
          <p:spPr bwMode="auto">
            <a:xfrm>
              <a:off x="8768867" y="3222158"/>
              <a:ext cx="143495" cy="87948"/>
            </a:xfrm>
            <a:custGeom>
              <a:avLst/>
              <a:gdLst>
                <a:gd name="T0" fmla="*/ 37 w 39"/>
                <a:gd name="T1" fmla="*/ 12 h 24"/>
                <a:gd name="T2" fmla="*/ 15 w 39"/>
                <a:gd name="T3" fmla="*/ 0 h 24"/>
                <a:gd name="T4" fmla="*/ 3 w 39"/>
                <a:gd name="T5" fmla="*/ 12 h 24"/>
                <a:gd name="T6" fmla="*/ 24 w 39"/>
                <a:gd name="T7" fmla="*/ 24 h 24"/>
                <a:gd name="T8" fmla="*/ 37 w 39"/>
                <a:gd name="T9" fmla="*/ 12 h 24"/>
              </a:gdLst>
              <a:ahLst/>
              <a:cxnLst>
                <a:cxn ang="0">
                  <a:pos x="T0" y="T1"/>
                </a:cxn>
                <a:cxn ang="0">
                  <a:pos x="T2" y="T3"/>
                </a:cxn>
                <a:cxn ang="0">
                  <a:pos x="T4" y="T5"/>
                </a:cxn>
                <a:cxn ang="0">
                  <a:pos x="T6" y="T7"/>
                </a:cxn>
                <a:cxn ang="0">
                  <a:pos x="T8" y="T9"/>
                </a:cxn>
              </a:cxnLst>
              <a:rect l="0" t="0" r="r" b="b"/>
              <a:pathLst>
                <a:path w="39" h="24">
                  <a:moveTo>
                    <a:pt x="37" y="12"/>
                  </a:moveTo>
                  <a:cubicBezTo>
                    <a:pt x="34" y="5"/>
                    <a:pt x="24" y="0"/>
                    <a:pt x="15" y="0"/>
                  </a:cubicBezTo>
                  <a:cubicBezTo>
                    <a:pt x="6" y="0"/>
                    <a:pt x="0" y="5"/>
                    <a:pt x="3" y="12"/>
                  </a:cubicBezTo>
                  <a:cubicBezTo>
                    <a:pt x="5" y="19"/>
                    <a:pt x="15" y="24"/>
                    <a:pt x="24" y="24"/>
                  </a:cubicBezTo>
                  <a:cubicBezTo>
                    <a:pt x="34" y="24"/>
                    <a:pt x="39" y="19"/>
                    <a:pt x="37" y="12"/>
                  </a:cubicBezTo>
                  <a:close/>
                </a:path>
              </a:pathLst>
            </a:custGeom>
            <a:grpFill/>
            <a:ln>
              <a:noFill/>
            </a:ln>
          </p:spPr>
          <p:txBody>
            <a:bodyPr anchor="ctr"/>
            <a:lstStyle/>
            <a:p>
              <a:pPr algn="ctr"/>
              <a:endParaRPr>
                <a:solidFill>
                  <a:schemeClr val="accent1">
                    <a:lumMod val="50000"/>
                  </a:schemeClr>
                </a:solidFill>
              </a:endParaRPr>
            </a:p>
          </p:txBody>
        </p:sp>
        <p:sp>
          <p:nvSpPr>
            <p:cNvPr id="456" name="îṩliḓe"/>
            <p:cNvSpPr/>
            <p:nvPr userDrawn="1"/>
          </p:nvSpPr>
          <p:spPr bwMode="auto">
            <a:xfrm>
              <a:off x="8918534" y="3222158"/>
              <a:ext cx="146580" cy="87948"/>
            </a:xfrm>
            <a:custGeom>
              <a:avLst/>
              <a:gdLst>
                <a:gd name="T0" fmla="*/ 37 w 40"/>
                <a:gd name="T1" fmla="*/ 12 h 24"/>
                <a:gd name="T2" fmla="*/ 15 w 40"/>
                <a:gd name="T3" fmla="*/ 0 h 24"/>
                <a:gd name="T4" fmla="*/ 3 w 40"/>
                <a:gd name="T5" fmla="*/ 12 h 24"/>
                <a:gd name="T6" fmla="*/ 25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34" y="5"/>
                    <a:pt x="24" y="0"/>
                    <a:pt x="15" y="0"/>
                  </a:cubicBezTo>
                  <a:cubicBezTo>
                    <a:pt x="6" y="0"/>
                    <a:pt x="0" y="5"/>
                    <a:pt x="3" y="12"/>
                  </a:cubicBezTo>
                  <a:cubicBezTo>
                    <a:pt x="6" y="19"/>
                    <a:pt x="16" y="24"/>
                    <a:pt x="25" y="24"/>
                  </a:cubicBezTo>
                  <a:cubicBezTo>
                    <a:pt x="35" y="24"/>
                    <a:pt x="40" y="19"/>
                    <a:pt x="37" y="12"/>
                  </a:cubicBezTo>
                  <a:close/>
                </a:path>
              </a:pathLst>
            </a:custGeom>
            <a:grpFill/>
            <a:ln>
              <a:noFill/>
            </a:ln>
          </p:spPr>
          <p:txBody>
            <a:bodyPr anchor="ctr"/>
            <a:lstStyle/>
            <a:p>
              <a:pPr algn="ctr"/>
              <a:endParaRPr>
                <a:solidFill>
                  <a:schemeClr val="accent1">
                    <a:lumMod val="50000"/>
                  </a:schemeClr>
                </a:solidFill>
              </a:endParaRPr>
            </a:p>
          </p:txBody>
        </p:sp>
        <p:sp>
          <p:nvSpPr>
            <p:cNvPr id="457" name="íṡľiḋê"/>
            <p:cNvSpPr/>
            <p:nvPr userDrawn="1"/>
          </p:nvSpPr>
          <p:spPr bwMode="auto">
            <a:xfrm>
              <a:off x="7897103" y="3331707"/>
              <a:ext cx="138865" cy="91034"/>
            </a:xfrm>
            <a:custGeom>
              <a:avLst/>
              <a:gdLst>
                <a:gd name="T0" fmla="*/ 36 w 38"/>
                <a:gd name="T1" fmla="*/ 12 h 25"/>
                <a:gd name="T2" fmla="*/ 15 w 38"/>
                <a:gd name="T3" fmla="*/ 0 h 25"/>
                <a:gd name="T4" fmla="*/ 1 w 38"/>
                <a:gd name="T5" fmla="*/ 12 h 25"/>
                <a:gd name="T6" fmla="*/ 22 w 38"/>
                <a:gd name="T7" fmla="*/ 25 h 25"/>
                <a:gd name="T8" fmla="*/ 36 w 38"/>
                <a:gd name="T9" fmla="*/ 12 h 25"/>
              </a:gdLst>
              <a:ahLst/>
              <a:cxnLst>
                <a:cxn ang="0">
                  <a:pos x="T0" y="T1"/>
                </a:cxn>
                <a:cxn ang="0">
                  <a:pos x="T2" y="T3"/>
                </a:cxn>
                <a:cxn ang="0">
                  <a:pos x="T4" y="T5"/>
                </a:cxn>
                <a:cxn ang="0">
                  <a:pos x="T6" y="T7"/>
                </a:cxn>
                <a:cxn ang="0">
                  <a:pos x="T8" y="T9"/>
                </a:cxn>
              </a:cxnLst>
              <a:rect l="0" t="0" r="r" b="b"/>
              <a:pathLst>
                <a:path w="38" h="25">
                  <a:moveTo>
                    <a:pt x="36" y="12"/>
                  </a:moveTo>
                  <a:cubicBezTo>
                    <a:pt x="34" y="5"/>
                    <a:pt x="25" y="0"/>
                    <a:pt x="15" y="0"/>
                  </a:cubicBezTo>
                  <a:cubicBezTo>
                    <a:pt x="6" y="0"/>
                    <a:pt x="0" y="5"/>
                    <a:pt x="1" y="12"/>
                  </a:cubicBezTo>
                  <a:cubicBezTo>
                    <a:pt x="3" y="19"/>
                    <a:pt x="12" y="25"/>
                    <a:pt x="22" y="25"/>
                  </a:cubicBezTo>
                  <a:cubicBezTo>
                    <a:pt x="32" y="25"/>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8" name="iśḻïḓé"/>
            <p:cNvSpPr/>
            <p:nvPr userDrawn="1"/>
          </p:nvSpPr>
          <p:spPr bwMode="auto">
            <a:xfrm>
              <a:off x="8659319" y="3331707"/>
              <a:ext cx="143495" cy="91034"/>
            </a:xfrm>
            <a:custGeom>
              <a:avLst/>
              <a:gdLst>
                <a:gd name="T0" fmla="*/ 37 w 39"/>
                <a:gd name="T1" fmla="*/ 12 h 25"/>
                <a:gd name="T2" fmla="*/ 15 w 39"/>
                <a:gd name="T3" fmla="*/ 0 h 25"/>
                <a:gd name="T4" fmla="*/ 2 w 39"/>
                <a:gd name="T5" fmla="*/ 12 h 25"/>
                <a:gd name="T6" fmla="*/ 24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4" y="5"/>
                    <a:pt x="24" y="0"/>
                    <a:pt x="15" y="0"/>
                  </a:cubicBezTo>
                  <a:cubicBezTo>
                    <a:pt x="5" y="0"/>
                    <a:pt x="0" y="5"/>
                    <a:pt x="2" y="12"/>
                  </a:cubicBezTo>
                  <a:cubicBezTo>
                    <a:pt x="5" y="19"/>
                    <a:pt x="15" y="25"/>
                    <a:pt x="24" y="25"/>
                  </a:cubicBezTo>
                  <a:cubicBezTo>
                    <a:pt x="34" y="25"/>
                    <a:pt x="39" y="19"/>
                    <a:pt x="37" y="12"/>
                  </a:cubicBezTo>
                  <a:close/>
                </a:path>
              </a:pathLst>
            </a:custGeom>
            <a:grpFill/>
            <a:ln>
              <a:noFill/>
            </a:ln>
          </p:spPr>
          <p:txBody>
            <a:bodyPr anchor="ctr"/>
            <a:lstStyle/>
            <a:p>
              <a:pPr algn="ctr"/>
              <a:endParaRPr>
                <a:solidFill>
                  <a:schemeClr val="accent1">
                    <a:lumMod val="50000"/>
                  </a:schemeClr>
                </a:solidFill>
              </a:endParaRPr>
            </a:p>
          </p:txBody>
        </p:sp>
        <p:sp>
          <p:nvSpPr>
            <p:cNvPr id="459" name="íşḻiďe"/>
            <p:cNvSpPr/>
            <p:nvPr userDrawn="1"/>
          </p:nvSpPr>
          <p:spPr bwMode="auto">
            <a:xfrm>
              <a:off x="8856816" y="3445885"/>
              <a:ext cx="146580" cy="94120"/>
            </a:xfrm>
            <a:custGeom>
              <a:avLst/>
              <a:gdLst>
                <a:gd name="T0" fmla="*/ 37 w 40"/>
                <a:gd name="T1" fmla="*/ 12 h 26"/>
                <a:gd name="T2" fmla="*/ 15 w 40"/>
                <a:gd name="T3" fmla="*/ 0 h 26"/>
                <a:gd name="T4" fmla="*/ 2 w 40"/>
                <a:gd name="T5" fmla="*/ 12 h 26"/>
                <a:gd name="T6" fmla="*/ 25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34" y="5"/>
                    <a:pt x="24" y="0"/>
                    <a:pt x="15" y="0"/>
                  </a:cubicBezTo>
                  <a:cubicBezTo>
                    <a:pt x="5" y="0"/>
                    <a:pt x="0" y="5"/>
                    <a:pt x="2" y="12"/>
                  </a:cubicBezTo>
                  <a:cubicBezTo>
                    <a:pt x="5" y="20"/>
                    <a:pt x="15" y="26"/>
                    <a:pt x="25" y="26"/>
                  </a:cubicBezTo>
                  <a:cubicBezTo>
                    <a:pt x="34" y="26"/>
                    <a:pt x="40" y="20"/>
                    <a:pt x="37" y="12"/>
                  </a:cubicBezTo>
                  <a:close/>
                </a:path>
              </a:pathLst>
            </a:custGeom>
            <a:grpFill/>
            <a:ln>
              <a:noFill/>
            </a:ln>
          </p:spPr>
          <p:txBody>
            <a:bodyPr anchor="ctr"/>
            <a:lstStyle/>
            <a:p>
              <a:pPr algn="ctr"/>
              <a:endParaRPr>
                <a:solidFill>
                  <a:schemeClr val="accent1">
                    <a:lumMod val="50000"/>
                  </a:schemeClr>
                </a:solidFill>
              </a:endParaRPr>
            </a:p>
          </p:txBody>
        </p:sp>
        <p:sp>
          <p:nvSpPr>
            <p:cNvPr id="460" name="ïṡľïḍé"/>
            <p:cNvSpPr/>
            <p:nvPr userDrawn="1"/>
          </p:nvSpPr>
          <p:spPr bwMode="auto">
            <a:xfrm>
              <a:off x="5905159" y="2714528"/>
              <a:ext cx="112636" cy="80233"/>
            </a:xfrm>
            <a:custGeom>
              <a:avLst/>
              <a:gdLst>
                <a:gd name="T0" fmla="*/ 31 w 31"/>
                <a:gd name="T1" fmla="*/ 11 h 22"/>
                <a:gd name="T2" fmla="*/ 15 w 31"/>
                <a:gd name="T3" fmla="*/ 0 h 22"/>
                <a:gd name="T4" fmla="*/ 0 w 31"/>
                <a:gd name="T5" fmla="*/ 11 h 22"/>
                <a:gd name="T6" fmla="*/ 16 w 31"/>
                <a:gd name="T7" fmla="*/ 22 h 22"/>
                <a:gd name="T8" fmla="*/ 31 w 31"/>
                <a:gd name="T9" fmla="*/ 11 h 22"/>
              </a:gdLst>
              <a:ahLst/>
              <a:cxnLst>
                <a:cxn ang="0">
                  <a:pos x="T0" y="T1"/>
                </a:cxn>
                <a:cxn ang="0">
                  <a:pos x="T2" y="T3"/>
                </a:cxn>
                <a:cxn ang="0">
                  <a:pos x="T4" y="T5"/>
                </a:cxn>
                <a:cxn ang="0">
                  <a:pos x="T6" y="T7"/>
                </a:cxn>
                <a:cxn ang="0">
                  <a:pos x="T8" y="T9"/>
                </a:cxn>
              </a:cxnLst>
              <a:rect l="0" t="0" r="r" b="b"/>
              <a:pathLst>
                <a:path w="31" h="22">
                  <a:moveTo>
                    <a:pt x="31" y="11"/>
                  </a:moveTo>
                  <a:cubicBezTo>
                    <a:pt x="31" y="5"/>
                    <a:pt x="24" y="0"/>
                    <a:pt x="15" y="0"/>
                  </a:cubicBezTo>
                  <a:cubicBezTo>
                    <a:pt x="7" y="0"/>
                    <a:pt x="0" y="5"/>
                    <a:pt x="0" y="11"/>
                  </a:cubicBezTo>
                  <a:cubicBezTo>
                    <a:pt x="0" y="17"/>
                    <a:pt x="7" y="22"/>
                    <a:pt x="16" y="22"/>
                  </a:cubicBezTo>
                  <a:cubicBezTo>
                    <a:pt x="24" y="22"/>
                    <a:pt x="31" y="17"/>
                    <a:pt x="31" y="11"/>
                  </a:cubicBezTo>
                  <a:close/>
                </a:path>
              </a:pathLst>
            </a:custGeom>
            <a:grpFill/>
            <a:ln>
              <a:noFill/>
            </a:ln>
          </p:spPr>
          <p:txBody>
            <a:bodyPr anchor="ctr"/>
            <a:lstStyle/>
            <a:p>
              <a:pPr algn="ctr"/>
              <a:endParaRPr>
                <a:solidFill>
                  <a:schemeClr val="accent1">
                    <a:lumMod val="50000"/>
                  </a:schemeClr>
                </a:solidFill>
              </a:endParaRPr>
            </a:p>
          </p:txBody>
        </p:sp>
        <p:sp>
          <p:nvSpPr>
            <p:cNvPr id="461" name="ïṥľíḍé"/>
            <p:cNvSpPr/>
            <p:nvPr userDrawn="1"/>
          </p:nvSpPr>
          <p:spPr bwMode="auto">
            <a:xfrm>
              <a:off x="6044024" y="2714528"/>
              <a:ext cx="115721" cy="80233"/>
            </a:xfrm>
            <a:custGeom>
              <a:avLst/>
              <a:gdLst>
                <a:gd name="T0" fmla="*/ 32 w 32"/>
                <a:gd name="T1" fmla="*/ 11 h 22"/>
                <a:gd name="T2" fmla="*/ 16 w 32"/>
                <a:gd name="T3" fmla="*/ 0 h 22"/>
                <a:gd name="T4" fmla="*/ 0 w 32"/>
                <a:gd name="T5" fmla="*/ 11 h 22"/>
                <a:gd name="T6" fmla="*/ 17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4" y="0"/>
                    <a:pt x="16" y="0"/>
                  </a:cubicBezTo>
                  <a:cubicBezTo>
                    <a:pt x="7" y="0"/>
                    <a:pt x="0" y="5"/>
                    <a:pt x="0" y="11"/>
                  </a:cubicBezTo>
                  <a:cubicBezTo>
                    <a:pt x="1" y="17"/>
                    <a:pt x="8" y="22"/>
                    <a:pt x="17"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62" name="íṡlïḋê"/>
            <p:cNvSpPr/>
            <p:nvPr userDrawn="1"/>
          </p:nvSpPr>
          <p:spPr bwMode="auto">
            <a:xfrm>
              <a:off x="6185975" y="2714528"/>
              <a:ext cx="117264" cy="80233"/>
            </a:xfrm>
            <a:custGeom>
              <a:avLst/>
              <a:gdLst>
                <a:gd name="T0" fmla="*/ 32 w 32"/>
                <a:gd name="T1" fmla="*/ 11 h 22"/>
                <a:gd name="T2" fmla="*/ 15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1" y="5"/>
                    <a:pt x="24" y="0"/>
                    <a:pt x="15" y="0"/>
                  </a:cubicBezTo>
                  <a:cubicBezTo>
                    <a:pt x="7" y="0"/>
                    <a:pt x="0" y="5"/>
                    <a:pt x="0" y="11"/>
                  </a:cubicBezTo>
                  <a:cubicBezTo>
                    <a:pt x="0" y="17"/>
                    <a:pt x="8"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63" name="ïṩľïḑé"/>
            <p:cNvSpPr/>
            <p:nvPr userDrawn="1"/>
          </p:nvSpPr>
          <p:spPr bwMode="auto">
            <a:xfrm>
              <a:off x="6324840" y="2714528"/>
              <a:ext cx="120350" cy="80233"/>
            </a:xfrm>
            <a:custGeom>
              <a:avLst/>
              <a:gdLst>
                <a:gd name="T0" fmla="*/ 32 w 33"/>
                <a:gd name="T1" fmla="*/ 11 h 22"/>
                <a:gd name="T2" fmla="*/ 16 w 33"/>
                <a:gd name="T3" fmla="*/ 0 h 22"/>
                <a:gd name="T4" fmla="*/ 1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1" y="11"/>
                  </a:cubicBezTo>
                  <a:cubicBezTo>
                    <a:pt x="1" y="17"/>
                    <a:pt x="9"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464" name="iśľídè"/>
            <p:cNvSpPr/>
            <p:nvPr userDrawn="1"/>
          </p:nvSpPr>
          <p:spPr bwMode="auto">
            <a:xfrm>
              <a:off x="7087056" y="4063064"/>
              <a:ext cx="146580" cy="109550"/>
            </a:xfrm>
            <a:custGeom>
              <a:avLst/>
              <a:gdLst>
                <a:gd name="T0" fmla="*/ 39 w 40"/>
                <a:gd name="T1" fmla="*/ 15 h 30"/>
                <a:gd name="T2" fmla="*/ 18 w 40"/>
                <a:gd name="T3" fmla="*/ 0 h 30"/>
                <a:gd name="T4" fmla="*/ 1 w 40"/>
                <a:gd name="T5" fmla="*/ 15 h 30"/>
                <a:gd name="T6" fmla="*/ 22 w 40"/>
                <a:gd name="T7" fmla="*/ 30 h 30"/>
                <a:gd name="T8" fmla="*/ 39 w 40"/>
                <a:gd name="T9" fmla="*/ 15 h 30"/>
              </a:gdLst>
              <a:ahLst/>
              <a:cxnLst>
                <a:cxn ang="0">
                  <a:pos x="T0" y="T1"/>
                </a:cxn>
                <a:cxn ang="0">
                  <a:pos x="T2" y="T3"/>
                </a:cxn>
                <a:cxn ang="0">
                  <a:pos x="T4" y="T5"/>
                </a:cxn>
                <a:cxn ang="0">
                  <a:pos x="T6" y="T7"/>
                </a:cxn>
                <a:cxn ang="0">
                  <a:pos x="T8" y="T9"/>
                </a:cxn>
              </a:cxnLst>
              <a:rect l="0" t="0" r="r" b="b"/>
              <a:pathLst>
                <a:path w="40" h="30">
                  <a:moveTo>
                    <a:pt x="39" y="15"/>
                  </a:moveTo>
                  <a:cubicBezTo>
                    <a:pt x="37" y="6"/>
                    <a:pt x="28" y="0"/>
                    <a:pt x="18" y="0"/>
                  </a:cubicBezTo>
                  <a:cubicBezTo>
                    <a:pt x="7" y="0"/>
                    <a:pt x="0" y="6"/>
                    <a:pt x="1" y="15"/>
                  </a:cubicBezTo>
                  <a:cubicBezTo>
                    <a:pt x="2" y="23"/>
                    <a:pt x="12" y="30"/>
                    <a:pt x="22" y="30"/>
                  </a:cubicBezTo>
                  <a:cubicBezTo>
                    <a:pt x="33" y="30"/>
                    <a:pt x="40" y="23"/>
                    <a:pt x="39" y="15"/>
                  </a:cubicBezTo>
                  <a:close/>
                </a:path>
              </a:pathLst>
            </a:custGeom>
            <a:grpFill/>
            <a:ln>
              <a:noFill/>
            </a:ln>
          </p:spPr>
          <p:txBody>
            <a:bodyPr anchor="ctr"/>
            <a:lstStyle/>
            <a:p>
              <a:pPr algn="ctr"/>
              <a:endParaRPr>
                <a:solidFill>
                  <a:schemeClr val="accent1">
                    <a:lumMod val="50000"/>
                  </a:schemeClr>
                </a:solidFill>
              </a:endParaRPr>
            </a:p>
          </p:txBody>
        </p:sp>
        <p:sp>
          <p:nvSpPr>
            <p:cNvPr id="465" name="íṩļiḋè"/>
            <p:cNvSpPr/>
            <p:nvPr userDrawn="1"/>
          </p:nvSpPr>
          <p:spPr bwMode="auto">
            <a:xfrm>
              <a:off x="6937390" y="4198843"/>
              <a:ext cx="146580" cy="112636"/>
            </a:xfrm>
            <a:custGeom>
              <a:avLst/>
              <a:gdLst>
                <a:gd name="T0" fmla="*/ 39 w 40"/>
                <a:gd name="T1" fmla="*/ 15 h 31"/>
                <a:gd name="T2" fmla="*/ 18 w 40"/>
                <a:gd name="T3" fmla="*/ 0 h 31"/>
                <a:gd name="T4" fmla="*/ 1 w 40"/>
                <a:gd name="T5" fmla="*/ 15 h 31"/>
                <a:gd name="T6" fmla="*/ 22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8" y="0"/>
                    <a:pt x="18" y="0"/>
                  </a:cubicBezTo>
                  <a:cubicBezTo>
                    <a:pt x="8" y="0"/>
                    <a:pt x="0" y="7"/>
                    <a:pt x="1" y="15"/>
                  </a:cubicBezTo>
                  <a:cubicBezTo>
                    <a:pt x="2" y="24"/>
                    <a:pt x="12" y="31"/>
                    <a:pt x="22" y="31"/>
                  </a:cubicBezTo>
                  <a:cubicBezTo>
                    <a:pt x="33" y="31"/>
                    <a:pt x="40" y="24"/>
                    <a:pt x="39" y="15"/>
                  </a:cubicBezTo>
                  <a:close/>
                </a:path>
              </a:pathLst>
            </a:custGeom>
            <a:grpFill/>
            <a:ln>
              <a:noFill/>
            </a:ln>
          </p:spPr>
          <p:txBody>
            <a:bodyPr anchor="ctr"/>
            <a:lstStyle/>
            <a:p>
              <a:pPr algn="ctr"/>
              <a:endParaRPr>
                <a:solidFill>
                  <a:schemeClr val="accent1">
                    <a:lumMod val="50000"/>
                  </a:schemeClr>
                </a:solidFill>
              </a:endParaRPr>
            </a:p>
          </p:txBody>
        </p:sp>
        <p:sp>
          <p:nvSpPr>
            <p:cNvPr id="466" name="îṣ1ïḋé"/>
            <p:cNvSpPr/>
            <p:nvPr userDrawn="1"/>
          </p:nvSpPr>
          <p:spPr bwMode="auto">
            <a:xfrm>
              <a:off x="7105571" y="4198843"/>
              <a:ext cx="149666" cy="112636"/>
            </a:xfrm>
            <a:custGeom>
              <a:avLst/>
              <a:gdLst>
                <a:gd name="T0" fmla="*/ 40 w 41"/>
                <a:gd name="T1" fmla="*/ 15 h 31"/>
                <a:gd name="T2" fmla="*/ 18 w 41"/>
                <a:gd name="T3" fmla="*/ 0 h 31"/>
                <a:gd name="T4" fmla="*/ 2 w 41"/>
                <a:gd name="T5" fmla="*/ 15 h 31"/>
                <a:gd name="T6" fmla="*/ 23 w 41"/>
                <a:gd name="T7" fmla="*/ 31 h 31"/>
                <a:gd name="T8" fmla="*/ 40 w 41"/>
                <a:gd name="T9" fmla="*/ 15 h 31"/>
              </a:gdLst>
              <a:ahLst/>
              <a:cxnLst>
                <a:cxn ang="0">
                  <a:pos x="T0" y="T1"/>
                </a:cxn>
                <a:cxn ang="0">
                  <a:pos x="T2" y="T3"/>
                </a:cxn>
                <a:cxn ang="0">
                  <a:pos x="T4" y="T5"/>
                </a:cxn>
                <a:cxn ang="0">
                  <a:pos x="T6" y="T7"/>
                </a:cxn>
                <a:cxn ang="0">
                  <a:pos x="T8" y="T9"/>
                </a:cxn>
              </a:cxnLst>
              <a:rect l="0" t="0" r="r" b="b"/>
              <a:pathLst>
                <a:path w="41" h="31">
                  <a:moveTo>
                    <a:pt x="40" y="15"/>
                  </a:moveTo>
                  <a:cubicBezTo>
                    <a:pt x="38" y="7"/>
                    <a:pt x="29" y="0"/>
                    <a:pt x="18" y="0"/>
                  </a:cubicBezTo>
                  <a:cubicBezTo>
                    <a:pt x="8" y="0"/>
                    <a:pt x="0" y="7"/>
                    <a:pt x="2" y="15"/>
                  </a:cubicBezTo>
                  <a:cubicBezTo>
                    <a:pt x="3" y="24"/>
                    <a:pt x="13" y="31"/>
                    <a:pt x="23" y="31"/>
                  </a:cubicBezTo>
                  <a:cubicBezTo>
                    <a:pt x="34" y="31"/>
                    <a:pt x="41" y="24"/>
                    <a:pt x="40" y="15"/>
                  </a:cubicBezTo>
                  <a:close/>
                </a:path>
              </a:pathLst>
            </a:custGeom>
            <a:grpFill/>
            <a:ln>
              <a:noFill/>
            </a:ln>
          </p:spPr>
          <p:txBody>
            <a:bodyPr anchor="ctr"/>
            <a:lstStyle/>
            <a:p>
              <a:pPr algn="ctr"/>
              <a:endParaRPr>
                <a:solidFill>
                  <a:schemeClr val="accent1">
                    <a:lumMod val="50000"/>
                  </a:schemeClr>
                </a:solidFill>
              </a:endParaRPr>
            </a:p>
          </p:txBody>
        </p:sp>
        <p:sp>
          <p:nvSpPr>
            <p:cNvPr id="467" name="íšḻiḓè"/>
            <p:cNvSpPr/>
            <p:nvPr userDrawn="1"/>
          </p:nvSpPr>
          <p:spPr bwMode="auto">
            <a:xfrm>
              <a:off x="6955906" y="4337708"/>
              <a:ext cx="149666" cy="115721"/>
            </a:xfrm>
            <a:custGeom>
              <a:avLst/>
              <a:gdLst>
                <a:gd name="T0" fmla="*/ 40 w 41"/>
                <a:gd name="T1" fmla="*/ 16 h 32"/>
                <a:gd name="T2" fmla="*/ 18 w 41"/>
                <a:gd name="T3" fmla="*/ 0 h 32"/>
                <a:gd name="T4" fmla="*/ 1 w 41"/>
                <a:gd name="T5" fmla="*/ 16 h 32"/>
                <a:gd name="T6" fmla="*/ 23 w 41"/>
                <a:gd name="T7" fmla="*/ 32 h 32"/>
                <a:gd name="T8" fmla="*/ 40 w 41"/>
                <a:gd name="T9" fmla="*/ 16 h 32"/>
              </a:gdLst>
              <a:ahLst/>
              <a:cxnLst>
                <a:cxn ang="0">
                  <a:pos x="T0" y="T1"/>
                </a:cxn>
                <a:cxn ang="0">
                  <a:pos x="T2" y="T3"/>
                </a:cxn>
                <a:cxn ang="0">
                  <a:pos x="T4" y="T5"/>
                </a:cxn>
                <a:cxn ang="0">
                  <a:pos x="T6" y="T7"/>
                </a:cxn>
                <a:cxn ang="0">
                  <a:pos x="T8" y="T9"/>
                </a:cxn>
              </a:cxnLst>
              <a:rect l="0" t="0" r="r" b="b"/>
              <a:pathLst>
                <a:path w="41" h="32">
                  <a:moveTo>
                    <a:pt x="40" y="16"/>
                  </a:moveTo>
                  <a:cubicBezTo>
                    <a:pt x="38" y="7"/>
                    <a:pt x="29" y="0"/>
                    <a:pt x="18" y="0"/>
                  </a:cubicBezTo>
                  <a:cubicBezTo>
                    <a:pt x="8" y="0"/>
                    <a:pt x="0" y="7"/>
                    <a:pt x="1" y="16"/>
                  </a:cubicBezTo>
                  <a:cubicBezTo>
                    <a:pt x="2" y="25"/>
                    <a:pt x="12" y="32"/>
                    <a:pt x="23" y="32"/>
                  </a:cubicBezTo>
                  <a:cubicBezTo>
                    <a:pt x="33" y="32"/>
                    <a:pt x="41" y="25"/>
                    <a:pt x="40" y="16"/>
                  </a:cubicBezTo>
                  <a:close/>
                </a:path>
              </a:pathLst>
            </a:custGeom>
            <a:grpFill/>
            <a:ln>
              <a:noFill/>
            </a:ln>
          </p:spPr>
          <p:txBody>
            <a:bodyPr anchor="ctr"/>
            <a:lstStyle/>
            <a:p>
              <a:pPr algn="ctr"/>
              <a:endParaRPr>
                <a:solidFill>
                  <a:schemeClr val="accent1">
                    <a:lumMod val="50000"/>
                  </a:schemeClr>
                </a:solidFill>
              </a:endParaRPr>
            </a:p>
          </p:txBody>
        </p:sp>
        <p:sp>
          <p:nvSpPr>
            <p:cNvPr id="468" name="íṩḷiḋè"/>
            <p:cNvSpPr/>
            <p:nvPr userDrawn="1"/>
          </p:nvSpPr>
          <p:spPr bwMode="auto">
            <a:xfrm>
              <a:off x="6963620" y="3222158"/>
              <a:ext cx="131151" cy="87948"/>
            </a:xfrm>
            <a:custGeom>
              <a:avLst/>
              <a:gdLst>
                <a:gd name="T0" fmla="*/ 35 w 36"/>
                <a:gd name="T1" fmla="*/ 12 h 24"/>
                <a:gd name="T2" fmla="*/ 16 w 36"/>
                <a:gd name="T3" fmla="*/ 0 h 24"/>
                <a:gd name="T4" fmla="*/ 1 w 36"/>
                <a:gd name="T5" fmla="*/ 12 h 24"/>
                <a:gd name="T6" fmla="*/ 20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4" y="5"/>
                    <a:pt x="25" y="0"/>
                    <a:pt x="16" y="0"/>
                  </a:cubicBezTo>
                  <a:cubicBezTo>
                    <a:pt x="7" y="0"/>
                    <a:pt x="0" y="5"/>
                    <a:pt x="1" y="12"/>
                  </a:cubicBezTo>
                  <a:cubicBezTo>
                    <a:pt x="2" y="19"/>
                    <a:pt x="10" y="24"/>
                    <a:pt x="20" y="24"/>
                  </a:cubicBezTo>
                  <a:cubicBezTo>
                    <a:pt x="29" y="24"/>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469" name="îSḻïḓe"/>
            <p:cNvSpPr/>
            <p:nvPr userDrawn="1"/>
          </p:nvSpPr>
          <p:spPr bwMode="auto">
            <a:xfrm>
              <a:off x="5343526" y="2623495"/>
              <a:ext cx="115721" cy="72519"/>
            </a:xfrm>
            <a:custGeom>
              <a:avLst/>
              <a:gdLst>
                <a:gd name="T0" fmla="*/ 32 w 32"/>
                <a:gd name="T1" fmla="*/ 10 h 20"/>
                <a:gd name="T2" fmla="*/ 17 w 32"/>
                <a:gd name="T3" fmla="*/ 0 h 20"/>
                <a:gd name="T4" fmla="*/ 1 w 32"/>
                <a:gd name="T5" fmla="*/ 10 h 20"/>
                <a:gd name="T6" fmla="*/ 16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2" y="4"/>
                    <a:pt x="26" y="0"/>
                    <a:pt x="17" y="0"/>
                  </a:cubicBezTo>
                  <a:cubicBezTo>
                    <a:pt x="8" y="0"/>
                    <a:pt x="1" y="4"/>
                    <a:pt x="1" y="10"/>
                  </a:cubicBezTo>
                  <a:cubicBezTo>
                    <a:pt x="0" y="16"/>
                    <a:pt x="7" y="20"/>
                    <a:pt x="16" y="20"/>
                  </a:cubicBezTo>
                  <a:cubicBezTo>
                    <a:pt x="24" y="20"/>
                    <a:pt x="32" y="16"/>
                    <a:pt x="32" y="10"/>
                  </a:cubicBezTo>
                  <a:close/>
                </a:path>
              </a:pathLst>
            </a:custGeom>
            <a:grpFill/>
            <a:ln>
              <a:noFill/>
            </a:ln>
          </p:spPr>
          <p:txBody>
            <a:bodyPr anchor="ctr"/>
            <a:lstStyle/>
            <a:p>
              <a:pPr algn="ctr"/>
              <a:endParaRPr>
                <a:solidFill>
                  <a:schemeClr val="accent1">
                    <a:lumMod val="50000"/>
                  </a:schemeClr>
                </a:solidFill>
              </a:endParaRPr>
            </a:p>
          </p:txBody>
        </p:sp>
        <p:sp>
          <p:nvSpPr>
            <p:cNvPr id="470" name="íṩľiďe"/>
            <p:cNvSpPr/>
            <p:nvPr userDrawn="1"/>
          </p:nvSpPr>
          <p:spPr bwMode="auto">
            <a:xfrm>
              <a:off x="5485477" y="2623495"/>
              <a:ext cx="112636"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4" y="0"/>
                    <a:pt x="16" y="0"/>
                  </a:cubicBezTo>
                  <a:cubicBezTo>
                    <a:pt x="7" y="0"/>
                    <a:pt x="0" y="4"/>
                    <a:pt x="0" y="10"/>
                  </a:cubicBezTo>
                  <a:cubicBezTo>
                    <a:pt x="0" y="16"/>
                    <a:pt x="6"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471" name="i$lïḋé"/>
            <p:cNvSpPr/>
            <p:nvPr userDrawn="1"/>
          </p:nvSpPr>
          <p:spPr bwMode="auto">
            <a:xfrm>
              <a:off x="5624342" y="2623495"/>
              <a:ext cx="112636"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4" y="0"/>
                    <a:pt x="16" y="0"/>
                  </a:cubicBezTo>
                  <a:cubicBezTo>
                    <a:pt x="7" y="0"/>
                    <a:pt x="0" y="4"/>
                    <a:pt x="0" y="10"/>
                  </a:cubicBezTo>
                  <a:cubicBezTo>
                    <a:pt x="0" y="16"/>
                    <a:pt x="7"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472" name="ïslïḋé"/>
            <p:cNvSpPr/>
            <p:nvPr userDrawn="1"/>
          </p:nvSpPr>
          <p:spPr bwMode="auto">
            <a:xfrm>
              <a:off x="5196947" y="2714528"/>
              <a:ext cx="117264" cy="80233"/>
            </a:xfrm>
            <a:custGeom>
              <a:avLst/>
              <a:gdLst>
                <a:gd name="T0" fmla="*/ 32 w 32"/>
                <a:gd name="T1" fmla="*/ 11 h 22"/>
                <a:gd name="T2" fmla="*/ 17 w 32"/>
                <a:gd name="T3" fmla="*/ 0 h 22"/>
                <a:gd name="T4" fmla="*/ 0 w 32"/>
                <a:gd name="T5" fmla="*/ 11 h 22"/>
                <a:gd name="T6" fmla="*/ 15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6" y="0"/>
                    <a:pt x="17" y="0"/>
                  </a:cubicBezTo>
                  <a:cubicBezTo>
                    <a:pt x="8" y="0"/>
                    <a:pt x="1" y="5"/>
                    <a:pt x="0" y="11"/>
                  </a:cubicBezTo>
                  <a:cubicBezTo>
                    <a:pt x="0" y="17"/>
                    <a:pt x="6" y="22"/>
                    <a:pt x="15" y="22"/>
                  </a:cubicBezTo>
                  <a:cubicBezTo>
                    <a:pt x="24" y="22"/>
                    <a:pt x="31" y="17"/>
                    <a:pt x="32" y="11"/>
                  </a:cubicBezTo>
                  <a:close/>
                </a:path>
              </a:pathLst>
            </a:custGeom>
            <a:grpFill/>
            <a:ln>
              <a:noFill/>
            </a:ln>
          </p:spPr>
          <p:txBody>
            <a:bodyPr anchor="ctr"/>
            <a:lstStyle/>
            <a:p>
              <a:pPr algn="ctr"/>
              <a:endParaRPr>
                <a:solidFill>
                  <a:schemeClr val="accent1">
                    <a:lumMod val="50000"/>
                  </a:schemeClr>
                </a:solidFill>
              </a:endParaRPr>
            </a:p>
          </p:txBody>
        </p:sp>
        <p:sp>
          <p:nvSpPr>
            <p:cNvPr id="473" name="îşļidé"/>
            <p:cNvSpPr/>
            <p:nvPr userDrawn="1"/>
          </p:nvSpPr>
          <p:spPr bwMode="auto">
            <a:xfrm>
              <a:off x="5338898" y="2714528"/>
              <a:ext cx="117264" cy="80233"/>
            </a:xfrm>
            <a:custGeom>
              <a:avLst/>
              <a:gdLst>
                <a:gd name="T0" fmla="*/ 32 w 32"/>
                <a:gd name="T1" fmla="*/ 11 h 22"/>
                <a:gd name="T2" fmla="*/ 16 w 32"/>
                <a:gd name="T3" fmla="*/ 0 h 22"/>
                <a:gd name="T4" fmla="*/ 0 w 32"/>
                <a:gd name="T5" fmla="*/ 11 h 22"/>
                <a:gd name="T6" fmla="*/ 15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8" y="0"/>
                    <a:pt x="0" y="5"/>
                    <a:pt x="0" y="11"/>
                  </a:cubicBezTo>
                  <a:cubicBezTo>
                    <a:pt x="0" y="17"/>
                    <a:pt x="6" y="22"/>
                    <a:pt x="15" y="22"/>
                  </a:cubicBezTo>
                  <a:cubicBezTo>
                    <a:pt x="24" y="22"/>
                    <a:pt x="31" y="17"/>
                    <a:pt x="32" y="11"/>
                  </a:cubicBezTo>
                  <a:close/>
                </a:path>
              </a:pathLst>
            </a:custGeom>
            <a:grpFill/>
            <a:ln>
              <a:noFill/>
            </a:ln>
          </p:spPr>
          <p:txBody>
            <a:bodyPr anchor="ctr"/>
            <a:lstStyle/>
            <a:p>
              <a:pPr algn="ctr"/>
              <a:endParaRPr>
                <a:solidFill>
                  <a:schemeClr val="accent1">
                    <a:lumMod val="50000"/>
                  </a:schemeClr>
                </a:solidFill>
              </a:endParaRPr>
            </a:p>
          </p:txBody>
        </p:sp>
        <p:sp>
          <p:nvSpPr>
            <p:cNvPr id="474" name="îś1iḍe"/>
            <p:cNvSpPr/>
            <p:nvPr userDrawn="1"/>
          </p:nvSpPr>
          <p:spPr bwMode="auto">
            <a:xfrm>
              <a:off x="5477763" y="2714528"/>
              <a:ext cx="117264" cy="80233"/>
            </a:xfrm>
            <a:custGeom>
              <a:avLst/>
              <a:gdLst>
                <a:gd name="T0" fmla="*/ 32 w 32"/>
                <a:gd name="T1" fmla="*/ 11 h 22"/>
                <a:gd name="T2" fmla="*/ 17 w 32"/>
                <a:gd name="T3" fmla="*/ 0 h 22"/>
                <a:gd name="T4" fmla="*/ 1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6" y="0"/>
                    <a:pt x="17" y="0"/>
                  </a:cubicBezTo>
                  <a:cubicBezTo>
                    <a:pt x="8" y="0"/>
                    <a:pt x="1" y="5"/>
                    <a:pt x="1"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75" name="îṧḻïḍê"/>
            <p:cNvSpPr/>
            <p:nvPr userDrawn="1"/>
          </p:nvSpPr>
          <p:spPr bwMode="auto">
            <a:xfrm>
              <a:off x="5619714" y="2714528"/>
              <a:ext cx="117264" cy="80233"/>
            </a:xfrm>
            <a:custGeom>
              <a:avLst/>
              <a:gdLst>
                <a:gd name="T0" fmla="*/ 32 w 32"/>
                <a:gd name="T1" fmla="*/ 11 h 22"/>
                <a:gd name="T2" fmla="*/ 16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8" y="0"/>
                    <a:pt x="1" y="5"/>
                    <a:pt x="0"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76" name="íṡḻïdè"/>
            <p:cNvSpPr/>
            <p:nvPr userDrawn="1"/>
          </p:nvSpPr>
          <p:spPr bwMode="auto">
            <a:xfrm>
              <a:off x="5763207" y="2714528"/>
              <a:ext cx="115721" cy="80233"/>
            </a:xfrm>
            <a:custGeom>
              <a:avLst/>
              <a:gdLst>
                <a:gd name="T0" fmla="*/ 32 w 32"/>
                <a:gd name="T1" fmla="*/ 11 h 22"/>
                <a:gd name="T2" fmla="*/ 16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4" y="0"/>
                    <a:pt x="16" y="0"/>
                  </a:cubicBezTo>
                  <a:cubicBezTo>
                    <a:pt x="7" y="0"/>
                    <a:pt x="0" y="5"/>
                    <a:pt x="0"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77" name="iṥ1iḍe"/>
            <p:cNvSpPr/>
            <p:nvPr userDrawn="1"/>
          </p:nvSpPr>
          <p:spPr bwMode="auto">
            <a:xfrm>
              <a:off x="5044194" y="2810191"/>
              <a:ext cx="120350" cy="80233"/>
            </a:xfrm>
            <a:custGeom>
              <a:avLst/>
              <a:gdLst>
                <a:gd name="T0" fmla="*/ 33 w 33"/>
                <a:gd name="T1" fmla="*/ 11 h 22"/>
                <a:gd name="T2" fmla="*/ 18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7" y="0"/>
                    <a:pt x="18" y="0"/>
                  </a:cubicBezTo>
                  <a:cubicBezTo>
                    <a:pt x="9" y="0"/>
                    <a:pt x="2" y="5"/>
                    <a:pt x="1" y="11"/>
                  </a:cubicBezTo>
                  <a:cubicBezTo>
                    <a:pt x="0" y="17"/>
                    <a:pt x="7" y="22"/>
                    <a:pt x="16" y="22"/>
                  </a:cubicBezTo>
                  <a:cubicBezTo>
                    <a:pt x="25" y="22"/>
                    <a:pt x="32" y="17"/>
                    <a:pt x="33" y="11"/>
                  </a:cubicBezTo>
                  <a:close/>
                </a:path>
              </a:pathLst>
            </a:custGeom>
            <a:grpFill/>
            <a:ln>
              <a:noFill/>
            </a:ln>
          </p:spPr>
          <p:txBody>
            <a:bodyPr anchor="ctr"/>
            <a:lstStyle/>
            <a:p>
              <a:pPr algn="ctr"/>
              <a:endParaRPr>
                <a:solidFill>
                  <a:schemeClr val="accent1">
                    <a:lumMod val="50000"/>
                  </a:schemeClr>
                </a:solidFill>
              </a:endParaRPr>
            </a:p>
          </p:txBody>
        </p:sp>
        <p:sp>
          <p:nvSpPr>
            <p:cNvPr id="478" name="išḷiḋê"/>
            <p:cNvSpPr/>
            <p:nvPr userDrawn="1"/>
          </p:nvSpPr>
          <p:spPr bwMode="auto">
            <a:xfrm>
              <a:off x="5186145" y="2810191"/>
              <a:ext cx="120350" cy="80233"/>
            </a:xfrm>
            <a:custGeom>
              <a:avLst/>
              <a:gdLst>
                <a:gd name="T0" fmla="*/ 33 w 33"/>
                <a:gd name="T1" fmla="*/ 11 h 22"/>
                <a:gd name="T2" fmla="*/ 18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7" y="0"/>
                    <a:pt x="18" y="0"/>
                  </a:cubicBezTo>
                  <a:cubicBezTo>
                    <a:pt x="9" y="0"/>
                    <a:pt x="2" y="5"/>
                    <a:pt x="1" y="11"/>
                  </a:cubicBezTo>
                  <a:cubicBezTo>
                    <a:pt x="0" y="17"/>
                    <a:pt x="7" y="22"/>
                    <a:pt x="16" y="22"/>
                  </a:cubicBezTo>
                  <a:cubicBezTo>
                    <a:pt x="25" y="22"/>
                    <a:pt x="33" y="17"/>
                    <a:pt x="33" y="11"/>
                  </a:cubicBezTo>
                  <a:close/>
                </a:path>
              </a:pathLst>
            </a:custGeom>
            <a:grpFill/>
            <a:ln>
              <a:noFill/>
            </a:ln>
          </p:spPr>
          <p:txBody>
            <a:bodyPr anchor="ctr"/>
            <a:lstStyle/>
            <a:p>
              <a:pPr algn="ctr"/>
              <a:endParaRPr>
                <a:solidFill>
                  <a:schemeClr val="accent1">
                    <a:lumMod val="50000"/>
                  </a:schemeClr>
                </a:solidFill>
              </a:endParaRPr>
            </a:p>
          </p:txBody>
        </p:sp>
        <p:sp>
          <p:nvSpPr>
            <p:cNvPr id="479" name="îśľîḑé"/>
            <p:cNvSpPr/>
            <p:nvPr userDrawn="1"/>
          </p:nvSpPr>
          <p:spPr bwMode="auto">
            <a:xfrm>
              <a:off x="5332726" y="2810191"/>
              <a:ext cx="120350" cy="80233"/>
            </a:xfrm>
            <a:custGeom>
              <a:avLst/>
              <a:gdLst>
                <a:gd name="T0" fmla="*/ 32 w 33"/>
                <a:gd name="T1" fmla="*/ 11 h 22"/>
                <a:gd name="T2" fmla="*/ 17 w 33"/>
                <a:gd name="T3" fmla="*/ 0 h 22"/>
                <a:gd name="T4" fmla="*/ 0 w 33"/>
                <a:gd name="T5" fmla="*/ 11 h 22"/>
                <a:gd name="T6" fmla="*/ 16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3" y="5"/>
                    <a:pt x="26" y="0"/>
                    <a:pt x="17" y="0"/>
                  </a:cubicBezTo>
                  <a:cubicBezTo>
                    <a:pt x="8" y="0"/>
                    <a:pt x="1" y="5"/>
                    <a:pt x="0" y="11"/>
                  </a:cubicBezTo>
                  <a:cubicBezTo>
                    <a:pt x="0" y="17"/>
                    <a:pt x="7" y="22"/>
                    <a:pt x="16" y="22"/>
                  </a:cubicBezTo>
                  <a:cubicBezTo>
                    <a:pt x="24"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80" name="ïSḷiḋè"/>
            <p:cNvSpPr/>
            <p:nvPr userDrawn="1"/>
          </p:nvSpPr>
          <p:spPr bwMode="auto">
            <a:xfrm>
              <a:off x="5474677" y="2810191"/>
              <a:ext cx="120350" cy="80233"/>
            </a:xfrm>
            <a:custGeom>
              <a:avLst/>
              <a:gdLst>
                <a:gd name="T0" fmla="*/ 32 w 33"/>
                <a:gd name="T1" fmla="*/ 11 h 22"/>
                <a:gd name="T2" fmla="*/ 17 w 33"/>
                <a:gd name="T3" fmla="*/ 0 h 22"/>
                <a:gd name="T4" fmla="*/ 0 w 33"/>
                <a:gd name="T5" fmla="*/ 11 h 22"/>
                <a:gd name="T6" fmla="*/ 16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3" y="5"/>
                    <a:pt x="26" y="0"/>
                    <a:pt x="17" y="0"/>
                  </a:cubicBezTo>
                  <a:cubicBezTo>
                    <a:pt x="8" y="0"/>
                    <a:pt x="1" y="5"/>
                    <a:pt x="0"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81" name="îšḷíḑê"/>
            <p:cNvSpPr/>
            <p:nvPr userDrawn="1"/>
          </p:nvSpPr>
          <p:spPr bwMode="auto">
            <a:xfrm>
              <a:off x="5616628" y="2810191"/>
              <a:ext cx="120350" cy="80233"/>
            </a:xfrm>
            <a:custGeom>
              <a:avLst/>
              <a:gdLst>
                <a:gd name="T0" fmla="*/ 33 w 33"/>
                <a:gd name="T1" fmla="*/ 11 h 22"/>
                <a:gd name="T2" fmla="*/ 17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6" y="0"/>
                    <a:pt x="17" y="0"/>
                  </a:cubicBezTo>
                  <a:cubicBezTo>
                    <a:pt x="8" y="0"/>
                    <a:pt x="1" y="5"/>
                    <a:pt x="1" y="11"/>
                  </a:cubicBezTo>
                  <a:cubicBezTo>
                    <a:pt x="0" y="17"/>
                    <a:pt x="7" y="22"/>
                    <a:pt x="16" y="22"/>
                  </a:cubicBezTo>
                  <a:cubicBezTo>
                    <a:pt x="25" y="22"/>
                    <a:pt x="32" y="17"/>
                    <a:pt x="33" y="11"/>
                  </a:cubicBezTo>
                  <a:close/>
                </a:path>
              </a:pathLst>
            </a:custGeom>
            <a:grpFill/>
            <a:ln>
              <a:noFill/>
            </a:ln>
          </p:spPr>
          <p:txBody>
            <a:bodyPr anchor="ctr"/>
            <a:lstStyle/>
            <a:p>
              <a:pPr algn="ctr"/>
              <a:endParaRPr>
                <a:solidFill>
                  <a:schemeClr val="accent1">
                    <a:lumMod val="50000"/>
                  </a:schemeClr>
                </a:solidFill>
              </a:endParaRPr>
            </a:p>
          </p:txBody>
        </p:sp>
        <p:sp>
          <p:nvSpPr>
            <p:cNvPr id="482" name="îşḻiďé"/>
            <p:cNvSpPr/>
            <p:nvPr userDrawn="1"/>
          </p:nvSpPr>
          <p:spPr bwMode="auto">
            <a:xfrm>
              <a:off x="5763207" y="2810191"/>
              <a:ext cx="115721" cy="80233"/>
            </a:xfrm>
            <a:prstGeom prst="ellipse">
              <a:avLst/>
            </a:prstGeom>
            <a:grpFill/>
            <a:ln>
              <a:noFill/>
            </a:ln>
          </p:spPr>
          <p:txBody>
            <a:bodyPr anchor="ctr"/>
            <a:lstStyle/>
            <a:p>
              <a:pPr algn="ctr"/>
              <a:endParaRPr>
                <a:solidFill>
                  <a:schemeClr val="accent1">
                    <a:lumMod val="50000"/>
                  </a:schemeClr>
                </a:solidFill>
              </a:endParaRPr>
            </a:p>
          </p:txBody>
        </p:sp>
        <p:sp>
          <p:nvSpPr>
            <p:cNvPr id="483" name="îṡḻïďé"/>
            <p:cNvSpPr/>
            <p:nvPr userDrawn="1"/>
          </p:nvSpPr>
          <p:spPr bwMode="auto">
            <a:xfrm>
              <a:off x="5905159" y="2810191"/>
              <a:ext cx="115721" cy="80233"/>
            </a:xfrm>
            <a:prstGeom prst="ellipse">
              <a:avLst/>
            </a:prstGeom>
            <a:grpFill/>
            <a:ln>
              <a:noFill/>
            </a:ln>
          </p:spPr>
          <p:txBody>
            <a:bodyPr anchor="ctr"/>
            <a:lstStyle/>
            <a:p>
              <a:pPr algn="ctr"/>
              <a:endParaRPr>
                <a:solidFill>
                  <a:schemeClr val="accent1">
                    <a:lumMod val="50000"/>
                  </a:schemeClr>
                </a:solidFill>
              </a:endParaRPr>
            </a:p>
          </p:txBody>
        </p:sp>
        <p:sp>
          <p:nvSpPr>
            <p:cNvPr id="484" name="íṡļiḍe"/>
            <p:cNvSpPr/>
            <p:nvPr userDrawn="1"/>
          </p:nvSpPr>
          <p:spPr bwMode="auto">
            <a:xfrm>
              <a:off x="6047110" y="2810191"/>
              <a:ext cx="117264" cy="80233"/>
            </a:xfrm>
            <a:custGeom>
              <a:avLst/>
              <a:gdLst>
                <a:gd name="T0" fmla="*/ 32 w 32"/>
                <a:gd name="T1" fmla="*/ 11 h 22"/>
                <a:gd name="T2" fmla="*/ 16 w 32"/>
                <a:gd name="T3" fmla="*/ 0 h 22"/>
                <a:gd name="T4" fmla="*/ 0 w 32"/>
                <a:gd name="T5" fmla="*/ 11 h 22"/>
                <a:gd name="T6" fmla="*/ 17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7" y="0"/>
                    <a:pt x="0" y="5"/>
                    <a:pt x="0" y="11"/>
                  </a:cubicBezTo>
                  <a:cubicBezTo>
                    <a:pt x="0" y="17"/>
                    <a:pt x="8" y="22"/>
                    <a:pt x="17"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85" name="íṣḷíďê"/>
            <p:cNvSpPr/>
            <p:nvPr userDrawn="1"/>
          </p:nvSpPr>
          <p:spPr bwMode="auto">
            <a:xfrm>
              <a:off x="6189061" y="2810191"/>
              <a:ext cx="120350" cy="80233"/>
            </a:xfrm>
            <a:custGeom>
              <a:avLst/>
              <a:gdLst>
                <a:gd name="T0" fmla="*/ 32 w 33"/>
                <a:gd name="T1" fmla="*/ 11 h 22"/>
                <a:gd name="T2" fmla="*/ 16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486" name="îSľîḑé"/>
            <p:cNvSpPr/>
            <p:nvPr userDrawn="1"/>
          </p:nvSpPr>
          <p:spPr bwMode="auto">
            <a:xfrm>
              <a:off x="6332555" y="2810191"/>
              <a:ext cx="120350" cy="80233"/>
            </a:xfrm>
            <a:custGeom>
              <a:avLst/>
              <a:gdLst>
                <a:gd name="T0" fmla="*/ 32 w 33"/>
                <a:gd name="T1" fmla="*/ 11 h 22"/>
                <a:gd name="T2" fmla="*/ 16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487" name="îṧľïḍè"/>
            <p:cNvSpPr/>
            <p:nvPr userDrawn="1"/>
          </p:nvSpPr>
          <p:spPr bwMode="auto">
            <a:xfrm>
              <a:off x="6474506" y="2810191"/>
              <a:ext cx="120350" cy="80233"/>
            </a:xfrm>
            <a:custGeom>
              <a:avLst/>
              <a:gdLst>
                <a:gd name="T0" fmla="*/ 33 w 33"/>
                <a:gd name="T1" fmla="*/ 11 h 22"/>
                <a:gd name="T2" fmla="*/ 16 w 33"/>
                <a:gd name="T3" fmla="*/ 0 h 22"/>
                <a:gd name="T4" fmla="*/ 1 w 33"/>
                <a:gd name="T5" fmla="*/ 11 h 22"/>
                <a:gd name="T6" fmla="*/ 18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2" y="5"/>
                    <a:pt x="24" y="0"/>
                    <a:pt x="16" y="0"/>
                  </a:cubicBezTo>
                  <a:cubicBezTo>
                    <a:pt x="7" y="0"/>
                    <a:pt x="0" y="5"/>
                    <a:pt x="1" y="11"/>
                  </a:cubicBezTo>
                  <a:cubicBezTo>
                    <a:pt x="1" y="17"/>
                    <a:pt x="9" y="22"/>
                    <a:pt x="18" y="22"/>
                  </a:cubicBezTo>
                  <a:cubicBezTo>
                    <a:pt x="27" y="22"/>
                    <a:pt x="33" y="17"/>
                    <a:pt x="33" y="11"/>
                  </a:cubicBezTo>
                  <a:close/>
                </a:path>
              </a:pathLst>
            </a:custGeom>
            <a:grpFill/>
            <a:ln>
              <a:noFill/>
            </a:ln>
          </p:spPr>
          <p:txBody>
            <a:bodyPr anchor="ctr"/>
            <a:lstStyle/>
            <a:p>
              <a:pPr algn="ctr"/>
              <a:endParaRPr>
                <a:solidFill>
                  <a:schemeClr val="accent1">
                    <a:lumMod val="50000"/>
                  </a:schemeClr>
                </a:solidFill>
              </a:endParaRPr>
            </a:p>
          </p:txBody>
        </p:sp>
        <p:sp>
          <p:nvSpPr>
            <p:cNvPr id="488" name="ïṩľïde"/>
            <p:cNvSpPr/>
            <p:nvPr userDrawn="1"/>
          </p:nvSpPr>
          <p:spPr bwMode="auto">
            <a:xfrm>
              <a:off x="4886814" y="2907397"/>
              <a:ext cx="123436" cy="84863"/>
            </a:xfrm>
            <a:custGeom>
              <a:avLst/>
              <a:gdLst>
                <a:gd name="T0" fmla="*/ 34 w 34"/>
                <a:gd name="T1" fmla="*/ 11 h 23"/>
                <a:gd name="T2" fmla="*/ 19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9" y="0"/>
                  </a:cubicBezTo>
                  <a:cubicBezTo>
                    <a:pt x="10" y="0"/>
                    <a:pt x="2" y="5"/>
                    <a:pt x="1" y="11"/>
                  </a:cubicBezTo>
                  <a:cubicBezTo>
                    <a:pt x="0" y="18"/>
                    <a:pt x="7" y="23"/>
                    <a:pt x="16" y="23"/>
                  </a:cubicBezTo>
                  <a:cubicBezTo>
                    <a:pt x="25"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489" name="ïşlíḓê"/>
            <p:cNvSpPr/>
            <p:nvPr userDrawn="1"/>
          </p:nvSpPr>
          <p:spPr bwMode="auto">
            <a:xfrm>
              <a:off x="5033394" y="2907397"/>
              <a:ext cx="123436" cy="84863"/>
            </a:xfrm>
            <a:custGeom>
              <a:avLst/>
              <a:gdLst>
                <a:gd name="T0" fmla="*/ 33 w 34"/>
                <a:gd name="T1" fmla="*/ 11 h 23"/>
                <a:gd name="T2" fmla="*/ 18 w 34"/>
                <a:gd name="T3" fmla="*/ 0 h 23"/>
                <a:gd name="T4" fmla="*/ 1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2" y="5"/>
                    <a:pt x="1"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0" name="ïṩľîdê"/>
            <p:cNvSpPr/>
            <p:nvPr userDrawn="1"/>
          </p:nvSpPr>
          <p:spPr bwMode="auto">
            <a:xfrm>
              <a:off x="5178431" y="2907397"/>
              <a:ext cx="124979" cy="84863"/>
            </a:xfrm>
            <a:custGeom>
              <a:avLst/>
              <a:gdLst>
                <a:gd name="T0" fmla="*/ 33 w 34"/>
                <a:gd name="T1" fmla="*/ 11 h 23"/>
                <a:gd name="T2" fmla="*/ 18 w 34"/>
                <a:gd name="T3" fmla="*/ 0 h 23"/>
                <a:gd name="T4" fmla="*/ 1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1"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1" name="iṡḻïḍê"/>
            <p:cNvSpPr/>
            <p:nvPr userDrawn="1"/>
          </p:nvSpPr>
          <p:spPr bwMode="auto">
            <a:xfrm>
              <a:off x="5325011" y="2907397"/>
              <a:ext cx="120350" cy="84863"/>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1" y="5"/>
                    <a:pt x="0" y="11"/>
                  </a:cubicBezTo>
                  <a:cubicBezTo>
                    <a:pt x="0" y="18"/>
                    <a:pt x="7" y="23"/>
                    <a:pt x="16" y="23"/>
                  </a:cubicBezTo>
                  <a:cubicBezTo>
                    <a:pt x="25" y="23"/>
                    <a:pt x="32" y="18"/>
                    <a:pt x="33" y="11"/>
                  </a:cubicBezTo>
                  <a:close/>
                </a:path>
              </a:pathLst>
            </a:custGeom>
            <a:grpFill/>
            <a:ln>
              <a:noFill/>
            </a:ln>
          </p:spPr>
          <p:txBody>
            <a:bodyPr anchor="ctr"/>
            <a:lstStyle/>
            <a:p>
              <a:pPr algn="ctr"/>
              <a:endParaRPr>
                <a:solidFill>
                  <a:schemeClr val="accent1">
                    <a:lumMod val="50000"/>
                  </a:schemeClr>
                </a:solidFill>
              </a:endParaRPr>
            </a:p>
          </p:txBody>
        </p:sp>
        <p:sp>
          <p:nvSpPr>
            <p:cNvPr id="492" name="išḻíḍe"/>
            <p:cNvSpPr/>
            <p:nvPr userDrawn="1"/>
          </p:nvSpPr>
          <p:spPr bwMode="auto">
            <a:xfrm>
              <a:off x="5470048" y="2907397"/>
              <a:ext cx="120350" cy="84863"/>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0" y="5"/>
                    <a:pt x="0" y="11"/>
                  </a:cubicBezTo>
                  <a:cubicBezTo>
                    <a:pt x="0" y="18"/>
                    <a:pt x="7" y="23"/>
                    <a:pt x="16" y="23"/>
                  </a:cubicBezTo>
                  <a:cubicBezTo>
                    <a:pt x="25" y="23"/>
                    <a:pt x="32" y="18"/>
                    <a:pt x="33" y="11"/>
                  </a:cubicBezTo>
                  <a:close/>
                </a:path>
              </a:pathLst>
            </a:custGeom>
            <a:grpFill/>
            <a:ln>
              <a:noFill/>
            </a:ln>
          </p:spPr>
          <p:txBody>
            <a:bodyPr anchor="ctr"/>
            <a:lstStyle/>
            <a:p>
              <a:pPr algn="ctr"/>
              <a:endParaRPr>
                <a:solidFill>
                  <a:schemeClr val="accent1">
                    <a:lumMod val="50000"/>
                  </a:schemeClr>
                </a:solidFill>
              </a:endParaRPr>
            </a:p>
          </p:txBody>
        </p:sp>
        <p:sp>
          <p:nvSpPr>
            <p:cNvPr id="493" name="iṥḻíḋê"/>
            <p:cNvSpPr/>
            <p:nvPr userDrawn="1"/>
          </p:nvSpPr>
          <p:spPr bwMode="auto">
            <a:xfrm>
              <a:off x="5616628" y="2907397"/>
              <a:ext cx="117264" cy="84863"/>
            </a:xfrm>
            <a:prstGeom prst="ellipse">
              <a:avLst/>
            </a:prstGeom>
            <a:grpFill/>
            <a:ln>
              <a:noFill/>
            </a:ln>
          </p:spPr>
          <p:txBody>
            <a:bodyPr anchor="ctr"/>
            <a:lstStyle/>
            <a:p>
              <a:pPr algn="ctr"/>
              <a:endParaRPr>
                <a:solidFill>
                  <a:schemeClr val="accent1">
                    <a:lumMod val="50000"/>
                  </a:schemeClr>
                </a:solidFill>
              </a:endParaRPr>
            </a:p>
          </p:txBody>
        </p:sp>
        <p:sp>
          <p:nvSpPr>
            <p:cNvPr id="494" name="îṥļîḑê"/>
            <p:cNvSpPr/>
            <p:nvPr userDrawn="1"/>
          </p:nvSpPr>
          <p:spPr bwMode="auto">
            <a:xfrm>
              <a:off x="5758579" y="2907397"/>
              <a:ext cx="120350" cy="84863"/>
            </a:xfrm>
            <a:custGeom>
              <a:avLst/>
              <a:gdLst>
                <a:gd name="T0" fmla="*/ 33 w 33"/>
                <a:gd name="T1" fmla="*/ 11 h 23"/>
                <a:gd name="T2" fmla="*/ 17 w 33"/>
                <a:gd name="T3" fmla="*/ 0 h 23"/>
                <a:gd name="T4" fmla="*/ 1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1" y="5"/>
                    <a:pt x="1"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5" name="ïṩlîḓe"/>
            <p:cNvSpPr/>
            <p:nvPr userDrawn="1"/>
          </p:nvSpPr>
          <p:spPr bwMode="auto">
            <a:xfrm>
              <a:off x="5905159" y="2907397"/>
              <a:ext cx="120350" cy="84863"/>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6" name="işļíḑe"/>
            <p:cNvSpPr/>
            <p:nvPr userDrawn="1"/>
          </p:nvSpPr>
          <p:spPr bwMode="auto">
            <a:xfrm>
              <a:off x="6050195" y="2907397"/>
              <a:ext cx="120350" cy="84863"/>
            </a:xfrm>
            <a:custGeom>
              <a:avLst/>
              <a:gdLst>
                <a:gd name="T0" fmla="*/ 32 w 33"/>
                <a:gd name="T1" fmla="*/ 11 h 23"/>
                <a:gd name="T2" fmla="*/ 16 w 33"/>
                <a:gd name="T3" fmla="*/ 0 h 23"/>
                <a:gd name="T4" fmla="*/ 0 w 33"/>
                <a:gd name="T5" fmla="*/ 11 h 23"/>
                <a:gd name="T6" fmla="*/ 17 w 33"/>
                <a:gd name="T7" fmla="*/ 23 h 23"/>
                <a:gd name="T8" fmla="*/ 32 w 33"/>
                <a:gd name="T9" fmla="*/ 11 h 23"/>
              </a:gdLst>
              <a:ahLst/>
              <a:cxnLst>
                <a:cxn ang="0">
                  <a:pos x="T0" y="T1"/>
                </a:cxn>
                <a:cxn ang="0">
                  <a:pos x="T2" y="T3"/>
                </a:cxn>
                <a:cxn ang="0">
                  <a:pos x="T4" y="T5"/>
                </a:cxn>
                <a:cxn ang="0">
                  <a:pos x="T6" y="T7"/>
                </a:cxn>
                <a:cxn ang="0">
                  <a:pos x="T8" y="T9"/>
                </a:cxn>
              </a:cxnLst>
              <a:rect l="0" t="0" r="r" b="b"/>
              <a:pathLst>
                <a:path w="33" h="23">
                  <a:moveTo>
                    <a:pt x="32" y="11"/>
                  </a:moveTo>
                  <a:cubicBezTo>
                    <a:pt x="32" y="5"/>
                    <a:pt x="25" y="0"/>
                    <a:pt x="16" y="0"/>
                  </a:cubicBezTo>
                  <a:cubicBezTo>
                    <a:pt x="7" y="0"/>
                    <a:pt x="0" y="5"/>
                    <a:pt x="0" y="11"/>
                  </a:cubicBezTo>
                  <a:cubicBezTo>
                    <a:pt x="0" y="18"/>
                    <a:pt x="8" y="23"/>
                    <a:pt x="17" y="23"/>
                  </a:cubicBezTo>
                  <a:cubicBezTo>
                    <a:pt x="26" y="23"/>
                    <a:pt x="33" y="18"/>
                    <a:pt x="32" y="11"/>
                  </a:cubicBezTo>
                  <a:close/>
                </a:path>
              </a:pathLst>
            </a:custGeom>
            <a:grpFill/>
            <a:ln>
              <a:noFill/>
            </a:ln>
          </p:spPr>
          <p:txBody>
            <a:bodyPr anchor="ctr"/>
            <a:lstStyle/>
            <a:p>
              <a:pPr algn="ctr"/>
              <a:endParaRPr>
                <a:solidFill>
                  <a:schemeClr val="accent1">
                    <a:lumMod val="50000"/>
                  </a:schemeClr>
                </a:solidFill>
              </a:endParaRPr>
            </a:p>
          </p:txBody>
        </p:sp>
        <p:sp>
          <p:nvSpPr>
            <p:cNvPr id="497" name="íş1îḓe"/>
            <p:cNvSpPr/>
            <p:nvPr userDrawn="1"/>
          </p:nvSpPr>
          <p:spPr bwMode="auto">
            <a:xfrm>
              <a:off x="6193690" y="2907397"/>
              <a:ext cx="120350" cy="84863"/>
            </a:xfrm>
            <a:custGeom>
              <a:avLst/>
              <a:gdLst>
                <a:gd name="T0" fmla="*/ 33 w 33"/>
                <a:gd name="T1" fmla="*/ 11 h 23"/>
                <a:gd name="T2" fmla="*/ 16 w 33"/>
                <a:gd name="T3" fmla="*/ 0 h 23"/>
                <a:gd name="T4" fmla="*/ 1 w 33"/>
                <a:gd name="T5" fmla="*/ 11 h 23"/>
                <a:gd name="T6" fmla="*/ 18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5" y="0"/>
                    <a:pt x="16" y="0"/>
                  </a:cubicBezTo>
                  <a:cubicBezTo>
                    <a:pt x="7" y="0"/>
                    <a:pt x="0" y="5"/>
                    <a:pt x="1" y="11"/>
                  </a:cubicBezTo>
                  <a:cubicBezTo>
                    <a:pt x="1" y="18"/>
                    <a:pt x="9" y="23"/>
                    <a:pt x="18" y="23"/>
                  </a:cubicBezTo>
                  <a:cubicBezTo>
                    <a:pt x="27"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8" name="íṩļide"/>
            <p:cNvSpPr/>
            <p:nvPr userDrawn="1"/>
          </p:nvSpPr>
          <p:spPr bwMode="auto">
            <a:xfrm>
              <a:off x="6338727" y="2907397"/>
              <a:ext cx="120350" cy="84863"/>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1"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9" name="ïṩlîďé"/>
            <p:cNvSpPr/>
            <p:nvPr userDrawn="1"/>
          </p:nvSpPr>
          <p:spPr bwMode="auto">
            <a:xfrm>
              <a:off x="6485306" y="2907397"/>
              <a:ext cx="120350" cy="84863"/>
            </a:xfrm>
            <a:custGeom>
              <a:avLst/>
              <a:gdLst>
                <a:gd name="T0" fmla="*/ 33 w 33"/>
                <a:gd name="T1" fmla="*/ 11 h 23"/>
                <a:gd name="T2" fmla="*/ 15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4" y="0"/>
                    <a:pt x="15" y="0"/>
                  </a:cubicBezTo>
                  <a:cubicBezTo>
                    <a:pt x="6" y="0"/>
                    <a:pt x="0" y="5"/>
                    <a:pt x="0" y="11"/>
                  </a:cubicBezTo>
                  <a:cubicBezTo>
                    <a:pt x="1"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0" name="íṥḻiḋê"/>
            <p:cNvSpPr/>
            <p:nvPr userDrawn="1"/>
          </p:nvSpPr>
          <p:spPr bwMode="auto">
            <a:xfrm>
              <a:off x="4876014" y="3010774"/>
              <a:ext cx="123436" cy="83319"/>
            </a:xfrm>
            <a:custGeom>
              <a:avLst/>
              <a:gdLst>
                <a:gd name="T0" fmla="*/ 34 w 34"/>
                <a:gd name="T1" fmla="*/ 11 h 23"/>
                <a:gd name="T2" fmla="*/ 18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8" y="0"/>
                  </a:cubicBezTo>
                  <a:cubicBezTo>
                    <a:pt x="9" y="0"/>
                    <a:pt x="1" y="5"/>
                    <a:pt x="1" y="11"/>
                  </a:cubicBezTo>
                  <a:cubicBezTo>
                    <a:pt x="0" y="18"/>
                    <a:pt x="7" y="23"/>
                    <a:pt x="16" y="23"/>
                  </a:cubicBezTo>
                  <a:cubicBezTo>
                    <a:pt x="25"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501" name="îṣ1ïḋè"/>
            <p:cNvSpPr/>
            <p:nvPr userDrawn="1"/>
          </p:nvSpPr>
          <p:spPr bwMode="auto">
            <a:xfrm>
              <a:off x="5022593" y="3010774"/>
              <a:ext cx="123436" cy="83319"/>
            </a:xfrm>
            <a:custGeom>
              <a:avLst/>
              <a:gdLst>
                <a:gd name="T0" fmla="*/ 34 w 34"/>
                <a:gd name="T1" fmla="*/ 11 h 23"/>
                <a:gd name="T2" fmla="*/ 19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9" y="0"/>
                  </a:cubicBezTo>
                  <a:cubicBezTo>
                    <a:pt x="9" y="0"/>
                    <a:pt x="2" y="5"/>
                    <a:pt x="1" y="11"/>
                  </a:cubicBezTo>
                  <a:cubicBezTo>
                    <a:pt x="0" y="18"/>
                    <a:pt x="7" y="23"/>
                    <a:pt x="16" y="23"/>
                  </a:cubicBezTo>
                  <a:cubicBezTo>
                    <a:pt x="25"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502" name="íŝḻïdè"/>
            <p:cNvSpPr/>
            <p:nvPr userDrawn="1"/>
          </p:nvSpPr>
          <p:spPr bwMode="auto">
            <a:xfrm>
              <a:off x="5170716" y="3010774"/>
              <a:ext cx="124979" cy="83319"/>
            </a:xfrm>
            <a:custGeom>
              <a:avLst/>
              <a:gdLst>
                <a:gd name="T0" fmla="*/ 33 w 34"/>
                <a:gd name="T1" fmla="*/ 11 h 23"/>
                <a:gd name="T2" fmla="*/ 18 w 34"/>
                <a:gd name="T3" fmla="*/ 0 h 23"/>
                <a:gd name="T4" fmla="*/ 0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0"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3" name="ïSḷíḍe"/>
            <p:cNvSpPr/>
            <p:nvPr userDrawn="1"/>
          </p:nvSpPr>
          <p:spPr bwMode="auto">
            <a:xfrm>
              <a:off x="5317296" y="3010774"/>
              <a:ext cx="123436" cy="83319"/>
            </a:xfrm>
            <a:custGeom>
              <a:avLst/>
              <a:gdLst>
                <a:gd name="T0" fmla="*/ 33 w 34"/>
                <a:gd name="T1" fmla="*/ 11 h 23"/>
                <a:gd name="T2" fmla="*/ 18 w 34"/>
                <a:gd name="T3" fmla="*/ 0 h 23"/>
                <a:gd name="T4" fmla="*/ 0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0"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4" name="íŝľïḑè"/>
            <p:cNvSpPr/>
            <p:nvPr userDrawn="1"/>
          </p:nvSpPr>
          <p:spPr bwMode="auto">
            <a:xfrm>
              <a:off x="5463876" y="3010774"/>
              <a:ext cx="123436" cy="83319"/>
            </a:xfrm>
            <a:custGeom>
              <a:avLst/>
              <a:gdLst>
                <a:gd name="T0" fmla="*/ 34 w 34"/>
                <a:gd name="T1" fmla="*/ 11 h 23"/>
                <a:gd name="T2" fmla="*/ 18 w 34"/>
                <a:gd name="T3" fmla="*/ 0 h 23"/>
                <a:gd name="T4" fmla="*/ 1 w 34"/>
                <a:gd name="T5" fmla="*/ 11 h 23"/>
                <a:gd name="T6" fmla="*/ 17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7" y="0"/>
                    <a:pt x="18" y="0"/>
                  </a:cubicBezTo>
                  <a:cubicBezTo>
                    <a:pt x="9" y="0"/>
                    <a:pt x="1" y="5"/>
                    <a:pt x="1" y="11"/>
                  </a:cubicBezTo>
                  <a:cubicBezTo>
                    <a:pt x="0" y="18"/>
                    <a:pt x="8" y="23"/>
                    <a:pt x="17" y="23"/>
                  </a:cubicBezTo>
                  <a:cubicBezTo>
                    <a:pt x="26"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505" name="ïṥ1iḋe"/>
            <p:cNvSpPr/>
            <p:nvPr userDrawn="1"/>
          </p:nvSpPr>
          <p:spPr bwMode="auto">
            <a:xfrm>
              <a:off x="5613542" y="3010774"/>
              <a:ext cx="120350" cy="83319"/>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0" y="5"/>
                    <a:pt x="0"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6" name="iśḷiďe"/>
            <p:cNvSpPr/>
            <p:nvPr userDrawn="1"/>
          </p:nvSpPr>
          <p:spPr bwMode="auto">
            <a:xfrm>
              <a:off x="5758579" y="3010774"/>
              <a:ext cx="120350" cy="83319"/>
            </a:xfrm>
            <a:prstGeom prst="ellipse">
              <a:avLst/>
            </a:prstGeom>
            <a:grpFill/>
            <a:ln>
              <a:noFill/>
            </a:ln>
          </p:spPr>
          <p:txBody>
            <a:bodyPr anchor="ctr"/>
            <a:lstStyle/>
            <a:p>
              <a:pPr algn="ctr"/>
              <a:endParaRPr>
                <a:solidFill>
                  <a:schemeClr val="accent1">
                    <a:lumMod val="50000"/>
                  </a:schemeClr>
                </a:solidFill>
              </a:endParaRPr>
            </a:p>
          </p:txBody>
        </p:sp>
        <p:sp>
          <p:nvSpPr>
            <p:cNvPr id="507" name="iṩliḑè"/>
            <p:cNvSpPr/>
            <p:nvPr userDrawn="1"/>
          </p:nvSpPr>
          <p:spPr bwMode="auto">
            <a:xfrm>
              <a:off x="5905159" y="3010774"/>
              <a:ext cx="123436" cy="83319"/>
            </a:xfrm>
            <a:custGeom>
              <a:avLst/>
              <a:gdLst>
                <a:gd name="T0" fmla="*/ 33 w 34"/>
                <a:gd name="T1" fmla="*/ 11 h 23"/>
                <a:gd name="T2" fmla="*/ 17 w 34"/>
                <a:gd name="T3" fmla="*/ 0 h 23"/>
                <a:gd name="T4" fmla="*/ 1 w 34"/>
                <a:gd name="T5" fmla="*/ 11 h 23"/>
                <a:gd name="T6" fmla="*/ 17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6" y="0"/>
                    <a:pt x="17" y="0"/>
                  </a:cubicBezTo>
                  <a:cubicBezTo>
                    <a:pt x="8" y="0"/>
                    <a:pt x="0" y="5"/>
                    <a:pt x="1" y="11"/>
                  </a:cubicBezTo>
                  <a:cubicBezTo>
                    <a:pt x="1" y="18"/>
                    <a:pt x="8" y="23"/>
                    <a:pt x="17" y="23"/>
                  </a:cubicBezTo>
                  <a:cubicBezTo>
                    <a:pt x="26"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508" name="iSľïḑê"/>
            <p:cNvSpPr/>
            <p:nvPr userDrawn="1"/>
          </p:nvSpPr>
          <p:spPr bwMode="auto">
            <a:xfrm>
              <a:off x="6054825" y="3010774"/>
              <a:ext cx="120350" cy="83319"/>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9" name="îşlïḑè"/>
            <p:cNvSpPr/>
            <p:nvPr userDrawn="1"/>
          </p:nvSpPr>
          <p:spPr bwMode="auto">
            <a:xfrm>
              <a:off x="6199862" y="3010774"/>
              <a:ext cx="120350" cy="83319"/>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10" name="îŝ1îdé"/>
            <p:cNvSpPr/>
            <p:nvPr userDrawn="1"/>
          </p:nvSpPr>
          <p:spPr bwMode="auto">
            <a:xfrm>
              <a:off x="6346441" y="3010774"/>
              <a:ext cx="123436" cy="83319"/>
            </a:xfrm>
            <a:custGeom>
              <a:avLst/>
              <a:gdLst>
                <a:gd name="T0" fmla="*/ 33 w 34"/>
                <a:gd name="T1" fmla="*/ 11 h 23"/>
                <a:gd name="T2" fmla="*/ 16 w 34"/>
                <a:gd name="T3" fmla="*/ 0 h 23"/>
                <a:gd name="T4" fmla="*/ 0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5" y="0"/>
                    <a:pt x="16" y="0"/>
                  </a:cubicBezTo>
                  <a:cubicBezTo>
                    <a:pt x="7" y="0"/>
                    <a:pt x="0" y="5"/>
                    <a:pt x="0" y="11"/>
                  </a:cubicBezTo>
                  <a:cubicBezTo>
                    <a:pt x="1"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511" name="íṡļïḑê"/>
            <p:cNvSpPr/>
            <p:nvPr userDrawn="1"/>
          </p:nvSpPr>
          <p:spPr bwMode="auto">
            <a:xfrm>
              <a:off x="6493022" y="3010774"/>
              <a:ext cx="123436" cy="83319"/>
            </a:xfrm>
            <a:custGeom>
              <a:avLst/>
              <a:gdLst>
                <a:gd name="T0" fmla="*/ 33 w 34"/>
                <a:gd name="T1" fmla="*/ 11 h 23"/>
                <a:gd name="T2" fmla="*/ 16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5" y="0"/>
                    <a:pt x="16" y="0"/>
                  </a:cubicBezTo>
                  <a:cubicBezTo>
                    <a:pt x="7" y="0"/>
                    <a:pt x="0" y="5"/>
                    <a:pt x="1" y="11"/>
                  </a:cubicBezTo>
                  <a:cubicBezTo>
                    <a:pt x="1"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512" name="íšlîḋê"/>
            <p:cNvSpPr/>
            <p:nvPr userDrawn="1"/>
          </p:nvSpPr>
          <p:spPr bwMode="auto">
            <a:xfrm>
              <a:off x="4860584" y="3112609"/>
              <a:ext cx="128065" cy="87948"/>
            </a:xfrm>
            <a:custGeom>
              <a:avLst/>
              <a:gdLst>
                <a:gd name="T0" fmla="*/ 34 w 35"/>
                <a:gd name="T1" fmla="*/ 12 h 24"/>
                <a:gd name="T2" fmla="*/ 19 w 35"/>
                <a:gd name="T3" fmla="*/ 0 h 24"/>
                <a:gd name="T4" fmla="*/ 1 w 35"/>
                <a:gd name="T5" fmla="*/ 12 h 24"/>
                <a:gd name="T6" fmla="*/ 16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6"/>
                    <a:pt x="28" y="0"/>
                    <a:pt x="19" y="0"/>
                  </a:cubicBezTo>
                  <a:cubicBezTo>
                    <a:pt x="10" y="0"/>
                    <a:pt x="2"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3" name="ï$1iḓé"/>
            <p:cNvSpPr/>
            <p:nvPr userDrawn="1"/>
          </p:nvSpPr>
          <p:spPr bwMode="auto">
            <a:xfrm>
              <a:off x="5010250" y="3112609"/>
              <a:ext cx="128065" cy="87948"/>
            </a:xfrm>
            <a:custGeom>
              <a:avLst/>
              <a:gdLst>
                <a:gd name="T0" fmla="*/ 34 w 35"/>
                <a:gd name="T1" fmla="*/ 12 h 24"/>
                <a:gd name="T2" fmla="*/ 19 w 35"/>
                <a:gd name="T3" fmla="*/ 0 h 24"/>
                <a:gd name="T4" fmla="*/ 1 w 35"/>
                <a:gd name="T5" fmla="*/ 12 h 24"/>
                <a:gd name="T6" fmla="*/ 16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6"/>
                    <a:pt x="28" y="0"/>
                    <a:pt x="19" y="0"/>
                  </a:cubicBezTo>
                  <a:cubicBezTo>
                    <a:pt x="10" y="0"/>
                    <a:pt x="2"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4" name="ïṧḻiḍe"/>
            <p:cNvSpPr/>
            <p:nvPr userDrawn="1"/>
          </p:nvSpPr>
          <p:spPr bwMode="auto">
            <a:xfrm>
              <a:off x="5159916" y="3112609"/>
              <a:ext cx="124979" cy="87948"/>
            </a:xfrm>
            <a:custGeom>
              <a:avLst/>
              <a:gdLst>
                <a:gd name="T0" fmla="*/ 34 w 34"/>
                <a:gd name="T1" fmla="*/ 12 h 24"/>
                <a:gd name="T2" fmla="*/ 18 w 34"/>
                <a:gd name="T3" fmla="*/ 0 h 24"/>
                <a:gd name="T4" fmla="*/ 1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8" y="0"/>
                  </a:cubicBezTo>
                  <a:cubicBezTo>
                    <a:pt x="9" y="0"/>
                    <a:pt x="1"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5" name="ïṩļíḍe"/>
            <p:cNvSpPr/>
            <p:nvPr userDrawn="1"/>
          </p:nvSpPr>
          <p:spPr bwMode="auto">
            <a:xfrm>
              <a:off x="5309581" y="3112609"/>
              <a:ext cx="124979" cy="87948"/>
            </a:xfrm>
            <a:custGeom>
              <a:avLst/>
              <a:gdLst>
                <a:gd name="T0" fmla="*/ 34 w 34"/>
                <a:gd name="T1" fmla="*/ 12 h 24"/>
                <a:gd name="T2" fmla="*/ 18 w 34"/>
                <a:gd name="T3" fmla="*/ 0 h 24"/>
                <a:gd name="T4" fmla="*/ 1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8" y="0"/>
                  </a:cubicBezTo>
                  <a:cubicBezTo>
                    <a:pt x="9" y="0"/>
                    <a:pt x="1"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6" name="iṡľîḓè"/>
            <p:cNvSpPr/>
            <p:nvPr userDrawn="1"/>
          </p:nvSpPr>
          <p:spPr bwMode="auto">
            <a:xfrm>
              <a:off x="5459247" y="3112609"/>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7" y="0"/>
                  </a:cubicBezTo>
                  <a:cubicBezTo>
                    <a:pt x="8" y="0"/>
                    <a:pt x="1" y="6"/>
                    <a:pt x="0" y="12"/>
                  </a:cubicBezTo>
                  <a:cubicBezTo>
                    <a:pt x="0" y="19"/>
                    <a:pt x="7" y="24"/>
                    <a:pt x="17" y="24"/>
                  </a:cubicBezTo>
                  <a:cubicBezTo>
                    <a:pt x="26" y="24"/>
                    <a:pt x="33" y="19"/>
                    <a:pt x="34" y="12"/>
                  </a:cubicBezTo>
                  <a:close/>
                </a:path>
              </a:pathLst>
            </a:custGeom>
            <a:grpFill/>
            <a:ln>
              <a:noFill/>
            </a:ln>
          </p:spPr>
          <p:txBody>
            <a:bodyPr anchor="ctr"/>
            <a:lstStyle/>
            <a:p>
              <a:pPr algn="ctr"/>
              <a:endParaRPr>
                <a:solidFill>
                  <a:schemeClr val="accent1">
                    <a:lumMod val="50000"/>
                  </a:schemeClr>
                </a:solidFill>
              </a:endParaRPr>
            </a:p>
          </p:txBody>
        </p:sp>
        <p:sp>
          <p:nvSpPr>
            <p:cNvPr id="517" name="ï$ľîḑê"/>
            <p:cNvSpPr/>
            <p:nvPr userDrawn="1"/>
          </p:nvSpPr>
          <p:spPr bwMode="auto">
            <a:xfrm>
              <a:off x="5608913" y="3112609"/>
              <a:ext cx="124979" cy="87948"/>
            </a:xfrm>
            <a:custGeom>
              <a:avLst/>
              <a:gdLst>
                <a:gd name="T0" fmla="*/ 33 w 34"/>
                <a:gd name="T1" fmla="*/ 12 h 24"/>
                <a:gd name="T2" fmla="*/ 17 w 34"/>
                <a:gd name="T3" fmla="*/ 0 h 24"/>
                <a:gd name="T4" fmla="*/ 0 w 34"/>
                <a:gd name="T5" fmla="*/ 12 h 24"/>
                <a:gd name="T6" fmla="*/ 17 w 34"/>
                <a:gd name="T7" fmla="*/ 24 h 24"/>
                <a:gd name="T8" fmla="*/ 33 w 34"/>
                <a:gd name="T9" fmla="*/ 12 h 24"/>
              </a:gdLst>
              <a:ahLst/>
              <a:cxnLst>
                <a:cxn ang="0">
                  <a:pos x="T0" y="T1"/>
                </a:cxn>
                <a:cxn ang="0">
                  <a:pos x="T2" y="T3"/>
                </a:cxn>
                <a:cxn ang="0">
                  <a:pos x="T4" y="T5"/>
                </a:cxn>
                <a:cxn ang="0">
                  <a:pos x="T6" y="T7"/>
                </a:cxn>
                <a:cxn ang="0">
                  <a:pos x="T8" y="T9"/>
                </a:cxn>
              </a:cxnLst>
              <a:rect l="0" t="0" r="r" b="b"/>
              <a:pathLst>
                <a:path w="34" h="24">
                  <a:moveTo>
                    <a:pt x="33" y="12"/>
                  </a:moveTo>
                  <a:cubicBezTo>
                    <a:pt x="34" y="6"/>
                    <a:pt x="26" y="0"/>
                    <a:pt x="17" y="0"/>
                  </a:cubicBezTo>
                  <a:cubicBezTo>
                    <a:pt x="8"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a:solidFill>
                  <a:schemeClr val="accent1">
                    <a:lumMod val="50000"/>
                  </a:schemeClr>
                </a:solidFill>
              </a:endParaRPr>
            </a:p>
          </p:txBody>
        </p:sp>
        <p:sp>
          <p:nvSpPr>
            <p:cNvPr id="518" name="îşḷíďè"/>
            <p:cNvSpPr/>
            <p:nvPr userDrawn="1"/>
          </p:nvSpPr>
          <p:spPr bwMode="auto">
            <a:xfrm>
              <a:off x="5758579" y="3112609"/>
              <a:ext cx="120350" cy="87948"/>
            </a:xfrm>
            <a:custGeom>
              <a:avLst/>
              <a:gdLst>
                <a:gd name="T0" fmla="*/ 33 w 33"/>
                <a:gd name="T1" fmla="*/ 12 h 24"/>
                <a:gd name="T2" fmla="*/ 17 w 33"/>
                <a:gd name="T3" fmla="*/ 0 h 24"/>
                <a:gd name="T4" fmla="*/ 0 w 33"/>
                <a:gd name="T5" fmla="*/ 12 h 24"/>
                <a:gd name="T6" fmla="*/ 17 w 33"/>
                <a:gd name="T7" fmla="*/ 24 h 24"/>
                <a:gd name="T8" fmla="*/ 33 w 33"/>
                <a:gd name="T9" fmla="*/ 12 h 24"/>
              </a:gdLst>
              <a:ahLst/>
              <a:cxnLst>
                <a:cxn ang="0">
                  <a:pos x="T0" y="T1"/>
                </a:cxn>
                <a:cxn ang="0">
                  <a:pos x="T2" y="T3"/>
                </a:cxn>
                <a:cxn ang="0">
                  <a:pos x="T4" y="T5"/>
                </a:cxn>
                <a:cxn ang="0">
                  <a:pos x="T6" y="T7"/>
                </a:cxn>
                <a:cxn ang="0">
                  <a:pos x="T8" y="T9"/>
                </a:cxn>
              </a:cxnLst>
              <a:rect l="0" t="0" r="r" b="b"/>
              <a:pathLst>
                <a:path w="33" h="24">
                  <a:moveTo>
                    <a:pt x="33" y="12"/>
                  </a:moveTo>
                  <a:cubicBezTo>
                    <a:pt x="33" y="6"/>
                    <a:pt x="26" y="0"/>
                    <a:pt x="17" y="0"/>
                  </a:cubicBezTo>
                  <a:cubicBezTo>
                    <a:pt x="8"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a:solidFill>
                  <a:schemeClr val="accent1">
                    <a:lumMod val="50000"/>
                  </a:schemeClr>
                </a:solidFill>
              </a:endParaRPr>
            </a:p>
          </p:txBody>
        </p:sp>
        <p:sp>
          <p:nvSpPr>
            <p:cNvPr id="519" name="íṥḻîḓe"/>
            <p:cNvSpPr/>
            <p:nvPr userDrawn="1"/>
          </p:nvSpPr>
          <p:spPr bwMode="auto">
            <a:xfrm>
              <a:off x="5908244" y="3112609"/>
              <a:ext cx="120350" cy="87948"/>
            </a:xfrm>
            <a:custGeom>
              <a:avLst/>
              <a:gdLst>
                <a:gd name="T0" fmla="*/ 33 w 33"/>
                <a:gd name="T1" fmla="*/ 12 h 24"/>
                <a:gd name="T2" fmla="*/ 16 w 33"/>
                <a:gd name="T3" fmla="*/ 0 h 24"/>
                <a:gd name="T4" fmla="*/ 0 w 33"/>
                <a:gd name="T5" fmla="*/ 12 h 24"/>
                <a:gd name="T6" fmla="*/ 17 w 33"/>
                <a:gd name="T7" fmla="*/ 24 h 24"/>
                <a:gd name="T8" fmla="*/ 33 w 33"/>
                <a:gd name="T9" fmla="*/ 12 h 24"/>
              </a:gdLst>
              <a:ahLst/>
              <a:cxnLst>
                <a:cxn ang="0">
                  <a:pos x="T0" y="T1"/>
                </a:cxn>
                <a:cxn ang="0">
                  <a:pos x="T2" y="T3"/>
                </a:cxn>
                <a:cxn ang="0">
                  <a:pos x="T4" y="T5"/>
                </a:cxn>
                <a:cxn ang="0">
                  <a:pos x="T6" y="T7"/>
                </a:cxn>
                <a:cxn ang="0">
                  <a:pos x="T8" y="T9"/>
                </a:cxn>
              </a:cxnLst>
              <a:rect l="0" t="0" r="r" b="b"/>
              <a:pathLst>
                <a:path w="33" h="24">
                  <a:moveTo>
                    <a:pt x="33" y="12"/>
                  </a:moveTo>
                  <a:cubicBezTo>
                    <a:pt x="33" y="6"/>
                    <a:pt x="25" y="0"/>
                    <a:pt x="16" y="0"/>
                  </a:cubicBezTo>
                  <a:cubicBezTo>
                    <a:pt x="7"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a:solidFill>
                  <a:schemeClr val="accent1">
                    <a:lumMod val="50000"/>
                  </a:schemeClr>
                </a:solidFill>
              </a:endParaRPr>
            </a:p>
          </p:txBody>
        </p:sp>
        <p:sp>
          <p:nvSpPr>
            <p:cNvPr id="520" name="îśḻíḋe"/>
            <p:cNvSpPr/>
            <p:nvPr userDrawn="1"/>
          </p:nvSpPr>
          <p:spPr bwMode="auto">
            <a:xfrm>
              <a:off x="6054825" y="3112609"/>
              <a:ext cx="123436" cy="87948"/>
            </a:xfrm>
            <a:custGeom>
              <a:avLst/>
              <a:gdLst>
                <a:gd name="T0" fmla="*/ 34 w 34"/>
                <a:gd name="T1" fmla="*/ 12 h 24"/>
                <a:gd name="T2" fmla="*/ 17 w 34"/>
                <a:gd name="T3" fmla="*/ 0 h 24"/>
                <a:gd name="T4" fmla="*/ 1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6" y="0"/>
                    <a:pt x="17" y="0"/>
                  </a:cubicBezTo>
                  <a:cubicBezTo>
                    <a:pt x="8" y="0"/>
                    <a:pt x="0" y="6"/>
                    <a:pt x="1" y="12"/>
                  </a:cubicBezTo>
                  <a:cubicBezTo>
                    <a:pt x="1" y="19"/>
                    <a:pt x="9"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1" name="i$ľïḓê"/>
            <p:cNvSpPr/>
            <p:nvPr userDrawn="1"/>
          </p:nvSpPr>
          <p:spPr bwMode="auto">
            <a:xfrm>
              <a:off x="6204490" y="3112609"/>
              <a:ext cx="123436"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6"/>
                    <a:pt x="26" y="0"/>
                    <a:pt x="16" y="0"/>
                  </a:cubicBezTo>
                  <a:cubicBezTo>
                    <a:pt x="7" y="0"/>
                    <a:pt x="0" y="6"/>
                    <a:pt x="0" y="12"/>
                  </a:cubicBezTo>
                  <a:cubicBezTo>
                    <a:pt x="1" y="19"/>
                    <a:pt x="9"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2" name="íṡľïḋé"/>
            <p:cNvSpPr/>
            <p:nvPr userDrawn="1"/>
          </p:nvSpPr>
          <p:spPr bwMode="auto">
            <a:xfrm>
              <a:off x="6354156" y="3112609"/>
              <a:ext cx="123436"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6"/>
                    <a:pt x="25" y="0"/>
                    <a:pt x="16" y="0"/>
                  </a:cubicBezTo>
                  <a:cubicBezTo>
                    <a:pt x="7" y="0"/>
                    <a:pt x="0" y="6"/>
                    <a:pt x="0" y="12"/>
                  </a:cubicBezTo>
                  <a:cubicBezTo>
                    <a:pt x="1" y="19"/>
                    <a:pt x="9"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3" name="iṩliḍè"/>
            <p:cNvSpPr/>
            <p:nvPr userDrawn="1"/>
          </p:nvSpPr>
          <p:spPr bwMode="auto">
            <a:xfrm>
              <a:off x="6503822" y="3112609"/>
              <a:ext cx="123436" cy="87948"/>
            </a:xfrm>
            <a:custGeom>
              <a:avLst/>
              <a:gdLst>
                <a:gd name="T0" fmla="*/ 33 w 34"/>
                <a:gd name="T1" fmla="*/ 12 h 24"/>
                <a:gd name="T2" fmla="*/ 16 w 34"/>
                <a:gd name="T3" fmla="*/ 0 h 24"/>
                <a:gd name="T4" fmla="*/ 0 w 34"/>
                <a:gd name="T5" fmla="*/ 12 h 24"/>
                <a:gd name="T6" fmla="*/ 18 w 34"/>
                <a:gd name="T7" fmla="*/ 24 h 24"/>
                <a:gd name="T8" fmla="*/ 33 w 34"/>
                <a:gd name="T9" fmla="*/ 12 h 24"/>
              </a:gdLst>
              <a:ahLst/>
              <a:cxnLst>
                <a:cxn ang="0">
                  <a:pos x="T0" y="T1"/>
                </a:cxn>
                <a:cxn ang="0">
                  <a:pos x="T2" y="T3"/>
                </a:cxn>
                <a:cxn ang="0">
                  <a:pos x="T4" y="T5"/>
                </a:cxn>
                <a:cxn ang="0">
                  <a:pos x="T6" y="T7"/>
                </a:cxn>
                <a:cxn ang="0">
                  <a:pos x="T8" y="T9"/>
                </a:cxn>
              </a:cxnLst>
              <a:rect l="0" t="0" r="r" b="b"/>
              <a:pathLst>
                <a:path w="34" h="24">
                  <a:moveTo>
                    <a:pt x="33" y="12"/>
                  </a:moveTo>
                  <a:cubicBezTo>
                    <a:pt x="33" y="6"/>
                    <a:pt x="25" y="0"/>
                    <a:pt x="16" y="0"/>
                  </a:cubicBezTo>
                  <a:cubicBezTo>
                    <a:pt x="6" y="0"/>
                    <a:pt x="0" y="6"/>
                    <a:pt x="0" y="12"/>
                  </a:cubicBezTo>
                  <a:cubicBezTo>
                    <a:pt x="1" y="19"/>
                    <a:pt x="9" y="24"/>
                    <a:pt x="18" y="24"/>
                  </a:cubicBezTo>
                  <a:cubicBezTo>
                    <a:pt x="27" y="24"/>
                    <a:pt x="34" y="19"/>
                    <a:pt x="33" y="12"/>
                  </a:cubicBezTo>
                  <a:close/>
                </a:path>
              </a:pathLst>
            </a:custGeom>
            <a:grpFill/>
            <a:ln>
              <a:noFill/>
            </a:ln>
          </p:spPr>
          <p:txBody>
            <a:bodyPr anchor="ctr"/>
            <a:lstStyle/>
            <a:p>
              <a:pPr algn="ctr"/>
              <a:endParaRPr>
                <a:solidFill>
                  <a:schemeClr val="accent1">
                    <a:lumMod val="50000"/>
                  </a:schemeClr>
                </a:solidFill>
              </a:endParaRPr>
            </a:p>
          </p:txBody>
        </p:sp>
        <p:sp>
          <p:nvSpPr>
            <p:cNvPr id="524" name="îṥļiďê"/>
            <p:cNvSpPr/>
            <p:nvPr userDrawn="1"/>
          </p:nvSpPr>
          <p:spPr bwMode="auto">
            <a:xfrm>
              <a:off x="6648859" y="3112609"/>
              <a:ext cx="128065"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6" y="0"/>
                  </a:cubicBezTo>
                  <a:cubicBezTo>
                    <a:pt x="7"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25" name="íṥļíďé"/>
            <p:cNvSpPr/>
            <p:nvPr userDrawn="1"/>
          </p:nvSpPr>
          <p:spPr bwMode="auto">
            <a:xfrm>
              <a:off x="4846697" y="3222158"/>
              <a:ext cx="131151" cy="87948"/>
            </a:xfrm>
            <a:custGeom>
              <a:avLst/>
              <a:gdLst>
                <a:gd name="T0" fmla="*/ 35 w 36"/>
                <a:gd name="T1" fmla="*/ 12 h 24"/>
                <a:gd name="T2" fmla="*/ 20 w 36"/>
                <a:gd name="T3" fmla="*/ 0 h 24"/>
                <a:gd name="T4" fmla="*/ 1 w 36"/>
                <a:gd name="T5" fmla="*/ 12 h 24"/>
                <a:gd name="T6" fmla="*/ 17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6" y="5"/>
                    <a:pt x="29" y="0"/>
                    <a:pt x="20" y="0"/>
                  </a:cubicBezTo>
                  <a:cubicBezTo>
                    <a:pt x="10" y="0"/>
                    <a:pt x="2" y="5"/>
                    <a:pt x="1" y="12"/>
                  </a:cubicBezTo>
                  <a:cubicBezTo>
                    <a:pt x="0" y="19"/>
                    <a:pt x="7" y="24"/>
                    <a:pt x="17" y="24"/>
                  </a:cubicBezTo>
                  <a:cubicBezTo>
                    <a:pt x="26" y="24"/>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26" name="íṩ1iḋè"/>
            <p:cNvSpPr/>
            <p:nvPr userDrawn="1"/>
          </p:nvSpPr>
          <p:spPr bwMode="auto">
            <a:xfrm>
              <a:off x="4999449" y="3222158"/>
              <a:ext cx="128065" cy="87948"/>
            </a:xfrm>
            <a:custGeom>
              <a:avLst/>
              <a:gdLst>
                <a:gd name="T0" fmla="*/ 35 w 35"/>
                <a:gd name="T1" fmla="*/ 12 h 24"/>
                <a:gd name="T2" fmla="*/ 19 w 35"/>
                <a:gd name="T3" fmla="*/ 0 h 24"/>
                <a:gd name="T4" fmla="*/ 1 w 35"/>
                <a:gd name="T5" fmla="*/ 12 h 24"/>
                <a:gd name="T6" fmla="*/ 16 w 35"/>
                <a:gd name="T7" fmla="*/ 24 h 24"/>
                <a:gd name="T8" fmla="*/ 35 w 35"/>
                <a:gd name="T9" fmla="*/ 12 h 24"/>
              </a:gdLst>
              <a:ahLst/>
              <a:cxnLst>
                <a:cxn ang="0">
                  <a:pos x="T0" y="T1"/>
                </a:cxn>
                <a:cxn ang="0">
                  <a:pos x="T2" y="T3"/>
                </a:cxn>
                <a:cxn ang="0">
                  <a:pos x="T4" y="T5"/>
                </a:cxn>
                <a:cxn ang="0">
                  <a:pos x="T6" y="T7"/>
                </a:cxn>
                <a:cxn ang="0">
                  <a:pos x="T8" y="T9"/>
                </a:cxn>
              </a:cxnLst>
              <a:rect l="0" t="0" r="r" b="b"/>
              <a:pathLst>
                <a:path w="35" h="24">
                  <a:moveTo>
                    <a:pt x="35" y="12"/>
                  </a:moveTo>
                  <a:cubicBezTo>
                    <a:pt x="35" y="5"/>
                    <a:pt x="28" y="0"/>
                    <a:pt x="19" y="0"/>
                  </a:cubicBezTo>
                  <a:cubicBezTo>
                    <a:pt x="10" y="0"/>
                    <a:pt x="1" y="5"/>
                    <a:pt x="1" y="12"/>
                  </a:cubicBezTo>
                  <a:cubicBezTo>
                    <a:pt x="0" y="19"/>
                    <a:pt x="7" y="24"/>
                    <a:pt x="16" y="24"/>
                  </a:cubicBezTo>
                  <a:cubicBezTo>
                    <a:pt x="26" y="24"/>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27" name="íŝlïďè"/>
            <p:cNvSpPr/>
            <p:nvPr userDrawn="1"/>
          </p:nvSpPr>
          <p:spPr bwMode="auto">
            <a:xfrm>
              <a:off x="5153744" y="3222158"/>
              <a:ext cx="123436" cy="87948"/>
            </a:xfrm>
            <a:custGeom>
              <a:avLst/>
              <a:gdLst>
                <a:gd name="T0" fmla="*/ 34 w 34"/>
                <a:gd name="T1" fmla="*/ 12 h 24"/>
                <a:gd name="T2" fmla="*/ 18 w 34"/>
                <a:gd name="T3" fmla="*/ 0 h 24"/>
                <a:gd name="T4" fmla="*/ 0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8" y="0"/>
                  </a:cubicBezTo>
                  <a:cubicBezTo>
                    <a:pt x="9" y="0"/>
                    <a:pt x="1" y="5"/>
                    <a:pt x="0" y="12"/>
                  </a:cubicBezTo>
                  <a:cubicBezTo>
                    <a:pt x="0" y="19"/>
                    <a:pt x="7" y="24"/>
                    <a:pt x="16" y="24"/>
                  </a:cubicBezTo>
                  <a:cubicBezTo>
                    <a:pt x="25" y="24"/>
                    <a:pt x="33" y="19"/>
                    <a:pt x="34" y="12"/>
                  </a:cubicBezTo>
                  <a:close/>
                </a:path>
              </a:pathLst>
            </a:custGeom>
            <a:grpFill/>
            <a:ln>
              <a:noFill/>
            </a:ln>
          </p:spPr>
          <p:txBody>
            <a:bodyPr anchor="ctr"/>
            <a:lstStyle/>
            <a:p>
              <a:pPr algn="ctr"/>
              <a:endParaRPr>
                <a:solidFill>
                  <a:schemeClr val="accent1">
                    <a:lumMod val="50000"/>
                  </a:schemeClr>
                </a:solidFill>
              </a:endParaRPr>
            </a:p>
          </p:txBody>
        </p:sp>
        <p:sp>
          <p:nvSpPr>
            <p:cNvPr id="528" name="ïŝlíḍè"/>
            <p:cNvSpPr/>
            <p:nvPr userDrawn="1"/>
          </p:nvSpPr>
          <p:spPr bwMode="auto">
            <a:xfrm>
              <a:off x="5303409" y="3222158"/>
              <a:ext cx="126522" cy="87948"/>
            </a:xfrm>
            <a:custGeom>
              <a:avLst/>
              <a:gdLst>
                <a:gd name="T0" fmla="*/ 34 w 35"/>
                <a:gd name="T1" fmla="*/ 12 h 24"/>
                <a:gd name="T2" fmla="*/ 18 w 35"/>
                <a:gd name="T3" fmla="*/ 0 h 24"/>
                <a:gd name="T4" fmla="*/ 1 w 35"/>
                <a:gd name="T5" fmla="*/ 12 h 24"/>
                <a:gd name="T6" fmla="*/ 17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5"/>
                    <a:pt x="27" y="0"/>
                    <a:pt x="18" y="0"/>
                  </a:cubicBezTo>
                  <a:cubicBezTo>
                    <a:pt x="9" y="0"/>
                    <a:pt x="1" y="5"/>
                    <a:pt x="1" y="12"/>
                  </a:cubicBezTo>
                  <a:cubicBezTo>
                    <a:pt x="0" y="19"/>
                    <a:pt x="7" y="24"/>
                    <a:pt x="17"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9" name="ïṩḻîḓé"/>
            <p:cNvSpPr/>
            <p:nvPr userDrawn="1"/>
          </p:nvSpPr>
          <p:spPr bwMode="auto">
            <a:xfrm>
              <a:off x="5456162" y="3222158"/>
              <a:ext cx="123436" cy="87948"/>
            </a:xfrm>
            <a:custGeom>
              <a:avLst/>
              <a:gdLst>
                <a:gd name="T0" fmla="*/ 34 w 34"/>
                <a:gd name="T1" fmla="*/ 12 h 24"/>
                <a:gd name="T2" fmla="*/ 17 w 34"/>
                <a:gd name="T3" fmla="*/ 0 h 24"/>
                <a:gd name="T4" fmla="*/ 0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7" y="0"/>
                  </a:cubicBezTo>
                  <a:cubicBezTo>
                    <a:pt x="8" y="0"/>
                    <a:pt x="0" y="5"/>
                    <a:pt x="0" y="12"/>
                  </a:cubicBezTo>
                  <a:cubicBezTo>
                    <a:pt x="0" y="19"/>
                    <a:pt x="7" y="24"/>
                    <a:pt x="16" y="24"/>
                  </a:cubicBezTo>
                  <a:cubicBezTo>
                    <a:pt x="26" y="24"/>
                    <a:pt x="33" y="19"/>
                    <a:pt x="34" y="12"/>
                  </a:cubicBezTo>
                  <a:close/>
                </a:path>
              </a:pathLst>
            </a:custGeom>
            <a:grpFill/>
            <a:ln>
              <a:noFill/>
            </a:ln>
          </p:spPr>
          <p:txBody>
            <a:bodyPr anchor="ctr"/>
            <a:lstStyle/>
            <a:p>
              <a:pPr algn="ctr"/>
              <a:endParaRPr>
                <a:solidFill>
                  <a:schemeClr val="accent1">
                    <a:lumMod val="50000"/>
                  </a:schemeClr>
                </a:solidFill>
              </a:endParaRPr>
            </a:p>
          </p:txBody>
        </p:sp>
        <p:sp>
          <p:nvSpPr>
            <p:cNvPr id="530" name="îşlíḑe"/>
            <p:cNvSpPr/>
            <p:nvPr userDrawn="1"/>
          </p:nvSpPr>
          <p:spPr bwMode="auto">
            <a:xfrm>
              <a:off x="5605827" y="3222158"/>
              <a:ext cx="123436"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7" y="0"/>
                  </a:cubicBezTo>
                  <a:cubicBezTo>
                    <a:pt x="8" y="0"/>
                    <a:pt x="1" y="5"/>
                    <a:pt x="0" y="12"/>
                  </a:cubicBezTo>
                  <a:cubicBezTo>
                    <a:pt x="0" y="19"/>
                    <a:pt x="8" y="24"/>
                    <a:pt x="17"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1" name="isļïḍê"/>
            <p:cNvSpPr/>
            <p:nvPr userDrawn="1"/>
          </p:nvSpPr>
          <p:spPr bwMode="auto">
            <a:xfrm>
              <a:off x="5758579" y="3222158"/>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5"/>
                    <a:pt x="26" y="0"/>
                    <a:pt x="17" y="0"/>
                  </a:cubicBezTo>
                  <a:cubicBezTo>
                    <a:pt x="7" y="0"/>
                    <a:pt x="0" y="5"/>
                    <a:pt x="0" y="12"/>
                  </a:cubicBezTo>
                  <a:cubicBezTo>
                    <a:pt x="0" y="19"/>
                    <a:pt x="7" y="24"/>
                    <a:pt x="17"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2" name="íş1ïḓé"/>
            <p:cNvSpPr/>
            <p:nvPr userDrawn="1"/>
          </p:nvSpPr>
          <p:spPr bwMode="auto">
            <a:xfrm>
              <a:off x="5908244" y="3222158"/>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6" y="0"/>
                    <a:pt x="17" y="0"/>
                  </a:cubicBezTo>
                  <a:cubicBezTo>
                    <a:pt x="8" y="0"/>
                    <a:pt x="0" y="5"/>
                    <a:pt x="0" y="12"/>
                  </a:cubicBezTo>
                  <a:cubicBezTo>
                    <a:pt x="0" y="19"/>
                    <a:pt x="8" y="24"/>
                    <a:pt x="17"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3" name="iṥļiḋe"/>
            <p:cNvSpPr/>
            <p:nvPr userDrawn="1"/>
          </p:nvSpPr>
          <p:spPr bwMode="auto">
            <a:xfrm>
              <a:off x="6057911" y="3222158"/>
              <a:ext cx="128065" cy="87948"/>
            </a:xfrm>
            <a:custGeom>
              <a:avLst/>
              <a:gdLst>
                <a:gd name="T0" fmla="*/ 34 w 35"/>
                <a:gd name="T1" fmla="*/ 12 h 24"/>
                <a:gd name="T2" fmla="*/ 17 w 35"/>
                <a:gd name="T3" fmla="*/ 0 h 24"/>
                <a:gd name="T4" fmla="*/ 1 w 35"/>
                <a:gd name="T5" fmla="*/ 12 h 24"/>
                <a:gd name="T6" fmla="*/ 18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4" y="5"/>
                    <a:pt x="26" y="0"/>
                    <a:pt x="17" y="0"/>
                  </a:cubicBezTo>
                  <a:cubicBezTo>
                    <a:pt x="8" y="0"/>
                    <a:pt x="0" y="5"/>
                    <a:pt x="1" y="12"/>
                  </a:cubicBezTo>
                  <a:cubicBezTo>
                    <a:pt x="1" y="19"/>
                    <a:pt x="9" y="24"/>
                    <a:pt x="18" y="24"/>
                  </a:cubicBezTo>
                  <a:cubicBezTo>
                    <a:pt x="27"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34" name="îşlíḍè"/>
            <p:cNvSpPr/>
            <p:nvPr userDrawn="1"/>
          </p:nvSpPr>
          <p:spPr bwMode="auto">
            <a:xfrm>
              <a:off x="6210662" y="3222158"/>
              <a:ext cx="124979"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5"/>
                    <a:pt x="25" y="0"/>
                    <a:pt x="16" y="0"/>
                  </a:cubicBezTo>
                  <a:cubicBezTo>
                    <a:pt x="7" y="0"/>
                    <a:pt x="0" y="5"/>
                    <a:pt x="0" y="12"/>
                  </a:cubicBezTo>
                  <a:cubicBezTo>
                    <a:pt x="0" y="19"/>
                    <a:pt x="8"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5" name="îšḷíḑè"/>
            <p:cNvSpPr/>
            <p:nvPr userDrawn="1"/>
          </p:nvSpPr>
          <p:spPr bwMode="auto">
            <a:xfrm>
              <a:off x="6360328" y="3222158"/>
              <a:ext cx="128065" cy="87948"/>
            </a:xfrm>
            <a:custGeom>
              <a:avLst/>
              <a:gdLst>
                <a:gd name="T0" fmla="*/ 34 w 35"/>
                <a:gd name="T1" fmla="*/ 12 h 24"/>
                <a:gd name="T2" fmla="*/ 16 w 35"/>
                <a:gd name="T3" fmla="*/ 0 h 24"/>
                <a:gd name="T4" fmla="*/ 0 w 35"/>
                <a:gd name="T5" fmla="*/ 12 h 24"/>
                <a:gd name="T6" fmla="*/ 18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4" y="5"/>
                    <a:pt x="26" y="0"/>
                    <a:pt x="16" y="0"/>
                  </a:cubicBezTo>
                  <a:cubicBezTo>
                    <a:pt x="7" y="0"/>
                    <a:pt x="0" y="5"/>
                    <a:pt x="0" y="12"/>
                  </a:cubicBezTo>
                  <a:cubicBezTo>
                    <a:pt x="1" y="19"/>
                    <a:pt x="9" y="24"/>
                    <a:pt x="18"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36" name="iS1iḓé"/>
            <p:cNvSpPr/>
            <p:nvPr userDrawn="1"/>
          </p:nvSpPr>
          <p:spPr bwMode="auto">
            <a:xfrm>
              <a:off x="6509994" y="3222158"/>
              <a:ext cx="128065" cy="87948"/>
            </a:xfrm>
            <a:custGeom>
              <a:avLst/>
              <a:gdLst>
                <a:gd name="T0" fmla="*/ 35 w 35"/>
                <a:gd name="T1" fmla="*/ 12 h 24"/>
                <a:gd name="T2" fmla="*/ 16 w 35"/>
                <a:gd name="T3" fmla="*/ 0 h 24"/>
                <a:gd name="T4" fmla="*/ 1 w 35"/>
                <a:gd name="T5" fmla="*/ 12 h 24"/>
                <a:gd name="T6" fmla="*/ 19 w 35"/>
                <a:gd name="T7" fmla="*/ 24 h 24"/>
                <a:gd name="T8" fmla="*/ 35 w 35"/>
                <a:gd name="T9" fmla="*/ 12 h 24"/>
              </a:gdLst>
              <a:ahLst/>
              <a:cxnLst>
                <a:cxn ang="0">
                  <a:pos x="T0" y="T1"/>
                </a:cxn>
                <a:cxn ang="0">
                  <a:pos x="T2" y="T3"/>
                </a:cxn>
                <a:cxn ang="0">
                  <a:pos x="T4" y="T5"/>
                </a:cxn>
                <a:cxn ang="0">
                  <a:pos x="T6" y="T7"/>
                </a:cxn>
                <a:cxn ang="0">
                  <a:pos x="T8" y="T9"/>
                </a:cxn>
              </a:cxnLst>
              <a:rect l="0" t="0" r="r" b="b"/>
              <a:pathLst>
                <a:path w="35" h="24">
                  <a:moveTo>
                    <a:pt x="35" y="12"/>
                  </a:moveTo>
                  <a:cubicBezTo>
                    <a:pt x="34" y="5"/>
                    <a:pt x="26" y="0"/>
                    <a:pt x="16" y="0"/>
                  </a:cubicBezTo>
                  <a:cubicBezTo>
                    <a:pt x="7" y="0"/>
                    <a:pt x="0" y="5"/>
                    <a:pt x="1" y="12"/>
                  </a:cubicBezTo>
                  <a:cubicBezTo>
                    <a:pt x="1" y="19"/>
                    <a:pt x="9" y="24"/>
                    <a:pt x="19" y="24"/>
                  </a:cubicBezTo>
                  <a:cubicBezTo>
                    <a:pt x="28" y="24"/>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37" name="ïSlíďè"/>
            <p:cNvSpPr/>
            <p:nvPr userDrawn="1"/>
          </p:nvSpPr>
          <p:spPr bwMode="auto">
            <a:xfrm>
              <a:off x="6659660" y="3222158"/>
              <a:ext cx="131151" cy="87948"/>
            </a:xfrm>
            <a:custGeom>
              <a:avLst/>
              <a:gdLst>
                <a:gd name="T0" fmla="*/ 35 w 36"/>
                <a:gd name="T1" fmla="*/ 12 h 24"/>
                <a:gd name="T2" fmla="*/ 17 w 36"/>
                <a:gd name="T3" fmla="*/ 0 h 24"/>
                <a:gd name="T4" fmla="*/ 1 w 36"/>
                <a:gd name="T5" fmla="*/ 12 h 24"/>
                <a:gd name="T6" fmla="*/ 19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4" y="5"/>
                    <a:pt x="26" y="0"/>
                    <a:pt x="17" y="0"/>
                  </a:cubicBezTo>
                  <a:cubicBezTo>
                    <a:pt x="7" y="0"/>
                    <a:pt x="0" y="5"/>
                    <a:pt x="1" y="12"/>
                  </a:cubicBezTo>
                  <a:cubicBezTo>
                    <a:pt x="2" y="19"/>
                    <a:pt x="10" y="24"/>
                    <a:pt x="19" y="24"/>
                  </a:cubicBezTo>
                  <a:cubicBezTo>
                    <a:pt x="29" y="24"/>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538" name="išļiḍe"/>
            <p:cNvSpPr/>
            <p:nvPr userDrawn="1"/>
          </p:nvSpPr>
          <p:spPr bwMode="auto">
            <a:xfrm>
              <a:off x="6813955" y="3222158"/>
              <a:ext cx="126522"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5"/>
                    <a:pt x="25" y="0"/>
                    <a:pt x="16" y="0"/>
                  </a:cubicBezTo>
                  <a:cubicBezTo>
                    <a:pt x="7" y="0"/>
                    <a:pt x="0" y="5"/>
                    <a:pt x="1" y="12"/>
                  </a:cubicBezTo>
                  <a:cubicBezTo>
                    <a:pt x="1"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39" name="iṥḷiḑé"/>
            <p:cNvSpPr/>
            <p:nvPr userDrawn="1"/>
          </p:nvSpPr>
          <p:spPr bwMode="auto">
            <a:xfrm>
              <a:off x="4988648" y="3331707"/>
              <a:ext cx="128065" cy="91034"/>
            </a:xfrm>
            <a:custGeom>
              <a:avLst/>
              <a:gdLst>
                <a:gd name="T0" fmla="*/ 35 w 35"/>
                <a:gd name="T1" fmla="*/ 12 h 25"/>
                <a:gd name="T2" fmla="*/ 19 w 35"/>
                <a:gd name="T3" fmla="*/ 0 h 25"/>
                <a:gd name="T4" fmla="*/ 0 w 35"/>
                <a:gd name="T5" fmla="*/ 12 h 25"/>
                <a:gd name="T6" fmla="*/ 16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9" y="0"/>
                  </a:cubicBezTo>
                  <a:cubicBezTo>
                    <a:pt x="9" y="0"/>
                    <a:pt x="1" y="5"/>
                    <a:pt x="0" y="12"/>
                  </a:cubicBezTo>
                  <a:cubicBezTo>
                    <a:pt x="0" y="19"/>
                    <a:pt x="7" y="25"/>
                    <a:pt x="16" y="25"/>
                  </a:cubicBezTo>
                  <a:cubicBezTo>
                    <a:pt x="26" y="25"/>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40" name="ïšḷiḋé"/>
            <p:cNvSpPr/>
            <p:nvPr userDrawn="1"/>
          </p:nvSpPr>
          <p:spPr bwMode="auto">
            <a:xfrm>
              <a:off x="5142943" y="3331707"/>
              <a:ext cx="126522" cy="91034"/>
            </a:xfrm>
            <a:custGeom>
              <a:avLst/>
              <a:gdLst>
                <a:gd name="T0" fmla="*/ 35 w 35"/>
                <a:gd name="T1" fmla="*/ 12 h 25"/>
                <a:gd name="T2" fmla="*/ 19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9" y="0"/>
                  </a:cubicBezTo>
                  <a:cubicBezTo>
                    <a:pt x="9" y="0"/>
                    <a:pt x="1" y="5"/>
                    <a:pt x="0" y="12"/>
                  </a:cubicBezTo>
                  <a:cubicBezTo>
                    <a:pt x="0" y="19"/>
                    <a:pt x="7" y="25"/>
                    <a:pt x="17" y="25"/>
                  </a:cubicBezTo>
                  <a:cubicBezTo>
                    <a:pt x="26" y="25"/>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41" name="isľïďê"/>
            <p:cNvSpPr/>
            <p:nvPr userDrawn="1"/>
          </p:nvSpPr>
          <p:spPr bwMode="auto">
            <a:xfrm>
              <a:off x="5295695" y="3331707"/>
              <a:ext cx="128065"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8" y="0"/>
                  </a:cubicBezTo>
                  <a:cubicBezTo>
                    <a:pt x="9" y="0"/>
                    <a:pt x="1" y="5"/>
                    <a:pt x="0" y="12"/>
                  </a:cubicBezTo>
                  <a:cubicBezTo>
                    <a:pt x="0" y="19"/>
                    <a:pt x="7" y="25"/>
                    <a:pt x="17" y="25"/>
                  </a:cubicBezTo>
                  <a:cubicBezTo>
                    <a:pt x="26" y="25"/>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42" name="îşḷïde"/>
            <p:cNvSpPr/>
            <p:nvPr userDrawn="1"/>
          </p:nvSpPr>
          <p:spPr bwMode="auto">
            <a:xfrm>
              <a:off x="5448446" y="3331707"/>
              <a:ext cx="128065"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8" y="0"/>
                  </a:cubicBezTo>
                  <a:cubicBezTo>
                    <a:pt x="9" y="0"/>
                    <a:pt x="1" y="5"/>
                    <a:pt x="0" y="12"/>
                  </a:cubicBezTo>
                  <a:cubicBezTo>
                    <a:pt x="0" y="19"/>
                    <a:pt x="8" y="25"/>
                    <a:pt x="17"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3" name="ïś1îdè"/>
            <p:cNvSpPr/>
            <p:nvPr userDrawn="1"/>
          </p:nvSpPr>
          <p:spPr bwMode="auto">
            <a:xfrm>
              <a:off x="5602741" y="3331707"/>
              <a:ext cx="126522"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8" y="0"/>
                  </a:cubicBezTo>
                  <a:cubicBezTo>
                    <a:pt x="8" y="0"/>
                    <a:pt x="1" y="5"/>
                    <a:pt x="0" y="12"/>
                  </a:cubicBezTo>
                  <a:cubicBezTo>
                    <a:pt x="0" y="19"/>
                    <a:pt x="8" y="25"/>
                    <a:pt x="17"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4" name="ïṩľíḍe"/>
            <p:cNvSpPr/>
            <p:nvPr userDrawn="1"/>
          </p:nvSpPr>
          <p:spPr bwMode="auto">
            <a:xfrm>
              <a:off x="5755493" y="3331707"/>
              <a:ext cx="128065" cy="91034"/>
            </a:xfrm>
            <a:custGeom>
              <a:avLst/>
              <a:gdLst>
                <a:gd name="T0" fmla="*/ 35 w 35"/>
                <a:gd name="T1" fmla="*/ 12 h 25"/>
                <a:gd name="T2" fmla="*/ 18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8" y="0"/>
                  </a:cubicBezTo>
                  <a:cubicBezTo>
                    <a:pt x="8" y="0"/>
                    <a:pt x="1" y="5"/>
                    <a:pt x="0" y="12"/>
                  </a:cubicBezTo>
                  <a:cubicBezTo>
                    <a:pt x="0" y="19"/>
                    <a:pt x="8" y="25"/>
                    <a:pt x="18"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5" name="îšľíḋê"/>
            <p:cNvSpPr/>
            <p:nvPr userDrawn="1"/>
          </p:nvSpPr>
          <p:spPr bwMode="auto">
            <a:xfrm>
              <a:off x="5908244" y="3331707"/>
              <a:ext cx="128065"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7" y="0"/>
                  </a:cubicBezTo>
                  <a:cubicBezTo>
                    <a:pt x="8" y="0"/>
                    <a:pt x="0" y="5"/>
                    <a:pt x="0" y="12"/>
                  </a:cubicBezTo>
                  <a:cubicBezTo>
                    <a:pt x="1" y="19"/>
                    <a:pt x="8" y="25"/>
                    <a:pt x="18"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6" name="ïšḷîḋê"/>
            <p:cNvSpPr/>
            <p:nvPr userDrawn="1"/>
          </p:nvSpPr>
          <p:spPr bwMode="auto">
            <a:xfrm>
              <a:off x="6062539" y="3331707"/>
              <a:ext cx="126522"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7" y="0"/>
                    <a:pt x="17" y="0"/>
                  </a:cubicBezTo>
                  <a:cubicBezTo>
                    <a:pt x="8" y="0"/>
                    <a:pt x="0" y="5"/>
                    <a:pt x="0" y="12"/>
                  </a:cubicBezTo>
                  <a:cubicBezTo>
                    <a:pt x="1" y="19"/>
                    <a:pt x="9" y="25"/>
                    <a:pt x="18"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7" name="iṩḻïḑè"/>
            <p:cNvSpPr/>
            <p:nvPr userDrawn="1"/>
          </p:nvSpPr>
          <p:spPr bwMode="auto">
            <a:xfrm>
              <a:off x="6215291" y="3331707"/>
              <a:ext cx="128065"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7" y="0"/>
                  </a:cubicBezTo>
                  <a:cubicBezTo>
                    <a:pt x="7" y="0"/>
                    <a:pt x="0" y="5"/>
                    <a:pt x="0" y="12"/>
                  </a:cubicBezTo>
                  <a:cubicBezTo>
                    <a:pt x="1" y="19"/>
                    <a:pt x="9" y="25"/>
                    <a:pt x="18"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8" name="ísľîḋè"/>
            <p:cNvSpPr/>
            <p:nvPr userDrawn="1"/>
          </p:nvSpPr>
          <p:spPr bwMode="auto">
            <a:xfrm>
              <a:off x="6368042" y="3331707"/>
              <a:ext cx="128065" cy="91034"/>
            </a:xfrm>
            <a:custGeom>
              <a:avLst/>
              <a:gdLst>
                <a:gd name="T0" fmla="*/ 35 w 35"/>
                <a:gd name="T1" fmla="*/ 12 h 25"/>
                <a:gd name="T2" fmla="*/ 17 w 35"/>
                <a:gd name="T3" fmla="*/ 0 h 25"/>
                <a:gd name="T4" fmla="*/ 0 w 35"/>
                <a:gd name="T5" fmla="*/ 12 h 25"/>
                <a:gd name="T6" fmla="*/ 19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7" y="0"/>
                  </a:cubicBezTo>
                  <a:cubicBezTo>
                    <a:pt x="7" y="0"/>
                    <a:pt x="0" y="5"/>
                    <a:pt x="0" y="12"/>
                  </a:cubicBezTo>
                  <a:cubicBezTo>
                    <a:pt x="1" y="19"/>
                    <a:pt x="9" y="25"/>
                    <a:pt x="19"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9" name="î$ḷíḋê"/>
            <p:cNvSpPr/>
            <p:nvPr userDrawn="1"/>
          </p:nvSpPr>
          <p:spPr bwMode="auto">
            <a:xfrm>
              <a:off x="6520795" y="3331707"/>
              <a:ext cx="128065" cy="91034"/>
            </a:xfrm>
            <a:custGeom>
              <a:avLst/>
              <a:gdLst>
                <a:gd name="T0" fmla="*/ 35 w 35"/>
                <a:gd name="T1" fmla="*/ 12 h 25"/>
                <a:gd name="T2" fmla="*/ 16 w 35"/>
                <a:gd name="T3" fmla="*/ 0 h 25"/>
                <a:gd name="T4" fmla="*/ 0 w 35"/>
                <a:gd name="T5" fmla="*/ 12 h 25"/>
                <a:gd name="T6" fmla="*/ 19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6" y="0"/>
                  </a:cubicBezTo>
                  <a:cubicBezTo>
                    <a:pt x="7" y="0"/>
                    <a:pt x="0" y="5"/>
                    <a:pt x="0" y="12"/>
                  </a:cubicBezTo>
                  <a:cubicBezTo>
                    <a:pt x="1" y="19"/>
                    <a:pt x="9" y="25"/>
                    <a:pt x="19"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50" name="iŝḷíḋe"/>
            <p:cNvSpPr/>
            <p:nvPr userDrawn="1"/>
          </p:nvSpPr>
          <p:spPr bwMode="auto">
            <a:xfrm>
              <a:off x="6675089" y="3331707"/>
              <a:ext cx="131151" cy="91034"/>
            </a:xfrm>
            <a:custGeom>
              <a:avLst/>
              <a:gdLst>
                <a:gd name="T0" fmla="*/ 35 w 36"/>
                <a:gd name="T1" fmla="*/ 12 h 25"/>
                <a:gd name="T2" fmla="*/ 16 w 36"/>
                <a:gd name="T3" fmla="*/ 0 h 25"/>
                <a:gd name="T4" fmla="*/ 0 w 36"/>
                <a:gd name="T5" fmla="*/ 12 h 25"/>
                <a:gd name="T6" fmla="*/ 19 w 36"/>
                <a:gd name="T7" fmla="*/ 25 h 25"/>
                <a:gd name="T8" fmla="*/ 35 w 36"/>
                <a:gd name="T9" fmla="*/ 12 h 25"/>
              </a:gdLst>
              <a:ahLst/>
              <a:cxnLst>
                <a:cxn ang="0">
                  <a:pos x="T0" y="T1"/>
                </a:cxn>
                <a:cxn ang="0">
                  <a:pos x="T2" y="T3"/>
                </a:cxn>
                <a:cxn ang="0">
                  <a:pos x="T4" y="T5"/>
                </a:cxn>
                <a:cxn ang="0">
                  <a:pos x="T6" y="T7"/>
                </a:cxn>
                <a:cxn ang="0">
                  <a:pos x="T8" y="T9"/>
                </a:cxn>
              </a:cxnLst>
              <a:rect l="0" t="0" r="r" b="b"/>
              <a:pathLst>
                <a:path w="36" h="25">
                  <a:moveTo>
                    <a:pt x="35" y="12"/>
                  </a:moveTo>
                  <a:cubicBezTo>
                    <a:pt x="34" y="5"/>
                    <a:pt x="26" y="0"/>
                    <a:pt x="16" y="0"/>
                  </a:cubicBezTo>
                  <a:cubicBezTo>
                    <a:pt x="7" y="0"/>
                    <a:pt x="0" y="5"/>
                    <a:pt x="0" y="12"/>
                  </a:cubicBezTo>
                  <a:cubicBezTo>
                    <a:pt x="1" y="19"/>
                    <a:pt x="10" y="25"/>
                    <a:pt x="19" y="25"/>
                  </a:cubicBezTo>
                  <a:cubicBezTo>
                    <a:pt x="29" y="25"/>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551" name="í$ḷïďè"/>
            <p:cNvSpPr/>
            <p:nvPr userDrawn="1"/>
          </p:nvSpPr>
          <p:spPr bwMode="auto">
            <a:xfrm>
              <a:off x="6827841" y="3331707"/>
              <a:ext cx="131151" cy="91034"/>
            </a:xfrm>
            <a:custGeom>
              <a:avLst/>
              <a:gdLst>
                <a:gd name="T0" fmla="*/ 35 w 36"/>
                <a:gd name="T1" fmla="*/ 12 h 25"/>
                <a:gd name="T2" fmla="*/ 16 w 36"/>
                <a:gd name="T3" fmla="*/ 0 h 25"/>
                <a:gd name="T4" fmla="*/ 0 w 36"/>
                <a:gd name="T5" fmla="*/ 12 h 25"/>
                <a:gd name="T6" fmla="*/ 19 w 36"/>
                <a:gd name="T7" fmla="*/ 25 h 25"/>
                <a:gd name="T8" fmla="*/ 35 w 36"/>
                <a:gd name="T9" fmla="*/ 12 h 25"/>
              </a:gdLst>
              <a:ahLst/>
              <a:cxnLst>
                <a:cxn ang="0">
                  <a:pos x="T0" y="T1"/>
                </a:cxn>
                <a:cxn ang="0">
                  <a:pos x="T2" y="T3"/>
                </a:cxn>
                <a:cxn ang="0">
                  <a:pos x="T4" y="T5"/>
                </a:cxn>
                <a:cxn ang="0">
                  <a:pos x="T6" y="T7"/>
                </a:cxn>
                <a:cxn ang="0">
                  <a:pos x="T8" y="T9"/>
                </a:cxn>
              </a:cxnLst>
              <a:rect l="0" t="0" r="r" b="b"/>
              <a:pathLst>
                <a:path w="36" h="25">
                  <a:moveTo>
                    <a:pt x="35" y="12"/>
                  </a:moveTo>
                  <a:cubicBezTo>
                    <a:pt x="34" y="5"/>
                    <a:pt x="25" y="0"/>
                    <a:pt x="16" y="0"/>
                  </a:cubicBezTo>
                  <a:cubicBezTo>
                    <a:pt x="6" y="0"/>
                    <a:pt x="0" y="5"/>
                    <a:pt x="0" y="12"/>
                  </a:cubicBezTo>
                  <a:cubicBezTo>
                    <a:pt x="1" y="19"/>
                    <a:pt x="10" y="25"/>
                    <a:pt x="19" y="25"/>
                  </a:cubicBezTo>
                  <a:cubicBezTo>
                    <a:pt x="29" y="25"/>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552" name="í$ḻíḓé"/>
            <p:cNvSpPr/>
            <p:nvPr userDrawn="1"/>
          </p:nvSpPr>
          <p:spPr bwMode="auto">
            <a:xfrm>
              <a:off x="6977507" y="3331707"/>
              <a:ext cx="135779" cy="91034"/>
            </a:xfrm>
            <a:custGeom>
              <a:avLst/>
              <a:gdLst>
                <a:gd name="T0" fmla="*/ 36 w 37"/>
                <a:gd name="T1" fmla="*/ 12 h 25"/>
                <a:gd name="T2" fmla="*/ 17 w 37"/>
                <a:gd name="T3" fmla="*/ 0 h 25"/>
                <a:gd name="T4" fmla="*/ 1 w 37"/>
                <a:gd name="T5" fmla="*/ 12 h 25"/>
                <a:gd name="T6" fmla="*/ 21 w 37"/>
                <a:gd name="T7" fmla="*/ 25 h 25"/>
                <a:gd name="T8" fmla="*/ 36 w 37"/>
                <a:gd name="T9" fmla="*/ 12 h 25"/>
              </a:gdLst>
              <a:ahLst/>
              <a:cxnLst>
                <a:cxn ang="0">
                  <a:pos x="T0" y="T1"/>
                </a:cxn>
                <a:cxn ang="0">
                  <a:pos x="T2" y="T3"/>
                </a:cxn>
                <a:cxn ang="0">
                  <a:pos x="T4" y="T5"/>
                </a:cxn>
                <a:cxn ang="0">
                  <a:pos x="T6" y="T7"/>
                </a:cxn>
                <a:cxn ang="0">
                  <a:pos x="T8" y="T9"/>
                </a:cxn>
              </a:cxnLst>
              <a:rect l="0" t="0" r="r" b="b"/>
              <a:pathLst>
                <a:path w="37" h="25">
                  <a:moveTo>
                    <a:pt x="36" y="12"/>
                  </a:moveTo>
                  <a:cubicBezTo>
                    <a:pt x="35" y="5"/>
                    <a:pt x="26" y="0"/>
                    <a:pt x="17" y="0"/>
                  </a:cubicBezTo>
                  <a:cubicBezTo>
                    <a:pt x="7" y="0"/>
                    <a:pt x="0" y="5"/>
                    <a:pt x="1" y="12"/>
                  </a:cubicBezTo>
                  <a:cubicBezTo>
                    <a:pt x="2" y="19"/>
                    <a:pt x="11" y="25"/>
                    <a:pt x="21" y="25"/>
                  </a:cubicBezTo>
                  <a:cubicBezTo>
                    <a:pt x="30" y="25"/>
                    <a:pt x="37" y="19"/>
                    <a:pt x="36" y="12"/>
                  </a:cubicBezTo>
                  <a:close/>
                </a:path>
              </a:pathLst>
            </a:custGeom>
            <a:grpFill/>
            <a:ln>
              <a:noFill/>
            </a:ln>
          </p:spPr>
          <p:txBody>
            <a:bodyPr anchor="ctr"/>
            <a:lstStyle/>
            <a:p>
              <a:pPr algn="ctr"/>
              <a:endParaRPr>
                <a:solidFill>
                  <a:schemeClr val="accent1">
                    <a:lumMod val="50000"/>
                  </a:schemeClr>
                </a:solidFill>
              </a:endParaRPr>
            </a:p>
          </p:txBody>
        </p:sp>
        <p:sp>
          <p:nvSpPr>
            <p:cNvPr id="553" name="îşḻidè"/>
            <p:cNvSpPr/>
            <p:nvPr userDrawn="1"/>
          </p:nvSpPr>
          <p:spPr bwMode="auto">
            <a:xfrm>
              <a:off x="5755493" y="3445885"/>
              <a:ext cx="128065" cy="94120"/>
            </a:xfrm>
            <a:prstGeom prst="ellipse">
              <a:avLst/>
            </a:prstGeom>
            <a:grpFill/>
            <a:ln>
              <a:noFill/>
            </a:ln>
          </p:spPr>
          <p:txBody>
            <a:bodyPr anchor="ctr"/>
            <a:lstStyle/>
            <a:p>
              <a:pPr algn="ctr"/>
              <a:endParaRPr>
                <a:solidFill>
                  <a:schemeClr val="accent1">
                    <a:lumMod val="50000"/>
                  </a:schemeClr>
                </a:solidFill>
              </a:endParaRPr>
            </a:p>
          </p:txBody>
        </p:sp>
        <p:sp>
          <p:nvSpPr>
            <p:cNvPr id="554" name="îşļiďê"/>
            <p:cNvSpPr/>
            <p:nvPr userDrawn="1"/>
          </p:nvSpPr>
          <p:spPr bwMode="auto">
            <a:xfrm>
              <a:off x="5912874" y="3445885"/>
              <a:ext cx="126522" cy="94120"/>
            </a:xfrm>
            <a:custGeom>
              <a:avLst/>
              <a:gdLst>
                <a:gd name="T0" fmla="*/ 35 w 35"/>
                <a:gd name="T1" fmla="*/ 12 h 26"/>
                <a:gd name="T2" fmla="*/ 17 w 35"/>
                <a:gd name="T3" fmla="*/ 0 h 26"/>
                <a:gd name="T4" fmla="*/ 0 w 35"/>
                <a:gd name="T5" fmla="*/ 12 h 26"/>
                <a:gd name="T6" fmla="*/ 17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4" y="5"/>
                    <a:pt x="26" y="0"/>
                    <a:pt x="17" y="0"/>
                  </a:cubicBezTo>
                  <a:cubicBezTo>
                    <a:pt x="7" y="0"/>
                    <a:pt x="0" y="5"/>
                    <a:pt x="0" y="12"/>
                  </a:cubicBezTo>
                  <a:cubicBezTo>
                    <a:pt x="0" y="20"/>
                    <a:pt x="8" y="26"/>
                    <a:pt x="17" y="26"/>
                  </a:cubicBezTo>
                  <a:cubicBezTo>
                    <a:pt x="27" y="26"/>
                    <a:pt x="35" y="20"/>
                    <a:pt x="35" y="12"/>
                  </a:cubicBezTo>
                  <a:close/>
                </a:path>
              </a:pathLst>
            </a:custGeom>
            <a:grpFill/>
            <a:ln>
              <a:noFill/>
            </a:ln>
          </p:spPr>
          <p:txBody>
            <a:bodyPr anchor="ctr"/>
            <a:lstStyle/>
            <a:p>
              <a:pPr algn="ctr"/>
              <a:endParaRPr>
                <a:solidFill>
                  <a:schemeClr val="accent1">
                    <a:lumMod val="50000"/>
                  </a:schemeClr>
                </a:solidFill>
              </a:endParaRPr>
            </a:p>
          </p:txBody>
        </p:sp>
        <p:sp>
          <p:nvSpPr>
            <p:cNvPr id="555" name="iŝļïḑé"/>
            <p:cNvSpPr/>
            <p:nvPr userDrawn="1"/>
          </p:nvSpPr>
          <p:spPr bwMode="auto">
            <a:xfrm>
              <a:off x="6065625" y="3445885"/>
              <a:ext cx="128065" cy="94120"/>
            </a:xfrm>
            <a:custGeom>
              <a:avLst/>
              <a:gdLst>
                <a:gd name="T0" fmla="*/ 35 w 35"/>
                <a:gd name="T1" fmla="*/ 12 h 26"/>
                <a:gd name="T2" fmla="*/ 17 w 35"/>
                <a:gd name="T3" fmla="*/ 0 h 26"/>
                <a:gd name="T4" fmla="*/ 0 w 35"/>
                <a:gd name="T5" fmla="*/ 12 h 26"/>
                <a:gd name="T6" fmla="*/ 18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5" y="5"/>
                    <a:pt x="27" y="0"/>
                    <a:pt x="17" y="0"/>
                  </a:cubicBezTo>
                  <a:cubicBezTo>
                    <a:pt x="8" y="0"/>
                    <a:pt x="0" y="5"/>
                    <a:pt x="0" y="12"/>
                  </a:cubicBezTo>
                  <a:cubicBezTo>
                    <a:pt x="1" y="20"/>
                    <a:pt x="9" y="26"/>
                    <a:pt x="18" y="26"/>
                  </a:cubicBezTo>
                  <a:cubicBezTo>
                    <a:pt x="28" y="26"/>
                    <a:pt x="35" y="20"/>
                    <a:pt x="35" y="12"/>
                  </a:cubicBezTo>
                  <a:close/>
                </a:path>
              </a:pathLst>
            </a:custGeom>
            <a:grpFill/>
            <a:ln>
              <a:noFill/>
            </a:ln>
          </p:spPr>
          <p:txBody>
            <a:bodyPr anchor="ctr"/>
            <a:lstStyle/>
            <a:p>
              <a:pPr algn="ctr"/>
              <a:endParaRPr>
                <a:solidFill>
                  <a:schemeClr val="accent1">
                    <a:lumMod val="50000"/>
                  </a:schemeClr>
                </a:solidFill>
              </a:endParaRPr>
            </a:p>
          </p:txBody>
        </p:sp>
        <p:sp>
          <p:nvSpPr>
            <p:cNvPr id="556" name="iŝlïḍè"/>
            <p:cNvSpPr/>
            <p:nvPr userDrawn="1"/>
          </p:nvSpPr>
          <p:spPr bwMode="auto">
            <a:xfrm>
              <a:off x="6223006" y="3445885"/>
              <a:ext cx="126522" cy="94120"/>
            </a:xfrm>
            <a:custGeom>
              <a:avLst/>
              <a:gdLst>
                <a:gd name="T0" fmla="*/ 35 w 35"/>
                <a:gd name="T1" fmla="*/ 12 h 26"/>
                <a:gd name="T2" fmla="*/ 17 w 35"/>
                <a:gd name="T3" fmla="*/ 0 h 26"/>
                <a:gd name="T4" fmla="*/ 0 w 35"/>
                <a:gd name="T5" fmla="*/ 12 h 26"/>
                <a:gd name="T6" fmla="*/ 18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4" y="5"/>
                    <a:pt x="26" y="0"/>
                    <a:pt x="17" y="0"/>
                  </a:cubicBezTo>
                  <a:cubicBezTo>
                    <a:pt x="7" y="0"/>
                    <a:pt x="0" y="5"/>
                    <a:pt x="0" y="12"/>
                  </a:cubicBezTo>
                  <a:cubicBezTo>
                    <a:pt x="0" y="20"/>
                    <a:pt x="8" y="26"/>
                    <a:pt x="18" y="26"/>
                  </a:cubicBezTo>
                  <a:cubicBezTo>
                    <a:pt x="28" y="26"/>
                    <a:pt x="35" y="20"/>
                    <a:pt x="35" y="12"/>
                  </a:cubicBezTo>
                  <a:close/>
                </a:path>
              </a:pathLst>
            </a:custGeom>
            <a:grpFill/>
            <a:ln>
              <a:noFill/>
            </a:ln>
          </p:spPr>
          <p:txBody>
            <a:bodyPr anchor="ctr"/>
            <a:lstStyle/>
            <a:p>
              <a:pPr algn="ctr"/>
              <a:endParaRPr>
                <a:solidFill>
                  <a:schemeClr val="accent1">
                    <a:lumMod val="50000"/>
                  </a:schemeClr>
                </a:solidFill>
              </a:endParaRPr>
            </a:p>
          </p:txBody>
        </p:sp>
        <p:sp>
          <p:nvSpPr>
            <p:cNvPr id="557" name="îṥ1ide"/>
            <p:cNvSpPr/>
            <p:nvPr userDrawn="1"/>
          </p:nvSpPr>
          <p:spPr bwMode="auto">
            <a:xfrm>
              <a:off x="6375758" y="3445885"/>
              <a:ext cx="131151" cy="94120"/>
            </a:xfrm>
            <a:custGeom>
              <a:avLst/>
              <a:gdLst>
                <a:gd name="T0" fmla="*/ 35 w 36"/>
                <a:gd name="T1" fmla="*/ 12 h 26"/>
                <a:gd name="T2" fmla="*/ 17 w 36"/>
                <a:gd name="T3" fmla="*/ 0 h 26"/>
                <a:gd name="T4" fmla="*/ 1 w 36"/>
                <a:gd name="T5" fmla="*/ 12 h 26"/>
                <a:gd name="T6" fmla="*/ 19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5" y="5"/>
                    <a:pt x="27" y="0"/>
                    <a:pt x="17" y="0"/>
                  </a:cubicBezTo>
                  <a:cubicBezTo>
                    <a:pt x="7" y="0"/>
                    <a:pt x="0" y="5"/>
                    <a:pt x="1" y="12"/>
                  </a:cubicBezTo>
                  <a:cubicBezTo>
                    <a:pt x="1" y="20"/>
                    <a:pt x="9" y="26"/>
                    <a:pt x="19" y="26"/>
                  </a:cubicBezTo>
                  <a:cubicBezTo>
                    <a:pt x="29" y="26"/>
                    <a:pt x="36" y="20"/>
                    <a:pt x="35" y="12"/>
                  </a:cubicBezTo>
                  <a:close/>
                </a:path>
              </a:pathLst>
            </a:custGeom>
            <a:grpFill/>
            <a:ln>
              <a:noFill/>
            </a:ln>
          </p:spPr>
          <p:txBody>
            <a:bodyPr anchor="ctr"/>
            <a:lstStyle/>
            <a:p>
              <a:pPr algn="ctr"/>
              <a:endParaRPr>
                <a:solidFill>
                  <a:schemeClr val="accent1">
                    <a:lumMod val="50000"/>
                  </a:schemeClr>
                </a:solidFill>
              </a:endParaRPr>
            </a:p>
          </p:txBody>
        </p:sp>
        <p:sp>
          <p:nvSpPr>
            <p:cNvPr id="558" name="í$ļiḓè"/>
            <p:cNvSpPr/>
            <p:nvPr userDrawn="1"/>
          </p:nvSpPr>
          <p:spPr bwMode="auto">
            <a:xfrm>
              <a:off x="6533138" y="3445885"/>
              <a:ext cx="131151" cy="94120"/>
            </a:xfrm>
            <a:custGeom>
              <a:avLst/>
              <a:gdLst>
                <a:gd name="T0" fmla="*/ 35 w 36"/>
                <a:gd name="T1" fmla="*/ 12 h 26"/>
                <a:gd name="T2" fmla="*/ 16 w 36"/>
                <a:gd name="T3" fmla="*/ 0 h 26"/>
                <a:gd name="T4" fmla="*/ 0 w 36"/>
                <a:gd name="T5" fmla="*/ 12 h 26"/>
                <a:gd name="T6" fmla="*/ 19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4" y="5"/>
                    <a:pt x="26" y="0"/>
                    <a:pt x="16" y="0"/>
                  </a:cubicBezTo>
                  <a:cubicBezTo>
                    <a:pt x="7" y="0"/>
                    <a:pt x="0" y="5"/>
                    <a:pt x="0" y="12"/>
                  </a:cubicBezTo>
                  <a:cubicBezTo>
                    <a:pt x="1" y="20"/>
                    <a:pt x="9" y="26"/>
                    <a:pt x="19" y="26"/>
                  </a:cubicBezTo>
                  <a:cubicBezTo>
                    <a:pt x="29" y="26"/>
                    <a:pt x="36" y="20"/>
                    <a:pt x="35" y="12"/>
                  </a:cubicBezTo>
                  <a:close/>
                </a:path>
              </a:pathLst>
            </a:custGeom>
            <a:grpFill/>
            <a:ln>
              <a:noFill/>
            </a:ln>
          </p:spPr>
          <p:txBody>
            <a:bodyPr anchor="ctr"/>
            <a:lstStyle/>
            <a:p>
              <a:pPr algn="ctr"/>
              <a:endParaRPr>
                <a:solidFill>
                  <a:schemeClr val="accent1">
                    <a:lumMod val="50000"/>
                  </a:schemeClr>
                </a:solidFill>
              </a:endParaRPr>
            </a:p>
          </p:txBody>
        </p:sp>
        <p:sp>
          <p:nvSpPr>
            <p:cNvPr id="559" name="ïSļíḓè"/>
            <p:cNvSpPr/>
            <p:nvPr userDrawn="1"/>
          </p:nvSpPr>
          <p:spPr bwMode="auto">
            <a:xfrm>
              <a:off x="6685889" y="3445885"/>
              <a:ext cx="131151" cy="94120"/>
            </a:xfrm>
            <a:custGeom>
              <a:avLst/>
              <a:gdLst>
                <a:gd name="T0" fmla="*/ 36 w 36"/>
                <a:gd name="T1" fmla="*/ 12 h 26"/>
                <a:gd name="T2" fmla="*/ 17 w 36"/>
                <a:gd name="T3" fmla="*/ 0 h 26"/>
                <a:gd name="T4" fmla="*/ 1 w 36"/>
                <a:gd name="T5" fmla="*/ 12 h 26"/>
                <a:gd name="T6" fmla="*/ 20 w 36"/>
                <a:gd name="T7" fmla="*/ 26 h 26"/>
                <a:gd name="T8" fmla="*/ 36 w 36"/>
                <a:gd name="T9" fmla="*/ 12 h 26"/>
              </a:gdLst>
              <a:ahLst/>
              <a:cxnLst>
                <a:cxn ang="0">
                  <a:pos x="T0" y="T1"/>
                </a:cxn>
                <a:cxn ang="0">
                  <a:pos x="T2" y="T3"/>
                </a:cxn>
                <a:cxn ang="0">
                  <a:pos x="T4" y="T5"/>
                </a:cxn>
                <a:cxn ang="0">
                  <a:pos x="T6" y="T7"/>
                </a:cxn>
                <a:cxn ang="0">
                  <a:pos x="T8" y="T9"/>
                </a:cxn>
              </a:cxnLst>
              <a:rect l="0" t="0" r="r" b="b"/>
              <a:pathLst>
                <a:path w="36" h="26">
                  <a:moveTo>
                    <a:pt x="36" y="12"/>
                  </a:moveTo>
                  <a:cubicBezTo>
                    <a:pt x="35" y="5"/>
                    <a:pt x="26" y="0"/>
                    <a:pt x="17" y="0"/>
                  </a:cubicBezTo>
                  <a:cubicBezTo>
                    <a:pt x="7" y="0"/>
                    <a:pt x="0" y="5"/>
                    <a:pt x="1" y="12"/>
                  </a:cubicBezTo>
                  <a:cubicBezTo>
                    <a:pt x="2" y="20"/>
                    <a:pt x="10" y="26"/>
                    <a:pt x="20" y="26"/>
                  </a:cubicBezTo>
                  <a:cubicBezTo>
                    <a:pt x="29" y="26"/>
                    <a:pt x="36" y="20"/>
                    <a:pt x="36" y="12"/>
                  </a:cubicBezTo>
                  <a:close/>
                </a:path>
              </a:pathLst>
            </a:custGeom>
            <a:grpFill/>
            <a:ln>
              <a:noFill/>
            </a:ln>
          </p:spPr>
          <p:txBody>
            <a:bodyPr anchor="ctr"/>
            <a:lstStyle/>
            <a:p>
              <a:pPr algn="ctr"/>
              <a:endParaRPr>
                <a:solidFill>
                  <a:schemeClr val="accent1">
                    <a:lumMod val="50000"/>
                  </a:schemeClr>
                </a:solidFill>
              </a:endParaRPr>
            </a:p>
          </p:txBody>
        </p:sp>
        <p:sp>
          <p:nvSpPr>
            <p:cNvPr id="560" name="íśľïḓè"/>
            <p:cNvSpPr/>
            <p:nvPr userDrawn="1"/>
          </p:nvSpPr>
          <p:spPr bwMode="auto">
            <a:xfrm>
              <a:off x="6843270" y="3445885"/>
              <a:ext cx="131151" cy="94120"/>
            </a:xfrm>
            <a:custGeom>
              <a:avLst/>
              <a:gdLst>
                <a:gd name="T0" fmla="*/ 35 w 36"/>
                <a:gd name="T1" fmla="*/ 12 h 26"/>
                <a:gd name="T2" fmla="*/ 16 w 36"/>
                <a:gd name="T3" fmla="*/ 0 h 26"/>
                <a:gd name="T4" fmla="*/ 0 w 36"/>
                <a:gd name="T5" fmla="*/ 12 h 26"/>
                <a:gd name="T6" fmla="*/ 20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4" y="5"/>
                    <a:pt x="26" y="0"/>
                    <a:pt x="16" y="0"/>
                  </a:cubicBezTo>
                  <a:cubicBezTo>
                    <a:pt x="7" y="0"/>
                    <a:pt x="0" y="5"/>
                    <a:pt x="0" y="12"/>
                  </a:cubicBezTo>
                  <a:cubicBezTo>
                    <a:pt x="1" y="20"/>
                    <a:pt x="10" y="26"/>
                    <a:pt x="20" y="26"/>
                  </a:cubicBezTo>
                  <a:cubicBezTo>
                    <a:pt x="29" y="26"/>
                    <a:pt x="36" y="20"/>
                    <a:pt x="35" y="12"/>
                  </a:cubicBezTo>
                  <a:close/>
                </a:path>
              </a:pathLst>
            </a:custGeom>
            <a:grpFill/>
            <a:ln>
              <a:noFill/>
            </a:ln>
          </p:spPr>
          <p:txBody>
            <a:bodyPr anchor="ctr"/>
            <a:lstStyle/>
            <a:p>
              <a:pPr algn="ctr"/>
              <a:endParaRPr>
                <a:solidFill>
                  <a:schemeClr val="accent1">
                    <a:lumMod val="50000"/>
                  </a:schemeClr>
                </a:solidFill>
              </a:endParaRPr>
            </a:p>
          </p:txBody>
        </p:sp>
        <p:sp>
          <p:nvSpPr>
            <p:cNvPr id="561" name="îṩļíḋe"/>
            <p:cNvSpPr/>
            <p:nvPr userDrawn="1"/>
          </p:nvSpPr>
          <p:spPr bwMode="auto">
            <a:xfrm>
              <a:off x="5755493" y="3558521"/>
              <a:ext cx="128065" cy="98749"/>
            </a:xfrm>
            <a:custGeom>
              <a:avLst/>
              <a:gdLst>
                <a:gd name="T0" fmla="*/ 35 w 35"/>
                <a:gd name="T1" fmla="*/ 14 h 27"/>
                <a:gd name="T2" fmla="*/ 18 w 35"/>
                <a:gd name="T3" fmla="*/ 0 h 27"/>
                <a:gd name="T4" fmla="*/ 0 w 35"/>
                <a:gd name="T5" fmla="*/ 14 h 27"/>
                <a:gd name="T6" fmla="*/ 17 w 35"/>
                <a:gd name="T7" fmla="*/ 27 h 27"/>
                <a:gd name="T8" fmla="*/ 35 w 35"/>
                <a:gd name="T9" fmla="*/ 14 h 27"/>
              </a:gdLst>
              <a:ahLst/>
              <a:cxnLst>
                <a:cxn ang="0">
                  <a:pos x="T0" y="T1"/>
                </a:cxn>
                <a:cxn ang="0">
                  <a:pos x="T2" y="T3"/>
                </a:cxn>
                <a:cxn ang="0">
                  <a:pos x="T4" y="T5"/>
                </a:cxn>
                <a:cxn ang="0">
                  <a:pos x="T6" y="T7"/>
                </a:cxn>
                <a:cxn ang="0">
                  <a:pos x="T8" y="T9"/>
                </a:cxn>
              </a:cxnLst>
              <a:rect l="0" t="0" r="r" b="b"/>
              <a:pathLst>
                <a:path w="35" h="27">
                  <a:moveTo>
                    <a:pt x="35" y="14"/>
                  </a:moveTo>
                  <a:cubicBezTo>
                    <a:pt x="35" y="6"/>
                    <a:pt x="27" y="0"/>
                    <a:pt x="18" y="0"/>
                  </a:cubicBezTo>
                  <a:cubicBezTo>
                    <a:pt x="8" y="0"/>
                    <a:pt x="0" y="6"/>
                    <a:pt x="0" y="14"/>
                  </a:cubicBezTo>
                  <a:cubicBezTo>
                    <a:pt x="0" y="21"/>
                    <a:pt x="8" y="27"/>
                    <a:pt x="17" y="27"/>
                  </a:cubicBezTo>
                  <a:cubicBezTo>
                    <a:pt x="27" y="27"/>
                    <a:pt x="35" y="21"/>
                    <a:pt x="35" y="14"/>
                  </a:cubicBezTo>
                  <a:close/>
                </a:path>
              </a:pathLst>
            </a:custGeom>
            <a:grpFill/>
            <a:ln>
              <a:noFill/>
            </a:ln>
          </p:spPr>
          <p:txBody>
            <a:bodyPr anchor="ctr"/>
            <a:lstStyle/>
            <a:p>
              <a:pPr algn="ctr"/>
              <a:endParaRPr>
                <a:solidFill>
                  <a:schemeClr val="accent1">
                    <a:lumMod val="50000"/>
                  </a:schemeClr>
                </a:solidFill>
              </a:endParaRPr>
            </a:p>
          </p:txBody>
        </p:sp>
        <p:sp>
          <p:nvSpPr>
            <p:cNvPr id="562" name="íṥļîḍè"/>
            <p:cNvSpPr/>
            <p:nvPr userDrawn="1"/>
          </p:nvSpPr>
          <p:spPr bwMode="auto">
            <a:xfrm>
              <a:off x="5912874" y="3558521"/>
              <a:ext cx="131151" cy="98749"/>
            </a:xfrm>
            <a:custGeom>
              <a:avLst/>
              <a:gdLst>
                <a:gd name="T0" fmla="*/ 35 w 36"/>
                <a:gd name="T1" fmla="*/ 14 h 27"/>
                <a:gd name="T2" fmla="*/ 18 w 36"/>
                <a:gd name="T3" fmla="*/ 0 h 27"/>
                <a:gd name="T4" fmla="*/ 0 w 36"/>
                <a:gd name="T5" fmla="*/ 14 h 27"/>
                <a:gd name="T6" fmla="*/ 18 w 36"/>
                <a:gd name="T7" fmla="*/ 27 h 27"/>
                <a:gd name="T8" fmla="*/ 35 w 36"/>
                <a:gd name="T9" fmla="*/ 14 h 27"/>
              </a:gdLst>
              <a:ahLst/>
              <a:cxnLst>
                <a:cxn ang="0">
                  <a:pos x="T0" y="T1"/>
                </a:cxn>
                <a:cxn ang="0">
                  <a:pos x="T2" y="T3"/>
                </a:cxn>
                <a:cxn ang="0">
                  <a:pos x="T4" y="T5"/>
                </a:cxn>
                <a:cxn ang="0">
                  <a:pos x="T6" y="T7"/>
                </a:cxn>
                <a:cxn ang="0">
                  <a:pos x="T8" y="T9"/>
                </a:cxn>
              </a:cxnLst>
              <a:rect l="0" t="0" r="r" b="b"/>
              <a:pathLst>
                <a:path w="36" h="27">
                  <a:moveTo>
                    <a:pt x="35" y="14"/>
                  </a:moveTo>
                  <a:cubicBezTo>
                    <a:pt x="35" y="6"/>
                    <a:pt x="27" y="0"/>
                    <a:pt x="18" y="0"/>
                  </a:cubicBezTo>
                  <a:cubicBezTo>
                    <a:pt x="8" y="0"/>
                    <a:pt x="0" y="6"/>
                    <a:pt x="0" y="14"/>
                  </a:cubicBezTo>
                  <a:cubicBezTo>
                    <a:pt x="0" y="21"/>
                    <a:pt x="8" y="27"/>
                    <a:pt x="18" y="27"/>
                  </a:cubicBezTo>
                  <a:cubicBezTo>
                    <a:pt x="28" y="27"/>
                    <a:pt x="36" y="21"/>
                    <a:pt x="35" y="14"/>
                  </a:cubicBezTo>
                  <a:close/>
                </a:path>
              </a:pathLst>
            </a:custGeom>
            <a:grpFill/>
            <a:ln>
              <a:noFill/>
            </a:ln>
          </p:spPr>
          <p:txBody>
            <a:bodyPr anchor="ctr"/>
            <a:lstStyle/>
            <a:p>
              <a:pPr algn="ctr"/>
              <a:endParaRPr>
                <a:solidFill>
                  <a:schemeClr val="accent1">
                    <a:lumMod val="50000"/>
                  </a:schemeClr>
                </a:solidFill>
              </a:endParaRPr>
            </a:p>
          </p:txBody>
        </p:sp>
        <p:sp>
          <p:nvSpPr>
            <p:cNvPr id="563" name="iṣḷîḓé"/>
            <p:cNvSpPr/>
            <p:nvPr userDrawn="1"/>
          </p:nvSpPr>
          <p:spPr bwMode="auto">
            <a:xfrm>
              <a:off x="6068711" y="3558521"/>
              <a:ext cx="131151" cy="98749"/>
            </a:xfrm>
            <a:custGeom>
              <a:avLst/>
              <a:gdLst>
                <a:gd name="T0" fmla="*/ 36 w 36"/>
                <a:gd name="T1" fmla="*/ 14 h 27"/>
                <a:gd name="T2" fmla="*/ 17 w 36"/>
                <a:gd name="T3" fmla="*/ 0 h 27"/>
                <a:gd name="T4" fmla="*/ 0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7" y="0"/>
                    <a:pt x="17" y="0"/>
                  </a:cubicBezTo>
                  <a:cubicBezTo>
                    <a:pt x="8" y="0"/>
                    <a:pt x="0" y="6"/>
                    <a:pt x="0" y="14"/>
                  </a:cubicBezTo>
                  <a:cubicBezTo>
                    <a:pt x="1" y="21"/>
                    <a:pt x="9" y="27"/>
                    <a:pt x="19" y="27"/>
                  </a:cubicBezTo>
                  <a:cubicBezTo>
                    <a:pt x="28" y="27"/>
                    <a:pt x="36" y="21"/>
                    <a:pt x="36" y="14"/>
                  </a:cubicBezTo>
                  <a:close/>
                </a:path>
              </a:pathLst>
            </a:custGeom>
            <a:grpFill/>
            <a:ln>
              <a:noFill/>
            </a:ln>
          </p:spPr>
          <p:txBody>
            <a:bodyPr anchor="ctr"/>
            <a:lstStyle/>
            <a:p>
              <a:pPr algn="ctr"/>
              <a:endParaRPr>
                <a:solidFill>
                  <a:schemeClr val="accent1">
                    <a:lumMod val="50000"/>
                  </a:schemeClr>
                </a:solidFill>
              </a:endParaRPr>
            </a:p>
          </p:txBody>
        </p:sp>
        <p:sp>
          <p:nvSpPr>
            <p:cNvPr id="564" name="íşḻídé"/>
            <p:cNvSpPr/>
            <p:nvPr userDrawn="1"/>
          </p:nvSpPr>
          <p:spPr bwMode="auto">
            <a:xfrm>
              <a:off x="6226091" y="3558521"/>
              <a:ext cx="131151" cy="98749"/>
            </a:xfrm>
            <a:custGeom>
              <a:avLst/>
              <a:gdLst>
                <a:gd name="T0" fmla="*/ 36 w 36"/>
                <a:gd name="T1" fmla="*/ 14 h 27"/>
                <a:gd name="T2" fmla="*/ 17 w 36"/>
                <a:gd name="T3" fmla="*/ 0 h 27"/>
                <a:gd name="T4" fmla="*/ 1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7" y="0"/>
                    <a:pt x="17" y="0"/>
                  </a:cubicBezTo>
                  <a:cubicBezTo>
                    <a:pt x="8" y="0"/>
                    <a:pt x="0" y="6"/>
                    <a:pt x="1" y="14"/>
                  </a:cubicBezTo>
                  <a:cubicBezTo>
                    <a:pt x="1" y="21"/>
                    <a:pt x="9" y="27"/>
                    <a:pt x="19" y="27"/>
                  </a:cubicBezTo>
                  <a:cubicBezTo>
                    <a:pt x="29" y="27"/>
                    <a:pt x="36" y="21"/>
                    <a:pt x="36" y="14"/>
                  </a:cubicBezTo>
                  <a:close/>
                </a:path>
              </a:pathLst>
            </a:custGeom>
            <a:grpFill/>
            <a:ln>
              <a:noFill/>
            </a:ln>
          </p:spPr>
          <p:txBody>
            <a:bodyPr anchor="ctr"/>
            <a:lstStyle/>
            <a:p>
              <a:pPr algn="ctr"/>
              <a:endParaRPr>
                <a:solidFill>
                  <a:schemeClr val="accent1">
                    <a:lumMod val="50000"/>
                  </a:schemeClr>
                </a:solidFill>
              </a:endParaRPr>
            </a:p>
          </p:txBody>
        </p:sp>
        <p:sp>
          <p:nvSpPr>
            <p:cNvPr id="565" name="iṣḻïḑe"/>
            <p:cNvSpPr/>
            <p:nvPr userDrawn="1"/>
          </p:nvSpPr>
          <p:spPr bwMode="auto">
            <a:xfrm>
              <a:off x="6383472" y="3558521"/>
              <a:ext cx="134237" cy="98749"/>
            </a:xfrm>
            <a:custGeom>
              <a:avLst/>
              <a:gdLst>
                <a:gd name="T0" fmla="*/ 36 w 37"/>
                <a:gd name="T1" fmla="*/ 14 h 27"/>
                <a:gd name="T2" fmla="*/ 17 w 37"/>
                <a:gd name="T3" fmla="*/ 0 h 27"/>
                <a:gd name="T4" fmla="*/ 1 w 37"/>
                <a:gd name="T5" fmla="*/ 14 h 27"/>
                <a:gd name="T6" fmla="*/ 20 w 37"/>
                <a:gd name="T7" fmla="*/ 27 h 27"/>
                <a:gd name="T8" fmla="*/ 36 w 37"/>
                <a:gd name="T9" fmla="*/ 14 h 27"/>
              </a:gdLst>
              <a:ahLst/>
              <a:cxnLst>
                <a:cxn ang="0">
                  <a:pos x="T0" y="T1"/>
                </a:cxn>
                <a:cxn ang="0">
                  <a:pos x="T2" y="T3"/>
                </a:cxn>
                <a:cxn ang="0">
                  <a:pos x="T4" y="T5"/>
                </a:cxn>
                <a:cxn ang="0">
                  <a:pos x="T6" y="T7"/>
                </a:cxn>
                <a:cxn ang="0">
                  <a:pos x="T8" y="T9"/>
                </a:cxn>
              </a:cxnLst>
              <a:rect l="0" t="0" r="r" b="b"/>
              <a:pathLst>
                <a:path w="37" h="27">
                  <a:moveTo>
                    <a:pt x="36" y="14"/>
                  </a:moveTo>
                  <a:cubicBezTo>
                    <a:pt x="35" y="6"/>
                    <a:pt x="27" y="0"/>
                    <a:pt x="17" y="0"/>
                  </a:cubicBezTo>
                  <a:cubicBezTo>
                    <a:pt x="8" y="0"/>
                    <a:pt x="0" y="6"/>
                    <a:pt x="1" y="14"/>
                  </a:cubicBezTo>
                  <a:cubicBezTo>
                    <a:pt x="1" y="21"/>
                    <a:pt x="10" y="27"/>
                    <a:pt x="20" y="27"/>
                  </a:cubicBezTo>
                  <a:cubicBezTo>
                    <a:pt x="29" y="27"/>
                    <a:pt x="37" y="21"/>
                    <a:pt x="36" y="14"/>
                  </a:cubicBezTo>
                  <a:close/>
                </a:path>
              </a:pathLst>
            </a:custGeom>
            <a:grpFill/>
            <a:ln>
              <a:noFill/>
            </a:ln>
          </p:spPr>
          <p:txBody>
            <a:bodyPr anchor="ctr"/>
            <a:lstStyle/>
            <a:p>
              <a:pPr algn="ctr"/>
              <a:endParaRPr>
                <a:solidFill>
                  <a:schemeClr val="accent1">
                    <a:lumMod val="50000"/>
                  </a:schemeClr>
                </a:solidFill>
              </a:endParaRPr>
            </a:p>
          </p:txBody>
        </p:sp>
        <p:sp>
          <p:nvSpPr>
            <p:cNvPr id="566" name="iṧḷïḍé"/>
            <p:cNvSpPr/>
            <p:nvPr userDrawn="1"/>
          </p:nvSpPr>
          <p:spPr bwMode="auto">
            <a:xfrm>
              <a:off x="6539310" y="3558521"/>
              <a:ext cx="135779" cy="98749"/>
            </a:xfrm>
            <a:custGeom>
              <a:avLst/>
              <a:gdLst>
                <a:gd name="T0" fmla="*/ 36 w 37"/>
                <a:gd name="T1" fmla="*/ 14 h 27"/>
                <a:gd name="T2" fmla="*/ 17 w 37"/>
                <a:gd name="T3" fmla="*/ 0 h 27"/>
                <a:gd name="T4" fmla="*/ 1 w 37"/>
                <a:gd name="T5" fmla="*/ 14 h 27"/>
                <a:gd name="T6" fmla="*/ 20 w 37"/>
                <a:gd name="T7" fmla="*/ 27 h 27"/>
                <a:gd name="T8" fmla="*/ 36 w 37"/>
                <a:gd name="T9" fmla="*/ 14 h 27"/>
              </a:gdLst>
              <a:ahLst/>
              <a:cxnLst>
                <a:cxn ang="0">
                  <a:pos x="T0" y="T1"/>
                </a:cxn>
                <a:cxn ang="0">
                  <a:pos x="T2" y="T3"/>
                </a:cxn>
                <a:cxn ang="0">
                  <a:pos x="T4" y="T5"/>
                </a:cxn>
                <a:cxn ang="0">
                  <a:pos x="T6" y="T7"/>
                </a:cxn>
                <a:cxn ang="0">
                  <a:pos x="T8" y="T9"/>
                </a:cxn>
              </a:cxnLst>
              <a:rect l="0" t="0" r="r" b="b"/>
              <a:pathLst>
                <a:path w="37" h="27">
                  <a:moveTo>
                    <a:pt x="36" y="14"/>
                  </a:moveTo>
                  <a:cubicBezTo>
                    <a:pt x="36" y="6"/>
                    <a:pt x="27" y="0"/>
                    <a:pt x="17" y="0"/>
                  </a:cubicBezTo>
                  <a:cubicBezTo>
                    <a:pt x="8" y="0"/>
                    <a:pt x="0" y="6"/>
                    <a:pt x="1" y="14"/>
                  </a:cubicBezTo>
                  <a:cubicBezTo>
                    <a:pt x="2" y="21"/>
                    <a:pt x="10" y="27"/>
                    <a:pt x="20" y="27"/>
                  </a:cubicBezTo>
                  <a:cubicBezTo>
                    <a:pt x="30" y="27"/>
                    <a:pt x="37" y="21"/>
                    <a:pt x="36" y="14"/>
                  </a:cubicBezTo>
                  <a:close/>
                </a:path>
              </a:pathLst>
            </a:custGeom>
            <a:grpFill/>
            <a:ln>
              <a:noFill/>
            </a:ln>
          </p:spPr>
          <p:txBody>
            <a:bodyPr anchor="ctr"/>
            <a:lstStyle/>
            <a:p>
              <a:pPr algn="ctr"/>
              <a:endParaRPr>
                <a:solidFill>
                  <a:schemeClr val="accent1">
                    <a:lumMod val="50000"/>
                  </a:schemeClr>
                </a:solidFill>
              </a:endParaRPr>
            </a:p>
          </p:txBody>
        </p:sp>
        <p:sp>
          <p:nvSpPr>
            <p:cNvPr id="567" name="íSḻîḓe"/>
            <p:cNvSpPr/>
            <p:nvPr userDrawn="1"/>
          </p:nvSpPr>
          <p:spPr bwMode="auto">
            <a:xfrm>
              <a:off x="6699776" y="3558521"/>
              <a:ext cx="132693" cy="98749"/>
            </a:xfrm>
            <a:custGeom>
              <a:avLst/>
              <a:gdLst>
                <a:gd name="T0" fmla="*/ 36 w 36"/>
                <a:gd name="T1" fmla="*/ 14 h 27"/>
                <a:gd name="T2" fmla="*/ 16 w 36"/>
                <a:gd name="T3" fmla="*/ 0 h 27"/>
                <a:gd name="T4" fmla="*/ 0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6" y="0"/>
                    <a:pt x="16" y="0"/>
                  </a:cubicBezTo>
                  <a:cubicBezTo>
                    <a:pt x="7" y="0"/>
                    <a:pt x="0" y="6"/>
                    <a:pt x="0" y="14"/>
                  </a:cubicBezTo>
                  <a:cubicBezTo>
                    <a:pt x="1" y="21"/>
                    <a:pt x="10" y="27"/>
                    <a:pt x="19" y="27"/>
                  </a:cubicBezTo>
                  <a:cubicBezTo>
                    <a:pt x="29" y="27"/>
                    <a:pt x="36" y="21"/>
                    <a:pt x="36" y="14"/>
                  </a:cubicBezTo>
                  <a:close/>
                </a:path>
              </a:pathLst>
            </a:custGeom>
            <a:grpFill/>
            <a:ln>
              <a:noFill/>
            </a:ln>
          </p:spPr>
          <p:txBody>
            <a:bodyPr anchor="ctr"/>
            <a:lstStyle/>
            <a:p>
              <a:pPr algn="ctr"/>
              <a:endParaRPr>
                <a:solidFill>
                  <a:schemeClr val="accent1">
                    <a:lumMod val="50000"/>
                  </a:schemeClr>
                </a:solidFill>
              </a:endParaRPr>
            </a:p>
          </p:txBody>
        </p:sp>
        <p:sp>
          <p:nvSpPr>
            <p:cNvPr id="568" name="ï$ļiḋe"/>
            <p:cNvSpPr/>
            <p:nvPr userDrawn="1"/>
          </p:nvSpPr>
          <p:spPr bwMode="auto">
            <a:xfrm>
              <a:off x="5750864" y="3678870"/>
              <a:ext cx="132693" cy="103378"/>
            </a:xfrm>
            <a:custGeom>
              <a:avLst/>
              <a:gdLst>
                <a:gd name="T0" fmla="*/ 36 w 36"/>
                <a:gd name="T1" fmla="*/ 14 h 28"/>
                <a:gd name="T2" fmla="*/ 18 w 36"/>
                <a:gd name="T3" fmla="*/ 0 h 28"/>
                <a:gd name="T4" fmla="*/ 1 w 36"/>
                <a:gd name="T5" fmla="*/ 14 h 28"/>
                <a:gd name="T6" fmla="*/ 18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9" y="0"/>
                    <a:pt x="1" y="6"/>
                    <a:pt x="1" y="14"/>
                  </a:cubicBezTo>
                  <a:cubicBezTo>
                    <a:pt x="0" y="22"/>
                    <a:pt x="8" y="28"/>
                    <a:pt x="18" y="28"/>
                  </a:cubicBezTo>
                  <a:cubicBezTo>
                    <a:pt x="28" y="28"/>
                    <a:pt x="36" y="22"/>
                    <a:pt x="36" y="14"/>
                  </a:cubicBezTo>
                  <a:close/>
                </a:path>
              </a:pathLst>
            </a:custGeom>
            <a:grpFill/>
            <a:ln>
              <a:noFill/>
            </a:ln>
          </p:spPr>
          <p:txBody>
            <a:bodyPr anchor="ctr"/>
            <a:lstStyle/>
            <a:p>
              <a:pPr algn="ctr"/>
              <a:endParaRPr>
                <a:solidFill>
                  <a:schemeClr val="accent1">
                    <a:lumMod val="50000"/>
                  </a:schemeClr>
                </a:solidFill>
              </a:endParaRPr>
            </a:p>
          </p:txBody>
        </p:sp>
        <p:sp>
          <p:nvSpPr>
            <p:cNvPr id="569" name="íŝļîḍê"/>
            <p:cNvSpPr/>
            <p:nvPr userDrawn="1"/>
          </p:nvSpPr>
          <p:spPr bwMode="auto">
            <a:xfrm>
              <a:off x="5912874" y="3678870"/>
              <a:ext cx="131151" cy="103378"/>
            </a:xfrm>
            <a:custGeom>
              <a:avLst/>
              <a:gdLst>
                <a:gd name="T0" fmla="*/ 36 w 36"/>
                <a:gd name="T1" fmla="*/ 14 h 28"/>
                <a:gd name="T2" fmla="*/ 18 w 36"/>
                <a:gd name="T3" fmla="*/ 0 h 28"/>
                <a:gd name="T4" fmla="*/ 0 w 36"/>
                <a:gd name="T5" fmla="*/ 14 h 28"/>
                <a:gd name="T6" fmla="*/ 19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8" y="0"/>
                    <a:pt x="0" y="6"/>
                    <a:pt x="0" y="14"/>
                  </a:cubicBezTo>
                  <a:cubicBezTo>
                    <a:pt x="1" y="22"/>
                    <a:pt x="9" y="28"/>
                    <a:pt x="19" y="28"/>
                  </a:cubicBezTo>
                  <a:cubicBezTo>
                    <a:pt x="29" y="28"/>
                    <a:pt x="36" y="22"/>
                    <a:pt x="36" y="14"/>
                  </a:cubicBezTo>
                  <a:close/>
                </a:path>
              </a:pathLst>
            </a:custGeom>
            <a:grpFill/>
            <a:ln>
              <a:noFill/>
            </a:ln>
          </p:spPr>
          <p:txBody>
            <a:bodyPr anchor="ctr"/>
            <a:lstStyle/>
            <a:p>
              <a:pPr algn="ctr"/>
              <a:endParaRPr>
                <a:solidFill>
                  <a:schemeClr val="accent1">
                    <a:lumMod val="50000"/>
                  </a:schemeClr>
                </a:solidFill>
              </a:endParaRPr>
            </a:p>
          </p:txBody>
        </p:sp>
        <p:sp>
          <p:nvSpPr>
            <p:cNvPr id="570" name="íṡliḋé"/>
            <p:cNvSpPr/>
            <p:nvPr userDrawn="1"/>
          </p:nvSpPr>
          <p:spPr bwMode="auto">
            <a:xfrm>
              <a:off x="6073340" y="3678870"/>
              <a:ext cx="131151" cy="103378"/>
            </a:xfrm>
            <a:custGeom>
              <a:avLst/>
              <a:gdLst>
                <a:gd name="T0" fmla="*/ 36 w 36"/>
                <a:gd name="T1" fmla="*/ 14 h 28"/>
                <a:gd name="T2" fmla="*/ 18 w 36"/>
                <a:gd name="T3" fmla="*/ 0 h 28"/>
                <a:gd name="T4" fmla="*/ 0 w 36"/>
                <a:gd name="T5" fmla="*/ 14 h 28"/>
                <a:gd name="T6" fmla="*/ 19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8" y="0"/>
                    <a:pt x="0" y="6"/>
                    <a:pt x="0" y="14"/>
                  </a:cubicBezTo>
                  <a:cubicBezTo>
                    <a:pt x="1" y="22"/>
                    <a:pt x="9" y="28"/>
                    <a:pt x="19" y="28"/>
                  </a:cubicBezTo>
                  <a:cubicBezTo>
                    <a:pt x="29" y="28"/>
                    <a:pt x="36" y="22"/>
                    <a:pt x="36" y="14"/>
                  </a:cubicBezTo>
                  <a:close/>
                </a:path>
              </a:pathLst>
            </a:custGeom>
            <a:grpFill/>
            <a:ln>
              <a:noFill/>
            </a:ln>
          </p:spPr>
          <p:txBody>
            <a:bodyPr anchor="ctr"/>
            <a:lstStyle/>
            <a:p>
              <a:pPr algn="ctr"/>
              <a:endParaRPr>
                <a:solidFill>
                  <a:schemeClr val="accent1">
                    <a:lumMod val="50000"/>
                  </a:schemeClr>
                </a:solidFill>
              </a:endParaRPr>
            </a:p>
          </p:txBody>
        </p:sp>
        <p:sp>
          <p:nvSpPr>
            <p:cNvPr id="571" name="iṥḻíḑé"/>
            <p:cNvSpPr/>
            <p:nvPr userDrawn="1"/>
          </p:nvSpPr>
          <p:spPr bwMode="auto">
            <a:xfrm>
              <a:off x="6233807" y="3678870"/>
              <a:ext cx="134237" cy="103378"/>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6" y="6"/>
                    <a:pt x="27" y="0"/>
                    <a:pt x="17" y="0"/>
                  </a:cubicBezTo>
                  <a:cubicBezTo>
                    <a:pt x="8" y="0"/>
                    <a:pt x="0" y="6"/>
                    <a:pt x="0" y="14"/>
                  </a:cubicBezTo>
                  <a:cubicBezTo>
                    <a:pt x="1" y="22"/>
                    <a:pt x="9" y="28"/>
                    <a:pt x="19" y="28"/>
                  </a:cubicBezTo>
                  <a:cubicBezTo>
                    <a:pt x="29" y="28"/>
                    <a:pt x="37" y="22"/>
                    <a:pt x="36" y="14"/>
                  </a:cubicBezTo>
                  <a:close/>
                </a:path>
              </a:pathLst>
            </a:custGeom>
            <a:grpFill/>
            <a:ln>
              <a:noFill/>
            </a:ln>
          </p:spPr>
          <p:txBody>
            <a:bodyPr anchor="ctr"/>
            <a:lstStyle/>
            <a:p>
              <a:pPr algn="ctr"/>
              <a:endParaRPr>
                <a:solidFill>
                  <a:schemeClr val="accent1">
                    <a:lumMod val="50000"/>
                  </a:schemeClr>
                </a:solidFill>
              </a:endParaRPr>
            </a:p>
          </p:txBody>
        </p:sp>
        <p:sp>
          <p:nvSpPr>
            <p:cNvPr id="572" name="îś1iḋé"/>
            <p:cNvSpPr/>
            <p:nvPr userDrawn="1"/>
          </p:nvSpPr>
          <p:spPr bwMode="auto">
            <a:xfrm>
              <a:off x="6394273" y="3678870"/>
              <a:ext cx="134237" cy="103378"/>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5" y="6"/>
                    <a:pt x="27" y="0"/>
                    <a:pt x="17" y="0"/>
                  </a:cubicBezTo>
                  <a:cubicBezTo>
                    <a:pt x="7" y="0"/>
                    <a:pt x="0" y="6"/>
                    <a:pt x="0" y="14"/>
                  </a:cubicBezTo>
                  <a:cubicBezTo>
                    <a:pt x="1" y="22"/>
                    <a:pt x="9" y="28"/>
                    <a:pt x="19" y="28"/>
                  </a:cubicBezTo>
                  <a:cubicBezTo>
                    <a:pt x="29" y="28"/>
                    <a:pt x="37" y="22"/>
                    <a:pt x="36" y="14"/>
                  </a:cubicBezTo>
                  <a:close/>
                </a:path>
              </a:pathLst>
            </a:custGeom>
            <a:grpFill/>
            <a:ln>
              <a:noFill/>
            </a:ln>
          </p:spPr>
          <p:txBody>
            <a:bodyPr anchor="ctr"/>
            <a:lstStyle/>
            <a:p>
              <a:pPr algn="ctr"/>
              <a:endParaRPr>
                <a:solidFill>
                  <a:schemeClr val="accent1">
                    <a:lumMod val="50000"/>
                  </a:schemeClr>
                </a:solidFill>
              </a:endParaRPr>
            </a:p>
          </p:txBody>
        </p:sp>
        <p:sp>
          <p:nvSpPr>
            <p:cNvPr id="573" name="îšlïḍê"/>
            <p:cNvSpPr/>
            <p:nvPr userDrawn="1"/>
          </p:nvSpPr>
          <p:spPr bwMode="auto">
            <a:xfrm>
              <a:off x="6550110" y="3678870"/>
              <a:ext cx="138865" cy="103378"/>
            </a:xfrm>
            <a:custGeom>
              <a:avLst/>
              <a:gdLst>
                <a:gd name="T0" fmla="*/ 37 w 38"/>
                <a:gd name="T1" fmla="*/ 14 h 28"/>
                <a:gd name="T2" fmla="*/ 18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8" y="0"/>
                  </a:cubicBezTo>
                  <a:cubicBezTo>
                    <a:pt x="8" y="0"/>
                    <a:pt x="0" y="6"/>
                    <a:pt x="1" y="14"/>
                  </a:cubicBezTo>
                  <a:cubicBezTo>
                    <a:pt x="2" y="22"/>
                    <a:pt x="10" y="28"/>
                    <a:pt x="20" y="28"/>
                  </a:cubicBezTo>
                  <a:cubicBezTo>
                    <a:pt x="30"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74" name="išľïḍê"/>
            <p:cNvSpPr/>
            <p:nvPr userDrawn="1"/>
          </p:nvSpPr>
          <p:spPr bwMode="auto">
            <a:xfrm>
              <a:off x="6710577" y="3678870"/>
              <a:ext cx="138865" cy="103378"/>
            </a:xfrm>
            <a:custGeom>
              <a:avLst/>
              <a:gdLst>
                <a:gd name="T0" fmla="*/ 37 w 38"/>
                <a:gd name="T1" fmla="*/ 14 h 28"/>
                <a:gd name="T2" fmla="*/ 17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7" y="0"/>
                  </a:cubicBezTo>
                  <a:cubicBezTo>
                    <a:pt x="7" y="0"/>
                    <a:pt x="0" y="6"/>
                    <a:pt x="1" y="14"/>
                  </a:cubicBezTo>
                  <a:cubicBezTo>
                    <a:pt x="2" y="22"/>
                    <a:pt x="10" y="28"/>
                    <a:pt x="20" y="28"/>
                  </a:cubicBezTo>
                  <a:cubicBezTo>
                    <a:pt x="30"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75" name="îśľïḑe"/>
            <p:cNvSpPr/>
            <p:nvPr userDrawn="1"/>
          </p:nvSpPr>
          <p:spPr bwMode="auto">
            <a:xfrm>
              <a:off x="5915960" y="3803849"/>
              <a:ext cx="131151" cy="101834"/>
            </a:xfrm>
            <a:prstGeom prst="ellipse">
              <a:avLst/>
            </a:prstGeom>
            <a:grpFill/>
            <a:ln>
              <a:noFill/>
            </a:ln>
          </p:spPr>
          <p:txBody>
            <a:bodyPr anchor="ctr"/>
            <a:lstStyle/>
            <a:p>
              <a:pPr algn="ctr"/>
              <a:endParaRPr>
                <a:solidFill>
                  <a:schemeClr val="accent1">
                    <a:lumMod val="50000"/>
                  </a:schemeClr>
                </a:solidFill>
              </a:endParaRPr>
            </a:p>
          </p:txBody>
        </p:sp>
        <p:sp>
          <p:nvSpPr>
            <p:cNvPr id="576" name="íṡḷíḍe"/>
            <p:cNvSpPr/>
            <p:nvPr userDrawn="1"/>
          </p:nvSpPr>
          <p:spPr bwMode="auto">
            <a:xfrm>
              <a:off x="6076426" y="3803849"/>
              <a:ext cx="134237" cy="101834"/>
            </a:xfrm>
            <a:custGeom>
              <a:avLst/>
              <a:gdLst>
                <a:gd name="T0" fmla="*/ 37 w 37"/>
                <a:gd name="T1" fmla="*/ 14 h 28"/>
                <a:gd name="T2" fmla="*/ 18 w 37"/>
                <a:gd name="T3" fmla="*/ 0 h 28"/>
                <a:gd name="T4" fmla="*/ 0 w 37"/>
                <a:gd name="T5" fmla="*/ 14 h 28"/>
                <a:gd name="T6" fmla="*/ 19 w 37"/>
                <a:gd name="T7" fmla="*/ 28 h 28"/>
                <a:gd name="T8" fmla="*/ 37 w 37"/>
                <a:gd name="T9" fmla="*/ 14 h 28"/>
              </a:gdLst>
              <a:ahLst/>
              <a:cxnLst>
                <a:cxn ang="0">
                  <a:pos x="T0" y="T1"/>
                </a:cxn>
                <a:cxn ang="0">
                  <a:pos x="T2" y="T3"/>
                </a:cxn>
                <a:cxn ang="0">
                  <a:pos x="T4" y="T5"/>
                </a:cxn>
                <a:cxn ang="0">
                  <a:pos x="T6" y="T7"/>
                </a:cxn>
                <a:cxn ang="0">
                  <a:pos x="T8" y="T9"/>
                </a:cxn>
              </a:cxnLst>
              <a:rect l="0" t="0" r="r" b="b"/>
              <a:pathLst>
                <a:path w="37" h="28">
                  <a:moveTo>
                    <a:pt x="37" y="14"/>
                  </a:moveTo>
                  <a:cubicBezTo>
                    <a:pt x="36" y="6"/>
                    <a:pt x="28" y="0"/>
                    <a:pt x="18" y="0"/>
                  </a:cubicBezTo>
                  <a:cubicBezTo>
                    <a:pt x="8" y="0"/>
                    <a:pt x="0" y="6"/>
                    <a:pt x="0" y="14"/>
                  </a:cubicBezTo>
                  <a:cubicBezTo>
                    <a:pt x="1" y="22"/>
                    <a:pt x="9" y="28"/>
                    <a:pt x="19" y="28"/>
                  </a:cubicBezTo>
                  <a:cubicBezTo>
                    <a:pt x="29" y="28"/>
                    <a:pt x="37" y="22"/>
                    <a:pt x="37" y="14"/>
                  </a:cubicBezTo>
                  <a:close/>
                </a:path>
              </a:pathLst>
            </a:custGeom>
            <a:grpFill/>
            <a:ln>
              <a:noFill/>
            </a:ln>
          </p:spPr>
          <p:txBody>
            <a:bodyPr anchor="ctr"/>
            <a:lstStyle/>
            <a:p>
              <a:pPr algn="ctr"/>
              <a:endParaRPr>
                <a:solidFill>
                  <a:schemeClr val="accent1">
                    <a:lumMod val="50000"/>
                  </a:schemeClr>
                </a:solidFill>
              </a:endParaRPr>
            </a:p>
          </p:txBody>
        </p:sp>
        <p:sp>
          <p:nvSpPr>
            <p:cNvPr id="577" name="iṩļïḍê"/>
            <p:cNvSpPr/>
            <p:nvPr userDrawn="1"/>
          </p:nvSpPr>
          <p:spPr bwMode="auto">
            <a:xfrm>
              <a:off x="6239978" y="3803849"/>
              <a:ext cx="135779" cy="101834"/>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6" y="6"/>
                    <a:pt x="27" y="0"/>
                    <a:pt x="17" y="0"/>
                  </a:cubicBezTo>
                  <a:cubicBezTo>
                    <a:pt x="7" y="0"/>
                    <a:pt x="0" y="6"/>
                    <a:pt x="0" y="14"/>
                  </a:cubicBezTo>
                  <a:cubicBezTo>
                    <a:pt x="0" y="22"/>
                    <a:pt x="9" y="28"/>
                    <a:pt x="19" y="28"/>
                  </a:cubicBezTo>
                  <a:cubicBezTo>
                    <a:pt x="29" y="28"/>
                    <a:pt x="37" y="22"/>
                    <a:pt x="36" y="14"/>
                  </a:cubicBezTo>
                  <a:close/>
                </a:path>
              </a:pathLst>
            </a:custGeom>
            <a:grpFill/>
            <a:ln>
              <a:noFill/>
            </a:ln>
          </p:spPr>
          <p:txBody>
            <a:bodyPr anchor="ctr"/>
            <a:lstStyle/>
            <a:p>
              <a:pPr algn="ctr"/>
              <a:endParaRPr>
                <a:solidFill>
                  <a:schemeClr val="accent1">
                    <a:lumMod val="50000"/>
                  </a:schemeClr>
                </a:solidFill>
              </a:endParaRPr>
            </a:p>
          </p:txBody>
        </p:sp>
        <p:sp>
          <p:nvSpPr>
            <p:cNvPr id="578" name="ïṡľïdè"/>
            <p:cNvSpPr/>
            <p:nvPr userDrawn="1"/>
          </p:nvSpPr>
          <p:spPr bwMode="auto">
            <a:xfrm>
              <a:off x="6400445" y="3803849"/>
              <a:ext cx="138865" cy="101834"/>
            </a:xfrm>
            <a:custGeom>
              <a:avLst/>
              <a:gdLst>
                <a:gd name="T0" fmla="*/ 37 w 38"/>
                <a:gd name="T1" fmla="*/ 14 h 28"/>
                <a:gd name="T2" fmla="*/ 18 w 38"/>
                <a:gd name="T3" fmla="*/ 0 h 28"/>
                <a:gd name="T4" fmla="*/ 0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8" y="0"/>
                    <a:pt x="18" y="0"/>
                  </a:cubicBezTo>
                  <a:cubicBezTo>
                    <a:pt x="8" y="0"/>
                    <a:pt x="0" y="6"/>
                    <a:pt x="0" y="14"/>
                  </a:cubicBezTo>
                  <a:cubicBezTo>
                    <a:pt x="1" y="22"/>
                    <a:pt x="10" y="28"/>
                    <a:pt x="20" y="28"/>
                  </a:cubicBezTo>
                  <a:cubicBezTo>
                    <a:pt x="30"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79" name="íṥḻídè"/>
            <p:cNvSpPr/>
            <p:nvPr userDrawn="1"/>
          </p:nvSpPr>
          <p:spPr bwMode="auto">
            <a:xfrm>
              <a:off x="6560911" y="3803849"/>
              <a:ext cx="138865" cy="101834"/>
            </a:xfrm>
            <a:custGeom>
              <a:avLst/>
              <a:gdLst>
                <a:gd name="T0" fmla="*/ 37 w 38"/>
                <a:gd name="T1" fmla="*/ 14 h 28"/>
                <a:gd name="T2" fmla="*/ 18 w 38"/>
                <a:gd name="T3" fmla="*/ 0 h 28"/>
                <a:gd name="T4" fmla="*/ 1 w 38"/>
                <a:gd name="T5" fmla="*/ 14 h 28"/>
                <a:gd name="T6" fmla="*/ 21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7" y="6"/>
                    <a:pt x="28" y="0"/>
                    <a:pt x="18" y="0"/>
                  </a:cubicBezTo>
                  <a:cubicBezTo>
                    <a:pt x="8" y="0"/>
                    <a:pt x="0" y="6"/>
                    <a:pt x="1" y="14"/>
                  </a:cubicBezTo>
                  <a:cubicBezTo>
                    <a:pt x="2" y="22"/>
                    <a:pt x="10" y="28"/>
                    <a:pt x="21" y="28"/>
                  </a:cubicBezTo>
                  <a:cubicBezTo>
                    <a:pt x="31"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0" name="is1iďè"/>
            <p:cNvSpPr/>
            <p:nvPr userDrawn="1"/>
          </p:nvSpPr>
          <p:spPr bwMode="auto">
            <a:xfrm>
              <a:off x="6726006" y="3803849"/>
              <a:ext cx="138865" cy="101834"/>
            </a:xfrm>
            <a:custGeom>
              <a:avLst/>
              <a:gdLst>
                <a:gd name="T0" fmla="*/ 37 w 38"/>
                <a:gd name="T1" fmla="*/ 14 h 28"/>
                <a:gd name="T2" fmla="*/ 17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7" y="0"/>
                  </a:cubicBezTo>
                  <a:cubicBezTo>
                    <a:pt x="7" y="0"/>
                    <a:pt x="0" y="6"/>
                    <a:pt x="1" y="14"/>
                  </a:cubicBezTo>
                  <a:cubicBezTo>
                    <a:pt x="1" y="22"/>
                    <a:pt x="10" y="28"/>
                    <a:pt x="20" y="28"/>
                  </a:cubicBezTo>
                  <a:cubicBezTo>
                    <a:pt x="31"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1" name="íŝḷiḑê"/>
            <p:cNvSpPr/>
            <p:nvPr userDrawn="1"/>
          </p:nvSpPr>
          <p:spPr bwMode="auto">
            <a:xfrm>
              <a:off x="5915960" y="3931914"/>
              <a:ext cx="134237" cy="104920"/>
            </a:xfrm>
            <a:custGeom>
              <a:avLst/>
              <a:gdLst>
                <a:gd name="T0" fmla="*/ 37 w 37"/>
                <a:gd name="T1" fmla="*/ 14 h 29"/>
                <a:gd name="T2" fmla="*/ 18 w 37"/>
                <a:gd name="T3" fmla="*/ 0 h 29"/>
                <a:gd name="T4" fmla="*/ 0 w 37"/>
                <a:gd name="T5" fmla="*/ 14 h 29"/>
                <a:gd name="T6" fmla="*/ 19 w 37"/>
                <a:gd name="T7" fmla="*/ 29 h 29"/>
                <a:gd name="T8" fmla="*/ 37 w 37"/>
                <a:gd name="T9" fmla="*/ 14 h 29"/>
              </a:gdLst>
              <a:ahLst/>
              <a:cxnLst>
                <a:cxn ang="0">
                  <a:pos x="T0" y="T1"/>
                </a:cxn>
                <a:cxn ang="0">
                  <a:pos x="T2" y="T3"/>
                </a:cxn>
                <a:cxn ang="0">
                  <a:pos x="T4" y="T5"/>
                </a:cxn>
                <a:cxn ang="0">
                  <a:pos x="T6" y="T7"/>
                </a:cxn>
                <a:cxn ang="0">
                  <a:pos x="T8" y="T9"/>
                </a:cxn>
              </a:cxnLst>
              <a:rect l="0" t="0" r="r" b="b"/>
              <a:pathLst>
                <a:path w="37" h="29">
                  <a:moveTo>
                    <a:pt x="37" y="14"/>
                  </a:moveTo>
                  <a:cubicBezTo>
                    <a:pt x="37" y="6"/>
                    <a:pt x="29" y="0"/>
                    <a:pt x="18" y="0"/>
                  </a:cubicBezTo>
                  <a:cubicBezTo>
                    <a:pt x="8" y="0"/>
                    <a:pt x="0" y="6"/>
                    <a:pt x="0" y="14"/>
                  </a:cubicBezTo>
                  <a:cubicBezTo>
                    <a:pt x="0" y="22"/>
                    <a:pt x="9" y="29"/>
                    <a:pt x="19" y="29"/>
                  </a:cubicBezTo>
                  <a:cubicBezTo>
                    <a:pt x="29" y="29"/>
                    <a:pt x="37" y="22"/>
                    <a:pt x="37" y="14"/>
                  </a:cubicBezTo>
                  <a:close/>
                </a:path>
              </a:pathLst>
            </a:custGeom>
            <a:grpFill/>
            <a:ln>
              <a:noFill/>
            </a:ln>
          </p:spPr>
          <p:txBody>
            <a:bodyPr anchor="ctr"/>
            <a:lstStyle/>
            <a:p>
              <a:pPr algn="ctr"/>
              <a:endParaRPr>
                <a:solidFill>
                  <a:schemeClr val="accent1">
                    <a:lumMod val="50000"/>
                  </a:schemeClr>
                </a:solidFill>
              </a:endParaRPr>
            </a:p>
          </p:txBody>
        </p:sp>
        <p:sp>
          <p:nvSpPr>
            <p:cNvPr id="582" name="ïṡľiḑe"/>
            <p:cNvSpPr/>
            <p:nvPr userDrawn="1"/>
          </p:nvSpPr>
          <p:spPr bwMode="auto">
            <a:xfrm>
              <a:off x="6079512" y="3931914"/>
              <a:ext cx="138865" cy="104920"/>
            </a:xfrm>
            <a:custGeom>
              <a:avLst/>
              <a:gdLst>
                <a:gd name="T0" fmla="*/ 37 w 38"/>
                <a:gd name="T1" fmla="*/ 14 h 29"/>
                <a:gd name="T2" fmla="*/ 18 w 38"/>
                <a:gd name="T3" fmla="*/ 0 h 29"/>
                <a:gd name="T4" fmla="*/ 0 w 38"/>
                <a:gd name="T5" fmla="*/ 14 h 29"/>
                <a:gd name="T6" fmla="*/ 19 w 38"/>
                <a:gd name="T7" fmla="*/ 29 h 29"/>
                <a:gd name="T8" fmla="*/ 37 w 38"/>
                <a:gd name="T9" fmla="*/ 14 h 29"/>
              </a:gdLst>
              <a:ahLst/>
              <a:cxnLst>
                <a:cxn ang="0">
                  <a:pos x="T0" y="T1"/>
                </a:cxn>
                <a:cxn ang="0">
                  <a:pos x="T2" y="T3"/>
                </a:cxn>
                <a:cxn ang="0">
                  <a:pos x="T4" y="T5"/>
                </a:cxn>
                <a:cxn ang="0">
                  <a:pos x="T6" y="T7"/>
                </a:cxn>
                <a:cxn ang="0">
                  <a:pos x="T8" y="T9"/>
                </a:cxn>
              </a:cxnLst>
              <a:rect l="0" t="0" r="r" b="b"/>
              <a:pathLst>
                <a:path w="38" h="29">
                  <a:moveTo>
                    <a:pt x="37" y="14"/>
                  </a:moveTo>
                  <a:cubicBezTo>
                    <a:pt x="37" y="6"/>
                    <a:pt x="28" y="0"/>
                    <a:pt x="18" y="0"/>
                  </a:cubicBezTo>
                  <a:cubicBezTo>
                    <a:pt x="8" y="0"/>
                    <a:pt x="0" y="6"/>
                    <a:pt x="0" y="14"/>
                  </a:cubicBezTo>
                  <a:cubicBezTo>
                    <a:pt x="1" y="22"/>
                    <a:pt x="9" y="29"/>
                    <a:pt x="19" y="29"/>
                  </a:cubicBezTo>
                  <a:cubicBezTo>
                    <a:pt x="30" y="29"/>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3" name="í$ľíďe"/>
            <p:cNvSpPr/>
            <p:nvPr userDrawn="1"/>
          </p:nvSpPr>
          <p:spPr bwMode="auto">
            <a:xfrm>
              <a:off x="6244607" y="3931914"/>
              <a:ext cx="138865" cy="104920"/>
            </a:xfrm>
            <a:custGeom>
              <a:avLst/>
              <a:gdLst>
                <a:gd name="T0" fmla="*/ 38 w 38"/>
                <a:gd name="T1" fmla="*/ 14 h 29"/>
                <a:gd name="T2" fmla="*/ 18 w 38"/>
                <a:gd name="T3" fmla="*/ 0 h 29"/>
                <a:gd name="T4" fmla="*/ 1 w 38"/>
                <a:gd name="T5" fmla="*/ 14 h 29"/>
                <a:gd name="T6" fmla="*/ 20 w 38"/>
                <a:gd name="T7" fmla="*/ 29 h 29"/>
                <a:gd name="T8" fmla="*/ 38 w 38"/>
                <a:gd name="T9" fmla="*/ 14 h 29"/>
              </a:gdLst>
              <a:ahLst/>
              <a:cxnLst>
                <a:cxn ang="0">
                  <a:pos x="T0" y="T1"/>
                </a:cxn>
                <a:cxn ang="0">
                  <a:pos x="T2" y="T3"/>
                </a:cxn>
                <a:cxn ang="0">
                  <a:pos x="T4" y="T5"/>
                </a:cxn>
                <a:cxn ang="0">
                  <a:pos x="T6" y="T7"/>
                </a:cxn>
                <a:cxn ang="0">
                  <a:pos x="T8" y="T9"/>
                </a:cxn>
              </a:cxnLst>
              <a:rect l="0" t="0" r="r" b="b"/>
              <a:pathLst>
                <a:path w="38" h="29">
                  <a:moveTo>
                    <a:pt x="38" y="14"/>
                  </a:moveTo>
                  <a:cubicBezTo>
                    <a:pt x="37" y="6"/>
                    <a:pt x="28" y="0"/>
                    <a:pt x="18" y="0"/>
                  </a:cubicBezTo>
                  <a:cubicBezTo>
                    <a:pt x="8" y="0"/>
                    <a:pt x="0" y="6"/>
                    <a:pt x="1" y="14"/>
                  </a:cubicBezTo>
                  <a:cubicBezTo>
                    <a:pt x="1" y="22"/>
                    <a:pt x="10" y="29"/>
                    <a:pt x="20" y="29"/>
                  </a:cubicBezTo>
                  <a:cubicBezTo>
                    <a:pt x="30" y="29"/>
                    <a:pt x="38" y="22"/>
                    <a:pt x="38" y="14"/>
                  </a:cubicBezTo>
                  <a:close/>
                </a:path>
              </a:pathLst>
            </a:custGeom>
            <a:grpFill/>
            <a:ln>
              <a:noFill/>
            </a:ln>
          </p:spPr>
          <p:txBody>
            <a:bodyPr anchor="ctr"/>
            <a:lstStyle/>
            <a:p>
              <a:pPr algn="ctr"/>
              <a:endParaRPr>
                <a:solidFill>
                  <a:schemeClr val="accent1">
                    <a:lumMod val="50000"/>
                  </a:schemeClr>
                </a:solidFill>
              </a:endParaRPr>
            </a:p>
          </p:txBody>
        </p:sp>
        <p:sp>
          <p:nvSpPr>
            <p:cNvPr id="584" name="íṣlïḑe"/>
            <p:cNvSpPr/>
            <p:nvPr userDrawn="1"/>
          </p:nvSpPr>
          <p:spPr bwMode="auto">
            <a:xfrm>
              <a:off x="6408159" y="3931914"/>
              <a:ext cx="141951" cy="104920"/>
            </a:xfrm>
            <a:custGeom>
              <a:avLst/>
              <a:gdLst>
                <a:gd name="T0" fmla="*/ 38 w 39"/>
                <a:gd name="T1" fmla="*/ 14 h 29"/>
                <a:gd name="T2" fmla="*/ 18 w 39"/>
                <a:gd name="T3" fmla="*/ 0 h 29"/>
                <a:gd name="T4" fmla="*/ 1 w 39"/>
                <a:gd name="T5" fmla="*/ 14 h 29"/>
                <a:gd name="T6" fmla="*/ 21 w 39"/>
                <a:gd name="T7" fmla="*/ 29 h 29"/>
                <a:gd name="T8" fmla="*/ 38 w 39"/>
                <a:gd name="T9" fmla="*/ 14 h 29"/>
              </a:gdLst>
              <a:ahLst/>
              <a:cxnLst>
                <a:cxn ang="0">
                  <a:pos x="T0" y="T1"/>
                </a:cxn>
                <a:cxn ang="0">
                  <a:pos x="T2" y="T3"/>
                </a:cxn>
                <a:cxn ang="0">
                  <a:pos x="T4" y="T5"/>
                </a:cxn>
                <a:cxn ang="0">
                  <a:pos x="T6" y="T7"/>
                </a:cxn>
                <a:cxn ang="0">
                  <a:pos x="T8" y="T9"/>
                </a:cxn>
              </a:cxnLst>
              <a:rect l="0" t="0" r="r" b="b"/>
              <a:pathLst>
                <a:path w="39" h="29">
                  <a:moveTo>
                    <a:pt x="38" y="14"/>
                  </a:moveTo>
                  <a:cubicBezTo>
                    <a:pt x="37" y="6"/>
                    <a:pt x="28" y="0"/>
                    <a:pt x="18" y="0"/>
                  </a:cubicBezTo>
                  <a:cubicBezTo>
                    <a:pt x="8" y="0"/>
                    <a:pt x="0" y="6"/>
                    <a:pt x="1" y="14"/>
                  </a:cubicBezTo>
                  <a:cubicBezTo>
                    <a:pt x="1" y="22"/>
                    <a:pt x="10" y="29"/>
                    <a:pt x="21" y="29"/>
                  </a:cubicBezTo>
                  <a:cubicBezTo>
                    <a:pt x="31" y="29"/>
                    <a:pt x="39" y="22"/>
                    <a:pt x="38" y="14"/>
                  </a:cubicBezTo>
                  <a:close/>
                </a:path>
              </a:pathLst>
            </a:custGeom>
            <a:grpFill/>
            <a:ln>
              <a:noFill/>
            </a:ln>
          </p:spPr>
          <p:txBody>
            <a:bodyPr anchor="ctr"/>
            <a:lstStyle/>
            <a:p>
              <a:pPr algn="ctr"/>
              <a:endParaRPr>
                <a:solidFill>
                  <a:schemeClr val="accent1">
                    <a:lumMod val="50000"/>
                  </a:schemeClr>
                </a:solidFill>
              </a:endParaRPr>
            </a:p>
          </p:txBody>
        </p:sp>
        <p:sp>
          <p:nvSpPr>
            <p:cNvPr id="585" name="iSľidè"/>
            <p:cNvSpPr/>
            <p:nvPr userDrawn="1"/>
          </p:nvSpPr>
          <p:spPr bwMode="auto">
            <a:xfrm>
              <a:off x="6573255" y="3931914"/>
              <a:ext cx="141951" cy="104920"/>
            </a:xfrm>
            <a:custGeom>
              <a:avLst/>
              <a:gdLst>
                <a:gd name="T0" fmla="*/ 38 w 39"/>
                <a:gd name="T1" fmla="*/ 14 h 29"/>
                <a:gd name="T2" fmla="*/ 18 w 39"/>
                <a:gd name="T3" fmla="*/ 0 h 29"/>
                <a:gd name="T4" fmla="*/ 1 w 39"/>
                <a:gd name="T5" fmla="*/ 14 h 29"/>
                <a:gd name="T6" fmla="*/ 21 w 39"/>
                <a:gd name="T7" fmla="*/ 29 h 29"/>
                <a:gd name="T8" fmla="*/ 38 w 39"/>
                <a:gd name="T9" fmla="*/ 14 h 29"/>
              </a:gdLst>
              <a:ahLst/>
              <a:cxnLst>
                <a:cxn ang="0">
                  <a:pos x="T0" y="T1"/>
                </a:cxn>
                <a:cxn ang="0">
                  <a:pos x="T2" y="T3"/>
                </a:cxn>
                <a:cxn ang="0">
                  <a:pos x="T4" y="T5"/>
                </a:cxn>
                <a:cxn ang="0">
                  <a:pos x="T6" y="T7"/>
                </a:cxn>
                <a:cxn ang="0">
                  <a:pos x="T8" y="T9"/>
                </a:cxn>
              </a:cxnLst>
              <a:rect l="0" t="0" r="r" b="b"/>
              <a:pathLst>
                <a:path w="39" h="29">
                  <a:moveTo>
                    <a:pt x="38" y="14"/>
                  </a:moveTo>
                  <a:cubicBezTo>
                    <a:pt x="37" y="6"/>
                    <a:pt x="28" y="0"/>
                    <a:pt x="18" y="0"/>
                  </a:cubicBezTo>
                  <a:cubicBezTo>
                    <a:pt x="8" y="0"/>
                    <a:pt x="0" y="6"/>
                    <a:pt x="1" y="14"/>
                  </a:cubicBezTo>
                  <a:cubicBezTo>
                    <a:pt x="2" y="22"/>
                    <a:pt x="11" y="29"/>
                    <a:pt x="21" y="29"/>
                  </a:cubicBezTo>
                  <a:cubicBezTo>
                    <a:pt x="31" y="29"/>
                    <a:pt x="39" y="22"/>
                    <a:pt x="38" y="14"/>
                  </a:cubicBezTo>
                  <a:close/>
                </a:path>
              </a:pathLst>
            </a:custGeom>
            <a:grpFill/>
            <a:ln>
              <a:noFill/>
            </a:ln>
          </p:spPr>
          <p:txBody>
            <a:bodyPr anchor="ctr"/>
            <a:lstStyle/>
            <a:p>
              <a:pPr algn="ctr"/>
              <a:endParaRPr>
                <a:solidFill>
                  <a:schemeClr val="accent1">
                    <a:lumMod val="50000"/>
                  </a:schemeClr>
                </a:solidFill>
              </a:endParaRPr>
            </a:p>
          </p:txBody>
        </p:sp>
        <p:sp>
          <p:nvSpPr>
            <p:cNvPr id="586" name="iSļíḍé"/>
            <p:cNvSpPr/>
            <p:nvPr userDrawn="1"/>
          </p:nvSpPr>
          <p:spPr bwMode="auto">
            <a:xfrm>
              <a:off x="6739893" y="3931914"/>
              <a:ext cx="138865" cy="104920"/>
            </a:xfrm>
            <a:custGeom>
              <a:avLst/>
              <a:gdLst>
                <a:gd name="T0" fmla="*/ 37 w 38"/>
                <a:gd name="T1" fmla="*/ 14 h 29"/>
                <a:gd name="T2" fmla="*/ 17 w 38"/>
                <a:gd name="T3" fmla="*/ 0 h 29"/>
                <a:gd name="T4" fmla="*/ 0 w 38"/>
                <a:gd name="T5" fmla="*/ 14 h 29"/>
                <a:gd name="T6" fmla="*/ 21 w 38"/>
                <a:gd name="T7" fmla="*/ 29 h 29"/>
                <a:gd name="T8" fmla="*/ 37 w 38"/>
                <a:gd name="T9" fmla="*/ 14 h 29"/>
              </a:gdLst>
              <a:ahLst/>
              <a:cxnLst>
                <a:cxn ang="0">
                  <a:pos x="T0" y="T1"/>
                </a:cxn>
                <a:cxn ang="0">
                  <a:pos x="T2" y="T3"/>
                </a:cxn>
                <a:cxn ang="0">
                  <a:pos x="T4" y="T5"/>
                </a:cxn>
                <a:cxn ang="0">
                  <a:pos x="T6" y="T7"/>
                </a:cxn>
                <a:cxn ang="0">
                  <a:pos x="T8" y="T9"/>
                </a:cxn>
              </a:cxnLst>
              <a:rect l="0" t="0" r="r" b="b"/>
              <a:pathLst>
                <a:path w="38" h="29">
                  <a:moveTo>
                    <a:pt x="37" y="14"/>
                  </a:moveTo>
                  <a:cubicBezTo>
                    <a:pt x="36" y="6"/>
                    <a:pt x="27" y="0"/>
                    <a:pt x="17" y="0"/>
                  </a:cubicBezTo>
                  <a:cubicBezTo>
                    <a:pt x="7" y="0"/>
                    <a:pt x="0" y="6"/>
                    <a:pt x="0" y="14"/>
                  </a:cubicBezTo>
                  <a:cubicBezTo>
                    <a:pt x="1" y="22"/>
                    <a:pt x="10" y="29"/>
                    <a:pt x="21" y="29"/>
                  </a:cubicBezTo>
                  <a:cubicBezTo>
                    <a:pt x="31" y="29"/>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7" name="išḷîďé"/>
            <p:cNvSpPr/>
            <p:nvPr userDrawn="1"/>
          </p:nvSpPr>
          <p:spPr bwMode="auto">
            <a:xfrm>
              <a:off x="5750864" y="4063064"/>
              <a:ext cx="135779" cy="109550"/>
            </a:xfrm>
            <a:prstGeom prst="ellipse">
              <a:avLst/>
            </a:prstGeom>
            <a:grpFill/>
            <a:ln>
              <a:noFill/>
            </a:ln>
          </p:spPr>
          <p:txBody>
            <a:bodyPr anchor="ctr"/>
            <a:lstStyle/>
            <a:p>
              <a:pPr algn="ctr"/>
              <a:endParaRPr>
                <a:solidFill>
                  <a:schemeClr val="accent1">
                    <a:lumMod val="50000"/>
                  </a:schemeClr>
                </a:solidFill>
              </a:endParaRPr>
            </a:p>
          </p:txBody>
        </p:sp>
        <p:sp>
          <p:nvSpPr>
            <p:cNvPr id="588" name="iṡḻïdê"/>
            <p:cNvSpPr/>
            <p:nvPr userDrawn="1"/>
          </p:nvSpPr>
          <p:spPr bwMode="auto">
            <a:xfrm>
              <a:off x="5915960" y="4063064"/>
              <a:ext cx="138865" cy="109550"/>
            </a:xfrm>
            <a:custGeom>
              <a:avLst/>
              <a:gdLst>
                <a:gd name="T0" fmla="*/ 38 w 38"/>
                <a:gd name="T1" fmla="*/ 15 h 30"/>
                <a:gd name="T2" fmla="*/ 19 w 38"/>
                <a:gd name="T3" fmla="*/ 0 h 30"/>
                <a:gd name="T4" fmla="*/ 1 w 38"/>
                <a:gd name="T5" fmla="*/ 15 h 30"/>
                <a:gd name="T6" fmla="*/ 20 w 38"/>
                <a:gd name="T7" fmla="*/ 30 h 30"/>
                <a:gd name="T8" fmla="*/ 38 w 38"/>
                <a:gd name="T9" fmla="*/ 15 h 30"/>
              </a:gdLst>
              <a:ahLst/>
              <a:cxnLst>
                <a:cxn ang="0">
                  <a:pos x="T0" y="T1"/>
                </a:cxn>
                <a:cxn ang="0">
                  <a:pos x="T2" y="T3"/>
                </a:cxn>
                <a:cxn ang="0">
                  <a:pos x="T4" y="T5"/>
                </a:cxn>
                <a:cxn ang="0">
                  <a:pos x="T6" y="T7"/>
                </a:cxn>
                <a:cxn ang="0">
                  <a:pos x="T8" y="T9"/>
                </a:cxn>
              </a:cxnLst>
              <a:rect l="0" t="0" r="r" b="b"/>
              <a:pathLst>
                <a:path w="38" h="30">
                  <a:moveTo>
                    <a:pt x="38" y="15"/>
                  </a:moveTo>
                  <a:cubicBezTo>
                    <a:pt x="38" y="6"/>
                    <a:pt x="29" y="0"/>
                    <a:pt x="19" y="0"/>
                  </a:cubicBezTo>
                  <a:cubicBezTo>
                    <a:pt x="9" y="0"/>
                    <a:pt x="0" y="6"/>
                    <a:pt x="1" y="15"/>
                  </a:cubicBezTo>
                  <a:cubicBezTo>
                    <a:pt x="1" y="23"/>
                    <a:pt x="9" y="30"/>
                    <a:pt x="20" y="30"/>
                  </a:cubicBezTo>
                  <a:cubicBezTo>
                    <a:pt x="30" y="30"/>
                    <a:pt x="38" y="23"/>
                    <a:pt x="38" y="15"/>
                  </a:cubicBezTo>
                  <a:close/>
                </a:path>
              </a:pathLst>
            </a:custGeom>
            <a:grpFill/>
            <a:ln>
              <a:noFill/>
            </a:ln>
          </p:spPr>
          <p:txBody>
            <a:bodyPr anchor="ctr"/>
            <a:lstStyle/>
            <a:p>
              <a:pPr algn="ctr"/>
              <a:endParaRPr>
                <a:solidFill>
                  <a:schemeClr val="accent1">
                    <a:lumMod val="50000"/>
                  </a:schemeClr>
                </a:solidFill>
              </a:endParaRPr>
            </a:p>
          </p:txBody>
        </p:sp>
        <p:sp>
          <p:nvSpPr>
            <p:cNvPr id="589" name="iṧlïḓe"/>
            <p:cNvSpPr/>
            <p:nvPr userDrawn="1"/>
          </p:nvSpPr>
          <p:spPr bwMode="auto">
            <a:xfrm>
              <a:off x="6084140" y="4063064"/>
              <a:ext cx="138865" cy="109550"/>
            </a:xfrm>
            <a:custGeom>
              <a:avLst/>
              <a:gdLst>
                <a:gd name="T0" fmla="*/ 38 w 38"/>
                <a:gd name="T1" fmla="*/ 15 h 30"/>
                <a:gd name="T2" fmla="*/ 19 w 38"/>
                <a:gd name="T3" fmla="*/ 0 h 30"/>
                <a:gd name="T4" fmla="*/ 1 w 38"/>
                <a:gd name="T5" fmla="*/ 15 h 30"/>
                <a:gd name="T6" fmla="*/ 20 w 38"/>
                <a:gd name="T7" fmla="*/ 30 h 30"/>
                <a:gd name="T8" fmla="*/ 38 w 38"/>
                <a:gd name="T9" fmla="*/ 15 h 30"/>
              </a:gdLst>
              <a:ahLst/>
              <a:cxnLst>
                <a:cxn ang="0">
                  <a:pos x="T0" y="T1"/>
                </a:cxn>
                <a:cxn ang="0">
                  <a:pos x="T2" y="T3"/>
                </a:cxn>
                <a:cxn ang="0">
                  <a:pos x="T4" y="T5"/>
                </a:cxn>
                <a:cxn ang="0">
                  <a:pos x="T6" y="T7"/>
                </a:cxn>
                <a:cxn ang="0">
                  <a:pos x="T8" y="T9"/>
                </a:cxn>
              </a:cxnLst>
              <a:rect l="0" t="0" r="r" b="b"/>
              <a:pathLst>
                <a:path w="38" h="30">
                  <a:moveTo>
                    <a:pt x="38" y="15"/>
                  </a:moveTo>
                  <a:cubicBezTo>
                    <a:pt x="38" y="6"/>
                    <a:pt x="29" y="0"/>
                    <a:pt x="19" y="0"/>
                  </a:cubicBezTo>
                  <a:cubicBezTo>
                    <a:pt x="8" y="0"/>
                    <a:pt x="0" y="6"/>
                    <a:pt x="1" y="15"/>
                  </a:cubicBezTo>
                  <a:cubicBezTo>
                    <a:pt x="1" y="23"/>
                    <a:pt x="9" y="30"/>
                    <a:pt x="20" y="30"/>
                  </a:cubicBezTo>
                  <a:cubicBezTo>
                    <a:pt x="30" y="30"/>
                    <a:pt x="38" y="23"/>
                    <a:pt x="38" y="15"/>
                  </a:cubicBezTo>
                  <a:close/>
                </a:path>
              </a:pathLst>
            </a:custGeom>
            <a:grpFill/>
            <a:ln>
              <a:noFill/>
            </a:ln>
          </p:spPr>
          <p:txBody>
            <a:bodyPr anchor="ctr"/>
            <a:lstStyle/>
            <a:p>
              <a:pPr algn="ctr"/>
              <a:endParaRPr>
                <a:solidFill>
                  <a:schemeClr val="accent1">
                    <a:lumMod val="50000"/>
                  </a:schemeClr>
                </a:solidFill>
              </a:endParaRPr>
            </a:p>
          </p:txBody>
        </p:sp>
        <p:sp>
          <p:nvSpPr>
            <p:cNvPr id="590" name="ïṩlîďé"/>
            <p:cNvSpPr/>
            <p:nvPr userDrawn="1"/>
          </p:nvSpPr>
          <p:spPr bwMode="auto">
            <a:xfrm>
              <a:off x="6250779" y="4063064"/>
              <a:ext cx="143495" cy="109550"/>
            </a:xfrm>
            <a:custGeom>
              <a:avLst/>
              <a:gdLst>
                <a:gd name="T0" fmla="*/ 38 w 39"/>
                <a:gd name="T1" fmla="*/ 15 h 30"/>
                <a:gd name="T2" fmla="*/ 18 w 39"/>
                <a:gd name="T3" fmla="*/ 0 h 30"/>
                <a:gd name="T4" fmla="*/ 0 w 39"/>
                <a:gd name="T5" fmla="*/ 15 h 30"/>
                <a:gd name="T6" fmla="*/ 20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9" y="0"/>
                    <a:pt x="18" y="0"/>
                  </a:cubicBezTo>
                  <a:cubicBezTo>
                    <a:pt x="8" y="0"/>
                    <a:pt x="0" y="6"/>
                    <a:pt x="0" y="15"/>
                  </a:cubicBezTo>
                  <a:cubicBezTo>
                    <a:pt x="1" y="23"/>
                    <a:pt x="10" y="30"/>
                    <a:pt x="20" y="30"/>
                  </a:cubicBezTo>
                  <a:cubicBezTo>
                    <a:pt x="31" y="30"/>
                    <a:pt x="39" y="23"/>
                    <a:pt x="38" y="15"/>
                  </a:cubicBezTo>
                  <a:close/>
                </a:path>
              </a:pathLst>
            </a:custGeom>
            <a:grpFill/>
            <a:ln>
              <a:noFill/>
            </a:ln>
          </p:spPr>
          <p:txBody>
            <a:bodyPr anchor="ctr"/>
            <a:lstStyle/>
            <a:p>
              <a:pPr algn="ctr"/>
              <a:endParaRPr>
                <a:solidFill>
                  <a:schemeClr val="accent1">
                    <a:lumMod val="50000"/>
                  </a:schemeClr>
                </a:solidFill>
              </a:endParaRPr>
            </a:p>
          </p:txBody>
        </p:sp>
        <p:sp>
          <p:nvSpPr>
            <p:cNvPr id="591" name="îṧlidé"/>
            <p:cNvSpPr/>
            <p:nvPr userDrawn="1"/>
          </p:nvSpPr>
          <p:spPr bwMode="auto">
            <a:xfrm>
              <a:off x="6418960" y="4063064"/>
              <a:ext cx="141951" cy="109550"/>
            </a:xfrm>
            <a:custGeom>
              <a:avLst/>
              <a:gdLst>
                <a:gd name="T0" fmla="*/ 38 w 39"/>
                <a:gd name="T1" fmla="*/ 15 h 30"/>
                <a:gd name="T2" fmla="*/ 18 w 39"/>
                <a:gd name="T3" fmla="*/ 0 h 30"/>
                <a:gd name="T4" fmla="*/ 0 w 39"/>
                <a:gd name="T5" fmla="*/ 15 h 30"/>
                <a:gd name="T6" fmla="*/ 20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8" y="0"/>
                    <a:pt x="18" y="0"/>
                  </a:cubicBezTo>
                  <a:cubicBezTo>
                    <a:pt x="8" y="0"/>
                    <a:pt x="0" y="6"/>
                    <a:pt x="0" y="15"/>
                  </a:cubicBezTo>
                  <a:cubicBezTo>
                    <a:pt x="1" y="23"/>
                    <a:pt x="10" y="30"/>
                    <a:pt x="20" y="30"/>
                  </a:cubicBezTo>
                  <a:cubicBezTo>
                    <a:pt x="31" y="30"/>
                    <a:pt x="39" y="23"/>
                    <a:pt x="38" y="15"/>
                  </a:cubicBezTo>
                  <a:close/>
                </a:path>
              </a:pathLst>
            </a:custGeom>
            <a:grpFill/>
            <a:ln>
              <a:noFill/>
            </a:ln>
          </p:spPr>
          <p:txBody>
            <a:bodyPr anchor="ctr"/>
            <a:lstStyle/>
            <a:p>
              <a:pPr algn="ctr"/>
              <a:endParaRPr>
                <a:solidFill>
                  <a:schemeClr val="accent1">
                    <a:lumMod val="50000"/>
                  </a:schemeClr>
                </a:solidFill>
              </a:endParaRPr>
            </a:p>
          </p:txBody>
        </p:sp>
        <p:sp>
          <p:nvSpPr>
            <p:cNvPr id="592" name="íšḷîḋe"/>
            <p:cNvSpPr/>
            <p:nvPr userDrawn="1"/>
          </p:nvSpPr>
          <p:spPr bwMode="auto">
            <a:xfrm>
              <a:off x="6587141" y="4063064"/>
              <a:ext cx="141951" cy="109550"/>
            </a:xfrm>
            <a:custGeom>
              <a:avLst/>
              <a:gdLst>
                <a:gd name="T0" fmla="*/ 38 w 39"/>
                <a:gd name="T1" fmla="*/ 15 h 30"/>
                <a:gd name="T2" fmla="*/ 18 w 39"/>
                <a:gd name="T3" fmla="*/ 0 h 30"/>
                <a:gd name="T4" fmla="*/ 0 w 39"/>
                <a:gd name="T5" fmla="*/ 15 h 30"/>
                <a:gd name="T6" fmla="*/ 21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8" y="0"/>
                    <a:pt x="18" y="0"/>
                  </a:cubicBezTo>
                  <a:cubicBezTo>
                    <a:pt x="7" y="0"/>
                    <a:pt x="0" y="6"/>
                    <a:pt x="0" y="15"/>
                  </a:cubicBezTo>
                  <a:cubicBezTo>
                    <a:pt x="1" y="23"/>
                    <a:pt x="10" y="30"/>
                    <a:pt x="21" y="30"/>
                  </a:cubicBezTo>
                  <a:cubicBezTo>
                    <a:pt x="31" y="30"/>
                    <a:pt x="39" y="23"/>
                    <a:pt x="38" y="15"/>
                  </a:cubicBezTo>
                  <a:close/>
                </a:path>
              </a:pathLst>
            </a:custGeom>
            <a:grpFill/>
            <a:ln>
              <a:noFill/>
            </a:ln>
          </p:spPr>
          <p:txBody>
            <a:bodyPr anchor="ctr"/>
            <a:lstStyle/>
            <a:p>
              <a:pPr algn="ctr"/>
              <a:endParaRPr>
                <a:solidFill>
                  <a:schemeClr val="accent1">
                    <a:lumMod val="50000"/>
                  </a:schemeClr>
                </a:solidFill>
              </a:endParaRPr>
            </a:p>
          </p:txBody>
        </p:sp>
        <p:sp>
          <p:nvSpPr>
            <p:cNvPr id="593" name="íṧļîḓe"/>
            <p:cNvSpPr/>
            <p:nvPr userDrawn="1"/>
          </p:nvSpPr>
          <p:spPr bwMode="auto">
            <a:xfrm>
              <a:off x="6750693" y="4063064"/>
              <a:ext cx="146580" cy="109550"/>
            </a:xfrm>
            <a:custGeom>
              <a:avLst/>
              <a:gdLst>
                <a:gd name="T0" fmla="*/ 39 w 40"/>
                <a:gd name="T1" fmla="*/ 15 h 30"/>
                <a:gd name="T2" fmla="*/ 18 w 40"/>
                <a:gd name="T3" fmla="*/ 0 h 30"/>
                <a:gd name="T4" fmla="*/ 1 w 40"/>
                <a:gd name="T5" fmla="*/ 15 h 30"/>
                <a:gd name="T6" fmla="*/ 22 w 40"/>
                <a:gd name="T7" fmla="*/ 30 h 30"/>
                <a:gd name="T8" fmla="*/ 39 w 40"/>
                <a:gd name="T9" fmla="*/ 15 h 30"/>
              </a:gdLst>
              <a:ahLst/>
              <a:cxnLst>
                <a:cxn ang="0">
                  <a:pos x="T0" y="T1"/>
                </a:cxn>
                <a:cxn ang="0">
                  <a:pos x="T2" y="T3"/>
                </a:cxn>
                <a:cxn ang="0">
                  <a:pos x="T4" y="T5"/>
                </a:cxn>
                <a:cxn ang="0">
                  <a:pos x="T6" y="T7"/>
                </a:cxn>
                <a:cxn ang="0">
                  <a:pos x="T8" y="T9"/>
                </a:cxn>
              </a:cxnLst>
              <a:rect l="0" t="0" r="r" b="b"/>
              <a:pathLst>
                <a:path w="40" h="30">
                  <a:moveTo>
                    <a:pt x="39" y="15"/>
                  </a:moveTo>
                  <a:cubicBezTo>
                    <a:pt x="38" y="6"/>
                    <a:pt x="29" y="0"/>
                    <a:pt x="18" y="0"/>
                  </a:cubicBezTo>
                  <a:cubicBezTo>
                    <a:pt x="8" y="0"/>
                    <a:pt x="0" y="6"/>
                    <a:pt x="1" y="15"/>
                  </a:cubicBezTo>
                  <a:cubicBezTo>
                    <a:pt x="2" y="23"/>
                    <a:pt x="11" y="30"/>
                    <a:pt x="22" y="30"/>
                  </a:cubicBezTo>
                  <a:cubicBezTo>
                    <a:pt x="32" y="30"/>
                    <a:pt x="40" y="23"/>
                    <a:pt x="39" y="15"/>
                  </a:cubicBezTo>
                  <a:close/>
                </a:path>
              </a:pathLst>
            </a:custGeom>
            <a:grpFill/>
            <a:ln>
              <a:noFill/>
            </a:ln>
          </p:spPr>
          <p:txBody>
            <a:bodyPr anchor="ctr"/>
            <a:lstStyle/>
            <a:p>
              <a:pPr algn="ctr"/>
              <a:endParaRPr>
                <a:solidFill>
                  <a:schemeClr val="accent1">
                    <a:lumMod val="50000"/>
                  </a:schemeClr>
                </a:solidFill>
              </a:endParaRPr>
            </a:p>
          </p:txBody>
        </p:sp>
        <p:sp>
          <p:nvSpPr>
            <p:cNvPr id="594" name="iṡḻîḋè"/>
            <p:cNvSpPr/>
            <p:nvPr userDrawn="1"/>
          </p:nvSpPr>
          <p:spPr bwMode="auto">
            <a:xfrm>
              <a:off x="5919046" y="4198843"/>
              <a:ext cx="138865" cy="112636"/>
            </a:xfrm>
            <a:custGeom>
              <a:avLst/>
              <a:gdLst>
                <a:gd name="T0" fmla="*/ 38 w 38"/>
                <a:gd name="T1" fmla="*/ 15 h 31"/>
                <a:gd name="T2" fmla="*/ 19 w 38"/>
                <a:gd name="T3" fmla="*/ 0 h 31"/>
                <a:gd name="T4" fmla="*/ 0 w 38"/>
                <a:gd name="T5" fmla="*/ 15 h 31"/>
                <a:gd name="T6" fmla="*/ 19 w 38"/>
                <a:gd name="T7" fmla="*/ 31 h 31"/>
                <a:gd name="T8" fmla="*/ 38 w 38"/>
                <a:gd name="T9" fmla="*/ 15 h 31"/>
              </a:gdLst>
              <a:ahLst/>
              <a:cxnLst>
                <a:cxn ang="0">
                  <a:pos x="T0" y="T1"/>
                </a:cxn>
                <a:cxn ang="0">
                  <a:pos x="T2" y="T3"/>
                </a:cxn>
                <a:cxn ang="0">
                  <a:pos x="T4" y="T5"/>
                </a:cxn>
                <a:cxn ang="0">
                  <a:pos x="T6" y="T7"/>
                </a:cxn>
                <a:cxn ang="0">
                  <a:pos x="T8" y="T9"/>
                </a:cxn>
              </a:cxnLst>
              <a:rect l="0" t="0" r="r" b="b"/>
              <a:pathLst>
                <a:path w="38" h="31">
                  <a:moveTo>
                    <a:pt x="38" y="15"/>
                  </a:moveTo>
                  <a:cubicBezTo>
                    <a:pt x="38" y="7"/>
                    <a:pt x="29" y="0"/>
                    <a:pt x="19" y="0"/>
                  </a:cubicBezTo>
                  <a:cubicBezTo>
                    <a:pt x="8" y="0"/>
                    <a:pt x="0" y="7"/>
                    <a:pt x="0" y="15"/>
                  </a:cubicBezTo>
                  <a:cubicBezTo>
                    <a:pt x="0" y="24"/>
                    <a:pt x="9" y="31"/>
                    <a:pt x="19" y="31"/>
                  </a:cubicBezTo>
                  <a:cubicBezTo>
                    <a:pt x="30" y="31"/>
                    <a:pt x="38" y="24"/>
                    <a:pt x="38" y="15"/>
                  </a:cubicBezTo>
                  <a:close/>
                </a:path>
              </a:pathLst>
            </a:custGeom>
            <a:grpFill/>
            <a:ln>
              <a:noFill/>
            </a:ln>
          </p:spPr>
          <p:txBody>
            <a:bodyPr anchor="ctr"/>
            <a:lstStyle/>
            <a:p>
              <a:pPr algn="ctr"/>
              <a:endParaRPr>
                <a:solidFill>
                  <a:schemeClr val="accent1">
                    <a:lumMod val="50000"/>
                  </a:schemeClr>
                </a:solidFill>
              </a:endParaRPr>
            </a:p>
          </p:txBody>
        </p:sp>
        <p:sp>
          <p:nvSpPr>
            <p:cNvPr id="595" name="i$líḍê"/>
            <p:cNvSpPr/>
            <p:nvPr userDrawn="1"/>
          </p:nvSpPr>
          <p:spPr bwMode="auto">
            <a:xfrm>
              <a:off x="6087226" y="4198843"/>
              <a:ext cx="141951" cy="112636"/>
            </a:xfrm>
            <a:custGeom>
              <a:avLst/>
              <a:gdLst>
                <a:gd name="T0" fmla="*/ 39 w 39"/>
                <a:gd name="T1" fmla="*/ 15 h 31"/>
                <a:gd name="T2" fmla="*/ 19 w 39"/>
                <a:gd name="T3" fmla="*/ 0 h 31"/>
                <a:gd name="T4" fmla="*/ 1 w 39"/>
                <a:gd name="T5" fmla="*/ 15 h 31"/>
                <a:gd name="T6" fmla="*/ 20 w 39"/>
                <a:gd name="T7" fmla="*/ 31 h 31"/>
                <a:gd name="T8" fmla="*/ 39 w 39"/>
                <a:gd name="T9" fmla="*/ 15 h 31"/>
              </a:gdLst>
              <a:ahLst/>
              <a:cxnLst>
                <a:cxn ang="0">
                  <a:pos x="T0" y="T1"/>
                </a:cxn>
                <a:cxn ang="0">
                  <a:pos x="T2" y="T3"/>
                </a:cxn>
                <a:cxn ang="0">
                  <a:pos x="T4" y="T5"/>
                </a:cxn>
                <a:cxn ang="0">
                  <a:pos x="T6" y="T7"/>
                </a:cxn>
                <a:cxn ang="0">
                  <a:pos x="T8" y="T9"/>
                </a:cxn>
              </a:cxnLst>
              <a:rect l="0" t="0" r="r" b="b"/>
              <a:pathLst>
                <a:path w="39" h="31">
                  <a:moveTo>
                    <a:pt x="39" y="15"/>
                  </a:moveTo>
                  <a:cubicBezTo>
                    <a:pt x="38" y="7"/>
                    <a:pt x="30" y="0"/>
                    <a:pt x="19" y="0"/>
                  </a:cubicBezTo>
                  <a:cubicBezTo>
                    <a:pt x="9" y="0"/>
                    <a:pt x="0" y="7"/>
                    <a:pt x="1" y="15"/>
                  </a:cubicBezTo>
                  <a:cubicBezTo>
                    <a:pt x="1" y="24"/>
                    <a:pt x="10" y="31"/>
                    <a:pt x="20" y="31"/>
                  </a:cubicBezTo>
                  <a:cubicBezTo>
                    <a:pt x="31" y="31"/>
                    <a:pt x="39" y="24"/>
                    <a:pt x="39" y="15"/>
                  </a:cubicBezTo>
                  <a:close/>
                </a:path>
              </a:pathLst>
            </a:custGeom>
            <a:grpFill/>
            <a:ln>
              <a:noFill/>
            </a:ln>
          </p:spPr>
          <p:txBody>
            <a:bodyPr anchor="ctr"/>
            <a:lstStyle/>
            <a:p>
              <a:pPr algn="ctr"/>
              <a:endParaRPr>
                <a:solidFill>
                  <a:schemeClr val="accent1">
                    <a:lumMod val="50000"/>
                  </a:schemeClr>
                </a:solidFill>
              </a:endParaRPr>
            </a:p>
          </p:txBody>
        </p:sp>
        <p:sp>
          <p:nvSpPr>
            <p:cNvPr id="596" name="íṥḻide"/>
            <p:cNvSpPr/>
            <p:nvPr userDrawn="1"/>
          </p:nvSpPr>
          <p:spPr bwMode="auto">
            <a:xfrm>
              <a:off x="6258494" y="4198843"/>
              <a:ext cx="141951" cy="112636"/>
            </a:xfrm>
            <a:custGeom>
              <a:avLst/>
              <a:gdLst>
                <a:gd name="T0" fmla="*/ 38 w 39"/>
                <a:gd name="T1" fmla="*/ 15 h 31"/>
                <a:gd name="T2" fmla="*/ 18 w 39"/>
                <a:gd name="T3" fmla="*/ 0 h 31"/>
                <a:gd name="T4" fmla="*/ 0 w 39"/>
                <a:gd name="T5" fmla="*/ 15 h 31"/>
                <a:gd name="T6" fmla="*/ 20 w 39"/>
                <a:gd name="T7" fmla="*/ 31 h 31"/>
                <a:gd name="T8" fmla="*/ 38 w 39"/>
                <a:gd name="T9" fmla="*/ 15 h 31"/>
              </a:gdLst>
              <a:ahLst/>
              <a:cxnLst>
                <a:cxn ang="0">
                  <a:pos x="T0" y="T1"/>
                </a:cxn>
                <a:cxn ang="0">
                  <a:pos x="T2" y="T3"/>
                </a:cxn>
                <a:cxn ang="0">
                  <a:pos x="T4" y="T5"/>
                </a:cxn>
                <a:cxn ang="0">
                  <a:pos x="T6" y="T7"/>
                </a:cxn>
                <a:cxn ang="0">
                  <a:pos x="T8" y="T9"/>
                </a:cxn>
              </a:cxnLst>
              <a:rect l="0" t="0" r="r" b="b"/>
              <a:pathLst>
                <a:path w="39" h="31">
                  <a:moveTo>
                    <a:pt x="38" y="15"/>
                  </a:moveTo>
                  <a:cubicBezTo>
                    <a:pt x="38" y="7"/>
                    <a:pt x="29" y="0"/>
                    <a:pt x="18" y="0"/>
                  </a:cubicBezTo>
                  <a:cubicBezTo>
                    <a:pt x="8" y="0"/>
                    <a:pt x="0" y="7"/>
                    <a:pt x="0" y="15"/>
                  </a:cubicBezTo>
                  <a:cubicBezTo>
                    <a:pt x="1" y="24"/>
                    <a:pt x="10" y="31"/>
                    <a:pt x="20" y="31"/>
                  </a:cubicBezTo>
                  <a:cubicBezTo>
                    <a:pt x="31" y="31"/>
                    <a:pt x="39" y="24"/>
                    <a:pt x="38" y="15"/>
                  </a:cubicBezTo>
                  <a:close/>
                </a:path>
              </a:pathLst>
            </a:custGeom>
            <a:grpFill/>
            <a:ln>
              <a:noFill/>
            </a:ln>
          </p:spPr>
          <p:txBody>
            <a:bodyPr anchor="ctr"/>
            <a:lstStyle/>
            <a:p>
              <a:pPr algn="ctr"/>
              <a:endParaRPr>
                <a:solidFill>
                  <a:schemeClr val="accent1">
                    <a:lumMod val="50000"/>
                  </a:schemeClr>
                </a:solidFill>
              </a:endParaRPr>
            </a:p>
          </p:txBody>
        </p:sp>
        <p:sp>
          <p:nvSpPr>
            <p:cNvPr id="597" name="íşľíḍè"/>
            <p:cNvSpPr/>
            <p:nvPr userDrawn="1"/>
          </p:nvSpPr>
          <p:spPr bwMode="auto">
            <a:xfrm>
              <a:off x="6426674" y="4198843"/>
              <a:ext cx="146580" cy="112636"/>
            </a:xfrm>
            <a:custGeom>
              <a:avLst/>
              <a:gdLst>
                <a:gd name="T0" fmla="*/ 39 w 40"/>
                <a:gd name="T1" fmla="*/ 15 h 31"/>
                <a:gd name="T2" fmla="*/ 19 w 40"/>
                <a:gd name="T3" fmla="*/ 0 h 31"/>
                <a:gd name="T4" fmla="*/ 1 w 40"/>
                <a:gd name="T5" fmla="*/ 15 h 31"/>
                <a:gd name="T6" fmla="*/ 21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9" y="0"/>
                    <a:pt x="19" y="0"/>
                  </a:cubicBezTo>
                  <a:cubicBezTo>
                    <a:pt x="8" y="0"/>
                    <a:pt x="0" y="7"/>
                    <a:pt x="1" y="15"/>
                  </a:cubicBezTo>
                  <a:cubicBezTo>
                    <a:pt x="2" y="24"/>
                    <a:pt x="11" y="31"/>
                    <a:pt x="21" y="31"/>
                  </a:cubicBezTo>
                  <a:cubicBezTo>
                    <a:pt x="32" y="31"/>
                    <a:pt x="40" y="24"/>
                    <a:pt x="39" y="15"/>
                  </a:cubicBezTo>
                  <a:close/>
                </a:path>
              </a:pathLst>
            </a:custGeom>
            <a:grpFill/>
            <a:ln>
              <a:noFill/>
            </a:ln>
          </p:spPr>
          <p:txBody>
            <a:bodyPr anchor="ctr"/>
            <a:lstStyle/>
            <a:p>
              <a:pPr algn="ctr"/>
              <a:endParaRPr>
                <a:solidFill>
                  <a:schemeClr val="accent1">
                    <a:lumMod val="50000"/>
                  </a:schemeClr>
                </a:solidFill>
              </a:endParaRPr>
            </a:p>
          </p:txBody>
        </p:sp>
        <p:sp>
          <p:nvSpPr>
            <p:cNvPr id="598" name="iśļiḑe"/>
            <p:cNvSpPr/>
            <p:nvPr userDrawn="1"/>
          </p:nvSpPr>
          <p:spPr bwMode="auto">
            <a:xfrm>
              <a:off x="6597942" y="4198843"/>
              <a:ext cx="146580" cy="112636"/>
            </a:xfrm>
            <a:custGeom>
              <a:avLst/>
              <a:gdLst>
                <a:gd name="T0" fmla="*/ 39 w 40"/>
                <a:gd name="T1" fmla="*/ 15 h 31"/>
                <a:gd name="T2" fmla="*/ 18 w 40"/>
                <a:gd name="T3" fmla="*/ 0 h 31"/>
                <a:gd name="T4" fmla="*/ 1 w 40"/>
                <a:gd name="T5" fmla="*/ 15 h 31"/>
                <a:gd name="T6" fmla="*/ 21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9" y="0"/>
                    <a:pt x="18" y="0"/>
                  </a:cubicBezTo>
                  <a:cubicBezTo>
                    <a:pt x="8" y="0"/>
                    <a:pt x="0" y="7"/>
                    <a:pt x="1" y="15"/>
                  </a:cubicBezTo>
                  <a:cubicBezTo>
                    <a:pt x="1" y="24"/>
                    <a:pt x="11" y="31"/>
                    <a:pt x="21" y="31"/>
                  </a:cubicBezTo>
                  <a:cubicBezTo>
                    <a:pt x="32" y="31"/>
                    <a:pt x="40" y="24"/>
                    <a:pt x="39" y="15"/>
                  </a:cubicBezTo>
                  <a:close/>
                </a:path>
              </a:pathLst>
            </a:custGeom>
            <a:grpFill/>
            <a:ln>
              <a:noFill/>
            </a:ln>
          </p:spPr>
          <p:txBody>
            <a:bodyPr anchor="ctr"/>
            <a:lstStyle/>
            <a:p>
              <a:pPr algn="ctr"/>
              <a:endParaRPr>
                <a:solidFill>
                  <a:schemeClr val="accent1">
                    <a:lumMod val="50000"/>
                  </a:schemeClr>
                </a:solidFill>
              </a:endParaRPr>
            </a:p>
          </p:txBody>
        </p:sp>
        <p:sp>
          <p:nvSpPr>
            <p:cNvPr id="599" name="îśḷiḑé"/>
            <p:cNvSpPr/>
            <p:nvPr userDrawn="1"/>
          </p:nvSpPr>
          <p:spPr bwMode="auto">
            <a:xfrm>
              <a:off x="5919046" y="4337708"/>
              <a:ext cx="143495" cy="115721"/>
            </a:xfrm>
            <a:custGeom>
              <a:avLst/>
              <a:gdLst>
                <a:gd name="T0" fmla="*/ 39 w 39"/>
                <a:gd name="T1" fmla="*/ 16 h 32"/>
                <a:gd name="T2" fmla="*/ 19 w 39"/>
                <a:gd name="T3" fmla="*/ 0 h 32"/>
                <a:gd name="T4" fmla="*/ 0 w 39"/>
                <a:gd name="T5" fmla="*/ 16 h 32"/>
                <a:gd name="T6" fmla="*/ 20 w 39"/>
                <a:gd name="T7" fmla="*/ 32 h 32"/>
                <a:gd name="T8" fmla="*/ 39 w 39"/>
                <a:gd name="T9" fmla="*/ 16 h 32"/>
              </a:gdLst>
              <a:ahLst/>
              <a:cxnLst>
                <a:cxn ang="0">
                  <a:pos x="T0" y="T1"/>
                </a:cxn>
                <a:cxn ang="0">
                  <a:pos x="T2" y="T3"/>
                </a:cxn>
                <a:cxn ang="0">
                  <a:pos x="T4" y="T5"/>
                </a:cxn>
                <a:cxn ang="0">
                  <a:pos x="T6" y="T7"/>
                </a:cxn>
                <a:cxn ang="0">
                  <a:pos x="T8" y="T9"/>
                </a:cxn>
              </a:cxnLst>
              <a:rect l="0" t="0" r="r" b="b"/>
              <a:pathLst>
                <a:path w="39" h="32">
                  <a:moveTo>
                    <a:pt x="39" y="16"/>
                  </a:moveTo>
                  <a:cubicBezTo>
                    <a:pt x="39" y="7"/>
                    <a:pt x="30" y="0"/>
                    <a:pt x="19" y="0"/>
                  </a:cubicBezTo>
                  <a:cubicBezTo>
                    <a:pt x="9" y="0"/>
                    <a:pt x="0" y="7"/>
                    <a:pt x="0" y="16"/>
                  </a:cubicBezTo>
                  <a:cubicBezTo>
                    <a:pt x="0" y="25"/>
                    <a:pt x="9" y="32"/>
                    <a:pt x="20" y="32"/>
                  </a:cubicBezTo>
                  <a:cubicBezTo>
                    <a:pt x="31" y="32"/>
                    <a:pt x="39" y="25"/>
                    <a:pt x="39" y="16"/>
                  </a:cubicBezTo>
                  <a:close/>
                </a:path>
              </a:pathLst>
            </a:custGeom>
            <a:grpFill/>
            <a:ln>
              <a:noFill/>
            </a:ln>
          </p:spPr>
          <p:txBody>
            <a:bodyPr anchor="ctr"/>
            <a:lstStyle/>
            <a:p>
              <a:pPr algn="ctr"/>
              <a:endParaRPr>
                <a:solidFill>
                  <a:schemeClr val="accent1">
                    <a:lumMod val="50000"/>
                  </a:schemeClr>
                </a:solidFill>
              </a:endParaRPr>
            </a:p>
          </p:txBody>
        </p:sp>
        <p:sp>
          <p:nvSpPr>
            <p:cNvPr id="600" name="îSļïdê"/>
            <p:cNvSpPr/>
            <p:nvPr userDrawn="1"/>
          </p:nvSpPr>
          <p:spPr bwMode="auto">
            <a:xfrm>
              <a:off x="6094941" y="4337708"/>
              <a:ext cx="141951" cy="115721"/>
            </a:xfrm>
            <a:custGeom>
              <a:avLst/>
              <a:gdLst>
                <a:gd name="T0" fmla="*/ 39 w 39"/>
                <a:gd name="T1" fmla="*/ 16 h 32"/>
                <a:gd name="T2" fmla="*/ 19 w 39"/>
                <a:gd name="T3" fmla="*/ 0 h 32"/>
                <a:gd name="T4" fmla="*/ 0 w 39"/>
                <a:gd name="T5" fmla="*/ 16 h 32"/>
                <a:gd name="T6" fmla="*/ 20 w 39"/>
                <a:gd name="T7" fmla="*/ 32 h 32"/>
                <a:gd name="T8" fmla="*/ 39 w 39"/>
                <a:gd name="T9" fmla="*/ 16 h 32"/>
              </a:gdLst>
              <a:ahLst/>
              <a:cxnLst>
                <a:cxn ang="0">
                  <a:pos x="T0" y="T1"/>
                </a:cxn>
                <a:cxn ang="0">
                  <a:pos x="T2" y="T3"/>
                </a:cxn>
                <a:cxn ang="0">
                  <a:pos x="T4" y="T5"/>
                </a:cxn>
                <a:cxn ang="0">
                  <a:pos x="T6" y="T7"/>
                </a:cxn>
                <a:cxn ang="0">
                  <a:pos x="T8" y="T9"/>
                </a:cxn>
              </a:cxnLst>
              <a:rect l="0" t="0" r="r" b="b"/>
              <a:pathLst>
                <a:path w="39" h="32">
                  <a:moveTo>
                    <a:pt x="39" y="16"/>
                  </a:moveTo>
                  <a:cubicBezTo>
                    <a:pt x="38" y="7"/>
                    <a:pt x="29" y="0"/>
                    <a:pt x="19" y="0"/>
                  </a:cubicBezTo>
                  <a:cubicBezTo>
                    <a:pt x="8" y="0"/>
                    <a:pt x="0" y="7"/>
                    <a:pt x="0" y="16"/>
                  </a:cubicBezTo>
                  <a:cubicBezTo>
                    <a:pt x="0" y="25"/>
                    <a:pt x="9" y="32"/>
                    <a:pt x="20" y="32"/>
                  </a:cubicBezTo>
                  <a:cubicBezTo>
                    <a:pt x="31" y="32"/>
                    <a:pt x="39" y="25"/>
                    <a:pt x="39" y="16"/>
                  </a:cubicBezTo>
                  <a:close/>
                </a:path>
              </a:pathLst>
            </a:custGeom>
            <a:grpFill/>
            <a:ln>
              <a:noFill/>
            </a:ln>
          </p:spPr>
          <p:txBody>
            <a:bodyPr anchor="ctr"/>
            <a:lstStyle/>
            <a:p>
              <a:pPr algn="ctr"/>
              <a:endParaRPr>
                <a:solidFill>
                  <a:schemeClr val="accent1">
                    <a:lumMod val="50000"/>
                  </a:schemeClr>
                </a:solidFill>
              </a:endParaRPr>
            </a:p>
          </p:txBody>
        </p:sp>
        <p:sp>
          <p:nvSpPr>
            <p:cNvPr id="601" name="ísľîḋé"/>
            <p:cNvSpPr/>
            <p:nvPr userDrawn="1"/>
          </p:nvSpPr>
          <p:spPr bwMode="auto">
            <a:xfrm>
              <a:off x="6266208" y="4337708"/>
              <a:ext cx="146580" cy="115721"/>
            </a:xfrm>
            <a:custGeom>
              <a:avLst/>
              <a:gdLst>
                <a:gd name="T0" fmla="*/ 39 w 40"/>
                <a:gd name="T1" fmla="*/ 16 h 32"/>
                <a:gd name="T2" fmla="*/ 19 w 40"/>
                <a:gd name="T3" fmla="*/ 0 h 32"/>
                <a:gd name="T4" fmla="*/ 0 w 40"/>
                <a:gd name="T5" fmla="*/ 16 h 32"/>
                <a:gd name="T6" fmla="*/ 21 w 40"/>
                <a:gd name="T7" fmla="*/ 32 h 32"/>
                <a:gd name="T8" fmla="*/ 39 w 40"/>
                <a:gd name="T9" fmla="*/ 16 h 32"/>
              </a:gdLst>
              <a:ahLst/>
              <a:cxnLst>
                <a:cxn ang="0">
                  <a:pos x="T0" y="T1"/>
                </a:cxn>
                <a:cxn ang="0">
                  <a:pos x="T2" y="T3"/>
                </a:cxn>
                <a:cxn ang="0">
                  <a:pos x="T4" y="T5"/>
                </a:cxn>
                <a:cxn ang="0">
                  <a:pos x="T6" y="T7"/>
                </a:cxn>
                <a:cxn ang="0">
                  <a:pos x="T8" y="T9"/>
                </a:cxn>
              </a:cxnLst>
              <a:rect l="0" t="0" r="r" b="b"/>
              <a:pathLst>
                <a:path w="40" h="32">
                  <a:moveTo>
                    <a:pt x="39" y="16"/>
                  </a:moveTo>
                  <a:cubicBezTo>
                    <a:pt x="38" y="7"/>
                    <a:pt x="29" y="0"/>
                    <a:pt x="19" y="0"/>
                  </a:cubicBezTo>
                  <a:cubicBezTo>
                    <a:pt x="8" y="0"/>
                    <a:pt x="0" y="7"/>
                    <a:pt x="0" y="16"/>
                  </a:cubicBezTo>
                  <a:cubicBezTo>
                    <a:pt x="1" y="25"/>
                    <a:pt x="10" y="32"/>
                    <a:pt x="21" y="32"/>
                  </a:cubicBezTo>
                  <a:cubicBezTo>
                    <a:pt x="31" y="32"/>
                    <a:pt x="40" y="25"/>
                    <a:pt x="39" y="16"/>
                  </a:cubicBezTo>
                  <a:close/>
                </a:path>
              </a:pathLst>
            </a:custGeom>
            <a:grpFill/>
            <a:ln>
              <a:noFill/>
            </a:ln>
          </p:spPr>
          <p:txBody>
            <a:bodyPr anchor="ctr"/>
            <a:lstStyle/>
            <a:p>
              <a:pPr algn="ctr"/>
              <a:endParaRPr>
                <a:solidFill>
                  <a:schemeClr val="accent1">
                    <a:lumMod val="50000"/>
                  </a:schemeClr>
                </a:solidFill>
              </a:endParaRPr>
            </a:p>
          </p:txBody>
        </p:sp>
        <p:sp>
          <p:nvSpPr>
            <p:cNvPr id="602" name="i$ḷíḋê"/>
            <p:cNvSpPr/>
            <p:nvPr userDrawn="1"/>
          </p:nvSpPr>
          <p:spPr bwMode="auto">
            <a:xfrm>
              <a:off x="6437476" y="4337708"/>
              <a:ext cx="146580" cy="115721"/>
            </a:xfrm>
            <a:custGeom>
              <a:avLst/>
              <a:gdLst>
                <a:gd name="T0" fmla="*/ 39 w 40"/>
                <a:gd name="T1" fmla="*/ 16 h 32"/>
                <a:gd name="T2" fmla="*/ 19 w 40"/>
                <a:gd name="T3" fmla="*/ 0 h 32"/>
                <a:gd name="T4" fmla="*/ 1 w 40"/>
                <a:gd name="T5" fmla="*/ 16 h 32"/>
                <a:gd name="T6" fmla="*/ 21 w 40"/>
                <a:gd name="T7" fmla="*/ 32 h 32"/>
                <a:gd name="T8" fmla="*/ 39 w 40"/>
                <a:gd name="T9" fmla="*/ 16 h 32"/>
              </a:gdLst>
              <a:ahLst/>
              <a:cxnLst>
                <a:cxn ang="0">
                  <a:pos x="T0" y="T1"/>
                </a:cxn>
                <a:cxn ang="0">
                  <a:pos x="T2" y="T3"/>
                </a:cxn>
                <a:cxn ang="0">
                  <a:pos x="T4" y="T5"/>
                </a:cxn>
                <a:cxn ang="0">
                  <a:pos x="T6" y="T7"/>
                </a:cxn>
                <a:cxn ang="0">
                  <a:pos x="T8" y="T9"/>
                </a:cxn>
              </a:cxnLst>
              <a:rect l="0" t="0" r="r" b="b"/>
              <a:pathLst>
                <a:path w="40" h="32">
                  <a:moveTo>
                    <a:pt x="39" y="16"/>
                  </a:moveTo>
                  <a:cubicBezTo>
                    <a:pt x="39" y="7"/>
                    <a:pt x="29" y="0"/>
                    <a:pt x="19" y="0"/>
                  </a:cubicBezTo>
                  <a:cubicBezTo>
                    <a:pt x="8" y="0"/>
                    <a:pt x="0" y="7"/>
                    <a:pt x="1" y="16"/>
                  </a:cubicBezTo>
                  <a:cubicBezTo>
                    <a:pt x="1" y="25"/>
                    <a:pt x="11" y="32"/>
                    <a:pt x="21" y="32"/>
                  </a:cubicBezTo>
                  <a:cubicBezTo>
                    <a:pt x="32" y="32"/>
                    <a:pt x="40" y="25"/>
                    <a:pt x="39" y="16"/>
                  </a:cubicBezTo>
                  <a:close/>
                </a:path>
              </a:pathLst>
            </a:custGeom>
            <a:grpFill/>
            <a:ln>
              <a:noFill/>
            </a:ln>
          </p:spPr>
          <p:txBody>
            <a:bodyPr anchor="ctr"/>
            <a:lstStyle/>
            <a:p>
              <a:pPr algn="ctr"/>
              <a:endParaRPr>
                <a:solidFill>
                  <a:schemeClr val="accent1">
                    <a:lumMod val="50000"/>
                  </a:schemeClr>
                </a:solidFill>
              </a:endParaRPr>
            </a:p>
          </p:txBody>
        </p:sp>
        <p:sp>
          <p:nvSpPr>
            <p:cNvPr id="603" name="ïṣ1îḍê"/>
            <p:cNvSpPr/>
            <p:nvPr userDrawn="1"/>
          </p:nvSpPr>
          <p:spPr bwMode="auto">
            <a:xfrm>
              <a:off x="5923674" y="4479659"/>
              <a:ext cx="141951" cy="123436"/>
            </a:xfrm>
            <a:custGeom>
              <a:avLst/>
              <a:gdLst>
                <a:gd name="T0" fmla="*/ 39 w 39"/>
                <a:gd name="T1" fmla="*/ 17 h 34"/>
                <a:gd name="T2" fmla="*/ 19 w 39"/>
                <a:gd name="T3" fmla="*/ 0 h 34"/>
                <a:gd name="T4" fmla="*/ 0 w 39"/>
                <a:gd name="T5" fmla="*/ 17 h 34"/>
                <a:gd name="T6" fmla="*/ 20 w 39"/>
                <a:gd name="T7" fmla="*/ 34 h 34"/>
                <a:gd name="T8" fmla="*/ 39 w 39"/>
                <a:gd name="T9" fmla="*/ 17 h 34"/>
              </a:gdLst>
              <a:ahLst/>
              <a:cxnLst>
                <a:cxn ang="0">
                  <a:pos x="T0" y="T1"/>
                </a:cxn>
                <a:cxn ang="0">
                  <a:pos x="T2" y="T3"/>
                </a:cxn>
                <a:cxn ang="0">
                  <a:pos x="T4" y="T5"/>
                </a:cxn>
                <a:cxn ang="0">
                  <a:pos x="T6" y="T7"/>
                </a:cxn>
                <a:cxn ang="0">
                  <a:pos x="T8" y="T9"/>
                </a:cxn>
              </a:cxnLst>
              <a:rect l="0" t="0" r="r" b="b"/>
              <a:pathLst>
                <a:path w="39" h="34">
                  <a:moveTo>
                    <a:pt x="39" y="17"/>
                  </a:moveTo>
                  <a:cubicBezTo>
                    <a:pt x="39" y="8"/>
                    <a:pt x="30" y="0"/>
                    <a:pt x="19" y="0"/>
                  </a:cubicBezTo>
                  <a:cubicBezTo>
                    <a:pt x="8" y="0"/>
                    <a:pt x="0" y="8"/>
                    <a:pt x="0" y="17"/>
                  </a:cubicBezTo>
                  <a:cubicBezTo>
                    <a:pt x="0" y="26"/>
                    <a:pt x="9" y="34"/>
                    <a:pt x="20" y="34"/>
                  </a:cubicBezTo>
                  <a:cubicBezTo>
                    <a:pt x="31" y="34"/>
                    <a:pt x="39" y="26"/>
                    <a:pt x="39" y="17"/>
                  </a:cubicBezTo>
                  <a:close/>
                </a:path>
              </a:pathLst>
            </a:custGeom>
            <a:grpFill/>
            <a:ln>
              <a:noFill/>
            </a:ln>
          </p:spPr>
          <p:txBody>
            <a:bodyPr anchor="ctr"/>
            <a:lstStyle/>
            <a:p>
              <a:pPr algn="ctr"/>
              <a:endParaRPr>
                <a:solidFill>
                  <a:schemeClr val="accent1">
                    <a:lumMod val="50000"/>
                  </a:schemeClr>
                </a:solidFill>
              </a:endParaRPr>
            </a:p>
          </p:txBody>
        </p:sp>
        <p:sp>
          <p:nvSpPr>
            <p:cNvPr id="604" name="ïSļiḓe"/>
            <p:cNvSpPr/>
            <p:nvPr userDrawn="1"/>
          </p:nvSpPr>
          <p:spPr bwMode="auto">
            <a:xfrm>
              <a:off x="6098027" y="4479659"/>
              <a:ext cx="146580" cy="123436"/>
            </a:xfrm>
            <a:custGeom>
              <a:avLst/>
              <a:gdLst>
                <a:gd name="T0" fmla="*/ 39 w 40"/>
                <a:gd name="T1" fmla="*/ 17 h 34"/>
                <a:gd name="T2" fmla="*/ 19 w 40"/>
                <a:gd name="T3" fmla="*/ 0 h 34"/>
                <a:gd name="T4" fmla="*/ 0 w 40"/>
                <a:gd name="T5" fmla="*/ 17 h 34"/>
                <a:gd name="T6" fmla="*/ 20 w 40"/>
                <a:gd name="T7" fmla="*/ 34 h 34"/>
                <a:gd name="T8" fmla="*/ 39 w 40"/>
                <a:gd name="T9" fmla="*/ 17 h 34"/>
              </a:gdLst>
              <a:ahLst/>
              <a:cxnLst>
                <a:cxn ang="0">
                  <a:pos x="T0" y="T1"/>
                </a:cxn>
                <a:cxn ang="0">
                  <a:pos x="T2" y="T3"/>
                </a:cxn>
                <a:cxn ang="0">
                  <a:pos x="T4" y="T5"/>
                </a:cxn>
                <a:cxn ang="0">
                  <a:pos x="T6" y="T7"/>
                </a:cxn>
                <a:cxn ang="0">
                  <a:pos x="T8" y="T9"/>
                </a:cxn>
              </a:cxnLst>
              <a:rect l="0" t="0" r="r" b="b"/>
              <a:pathLst>
                <a:path w="40" h="34">
                  <a:moveTo>
                    <a:pt x="39" y="17"/>
                  </a:moveTo>
                  <a:cubicBezTo>
                    <a:pt x="39" y="8"/>
                    <a:pt x="30" y="0"/>
                    <a:pt x="19" y="0"/>
                  </a:cubicBezTo>
                  <a:cubicBezTo>
                    <a:pt x="8" y="0"/>
                    <a:pt x="0" y="8"/>
                    <a:pt x="0" y="17"/>
                  </a:cubicBezTo>
                  <a:cubicBezTo>
                    <a:pt x="0" y="26"/>
                    <a:pt x="9" y="34"/>
                    <a:pt x="20" y="34"/>
                  </a:cubicBezTo>
                  <a:cubicBezTo>
                    <a:pt x="31" y="34"/>
                    <a:pt x="40" y="26"/>
                    <a:pt x="39" y="17"/>
                  </a:cubicBezTo>
                  <a:close/>
                </a:path>
              </a:pathLst>
            </a:custGeom>
            <a:grpFill/>
            <a:ln>
              <a:noFill/>
            </a:ln>
          </p:spPr>
          <p:txBody>
            <a:bodyPr anchor="ctr"/>
            <a:lstStyle/>
            <a:p>
              <a:pPr algn="ctr"/>
              <a:endParaRPr>
                <a:solidFill>
                  <a:schemeClr val="accent1">
                    <a:lumMod val="50000"/>
                  </a:schemeClr>
                </a:solidFill>
              </a:endParaRPr>
            </a:p>
          </p:txBody>
        </p:sp>
        <p:sp>
          <p:nvSpPr>
            <p:cNvPr id="605" name="íṩḻíḑe"/>
            <p:cNvSpPr/>
            <p:nvPr userDrawn="1"/>
          </p:nvSpPr>
          <p:spPr bwMode="auto">
            <a:xfrm>
              <a:off x="6273923" y="4479659"/>
              <a:ext cx="145037" cy="123436"/>
            </a:xfrm>
            <a:custGeom>
              <a:avLst/>
              <a:gdLst>
                <a:gd name="T0" fmla="*/ 40 w 40"/>
                <a:gd name="T1" fmla="*/ 17 h 34"/>
                <a:gd name="T2" fmla="*/ 19 w 40"/>
                <a:gd name="T3" fmla="*/ 0 h 34"/>
                <a:gd name="T4" fmla="*/ 0 w 40"/>
                <a:gd name="T5" fmla="*/ 17 h 34"/>
                <a:gd name="T6" fmla="*/ 21 w 40"/>
                <a:gd name="T7" fmla="*/ 34 h 34"/>
                <a:gd name="T8" fmla="*/ 40 w 40"/>
                <a:gd name="T9" fmla="*/ 17 h 34"/>
              </a:gdLst>
              <a:ahLst/>
              <a:cxnLst>
                <a:cxn ang="0">
                  <a:pos x="T0" y="T1"/>
                </a:cxn>
                <a:cxn ang="0">
                  <a:pos x="T2" y="T3"/>
                </a:cxn>
                <a:cxn ang="0">
                  <a:pos x="T4" y="T5"/>
                </a:cxn>
                <a:cxn ang="0">
                  <a:pos x="T6" y="T7"/>
                </a:cxn>
                <a:cxn ang="0">
                  <a:pos x="T8" y="T9"/>
                </a:cxn>
              </a:cxnLst>
              <a:rect l="0" t="0" r="r" b="b"/>
              <a:pathLst>
                <a:path w="40" h="34">
                  <a:moveTo>
                    <a:pt x="40" y="17"/>
                  </a:moveTo>
                  <a:cubicBezTo>
                    <a:pt x="39" y="8"/>
                    <a:pt x="30" y="0"/>
                    <a:pt x="19" y="0"/>
                  </a:cubicBezTo>
                  <a:cubicBezTo>
                    <a:pt x="8" y="0"/>
                    <a:pt x="0" y="8"/>
                    <a:pt x="0" y="17"/>
                  </a:cubicBezTo>
                  <a:cubicBezTo>
                    <a:pt x="1" y="26"/>
                    <a:pt x="10" y="34"/>
                    <a:pt x="21" y="34"/>
                  </a:cubicBezTo>
                  <a:cubicBezTo>
                    <a:pt x="32" y="34"/>
                    <a:pt x="40" y="26"/>
                    <a:pt x="40" y="17"/>
                  </a:cubicBezTo>
                  <a:close/>
                </a:path>
              </a:pathLst>
            </a:custGeom>
            <a:grpFill/>
            <a:ln>
              <a:noFill/>
            </a:ln>
          </p:spPr>
          <p:txBody>
            <a:bodyPr anchor="ctr"/>
            <a:lstStyle/>
            <a:p>
              <a:pPr algn="ctr"/>
              <a:endParaRPr>
                <a:solidFill>
                  <a:schemeClr val="accent1">
                    <a:lumMod val="50000"/>
                  </a:schemeClr>
                </a:solidFill>
              </a:endParaRPr>
            </a:p>
          </p:txBody>
        </p:sp>
        <p:sp>
          <p:nvSpPr>
            <p:cNvPr id="606" name="îṥḻíde"/>
            <p:cNvSpPr/>
            <p:nvPr userDrawn="1"/>
          </p:nvSpPr>
          <p:spPr bwMode="auto">
            <a:xfrm>
              <a:off x="6448276" y="4479659"/>
              <a:ext cx="149666" cy="123436"/>
            </a:xfrm>
            <a:custGeom>
              <a:avLst/>
              <a:gdLst>
                <a:gd name="T0" fmla="*/ 40 w 41"/>
                <a:gd name="T1" fmla="*/ 17 h 34"/>
                <a:gd name="T2" fmla="*/ 19 w 41"/>
                <a:gd name="T3" fmla="*/ 0 h 34"/>
                <a:gd name="T4" fmla="*/ 0 w 41"/>
                <a:gd name="T5" fmla="*/ 17 h 34"/>
                <a:gd name="T6" fmla="*/ 21 w 41"/>
                <a:gd name="T7" fmla="*/ 34 h 34"/>
                <a:gd name="T8" fmla="*/ 40 w 41"/>
                <a:gd name="T9" fmla="*/ 17 h 34"/>
              </a:gdLst>
              <a:ahLst/>
              <a:cxnLst>
                <a:cxn ang="0">
                  <a:pos x="T0" y="T1"/>
                </a:cxn>
                <a:cxn ang="0">
                  <a:pos x="T2" y="T3"/>
                </a:cxn>
                <a:cxn ang="0">
                  <a:pos x="T4" y="T5"/>
                </a:cxn>
                <a:cxn ang="0">
                  <a:pos x="T6" y="T7"/>
                </a:cxn>
                <a:cxn ang="0">
                  <a:pos x="T8" y="T9"/>
                </a:cxn>
              </a:cxnLst>
              <a:rect l="0" t="0" r="r" b="b"/>
              <a:pathLst>
                <a:path w="41" h="34">
                  <a:moveTo>
                    <a:pt x="40" y="17"/>
                  </a:moveTo>
                  <a:cubicBezTo>
                    <a:pt x="39" y="8"/>
                    <a:pt x="30" y="0"/>
                    <a:pt x="19" y="0"/>
                  </a:cubicBezTo>
                  <a:cubicBezTo>
                    <a:pt x="8" y="0"/>
                    <a:pt x="0" y="8"/>
                    <a:pt x="0" y="17"/>
                  </a:cubicBezTo>
                  <a:cubicBezTo>
                    <a:pt x="1" y="26"/>
                    <a:pt x="10" y="34"/>
                    <a:pt x="21" y="34"/>
                  </a:cubicBezTo>
                  <a:cubicBezTo>
                    <a:pt x="32" y="34"/>
                    <a:pt x="41" y="26"/>
                    <a:pt x="40" y="17"/>
                  </a:cubicBezTo>
                  <a:close/>
                </a:path>
              </a:pathLst>
            </a:custGeom>
            <a:grpFill/>
            <a:ln>
              <a:noFill/>
            </a:ln>
          </p:spPr>
          <p:txBody>
            <a:bodyPr anchor="ctr"/>
            <a:lstStyle/>
            <a:p>
              <a:pPr algn="ctr"/>
              <a:endParaRPr>
                <a:solidFill>
                  <a:schemeClr val="accent1">
                    <a:lumMod val="50000"/>
                  </a:schemeClr>
                </a:solidFill>
              </a:endParaRPr>
            </a:p>
          </p:txBody>
        </p:sp>
        <p:sp>
          <p:nvSpPr>
            <p:cNvPr id="607" name="ïṡ1ïďè"/>
            <p:cNvSpPr/>
            <p:nvPr userDrawn="1"/>
          </p:nvSpPr>
          <p:spPr bwMode="auto">
            <a:xfrm>
              <a:off x="6102656" y="4629325"/>
              <a:ext cx="148123" cy="128065"/>
            </a:xfrm>
            <a:custGeom>
              <a:avLst/>
              <a:gdLst>
                <a:gd name="T0" fmla="*/ 40 w 41"/>
                <a:gd name="T1" fmla="*/ 17 h 35"/>
                <a:gd name="T2" fmla="*/ 20 w 41"/>
                <a:gd name="T3" fmla="*/ 0 h 35"/>
                <a:gd name="T4" fmla="*/ 0 w 41"/>
                <a:gd name="T5" fmla="*/ 17 h 35"/>
                <a:gd name="T6" fmla="*/ 21 w 41"/>
                <a:gd name="T7" fmla="*/ 35 h 35"/>
                <a:gd name="T8" fmla="*/ 40 w 41"/>
                <a:gd name="T9" fmla="*/ 17 h 35"/>
              </a:gdLst>
              <a:ahLst/>
              <a:cxnLst>
                <a:cxn ang="0">
                  <a:pos x="T0" y="T1"/>
                </a:cxn>
                <a:cxn ang="0">
                  <a:pos x="T2" y="T3"/>
                </a:cxn>
                <a:cxn ang="0">
                  <a:pos x="T4" y="T5"/>
                </a:cxn>
                <a:cxn ang="0">
                  <a:pos x="T6" y="T7"/>
                </a:cxn>
                <a:cxn ang="0">
                  <a:pos x="T8" y="T9"/>
                </a:cxn>
              </a:cxnLst>
              <a:rect l="0" t="0" r="r" b="b"/>
              <a:pathLst>
                <a:path w="41" h="35">
                  <a:moveTo>
                    <a:pt x="40" y="17"/>
                  </a:moveTo>
                  <a:cubicBezTo>
                    <a:pt x="40" y="8"/>
                    <a:pt x="31" y="0"/>
                    <a:pt x="20" y="0"/>
                  </a:cubicBezTo>
                  <a:cubicBezTo>
                    <a:pt x="9" y="0"/>
                    <a:pt x="0" y="8"/>
                    <a:pt x="0" y="17"/>
                  </a:cubicBezTo>
                  <a:cubicBezTo>
                    <a:pt x="1" y="27"/>
                    <a:pt x="10" y="35"/>
                    <a:pt x="21" y="35"/>
                  </a:cubicBezTo>
                  <a:cubicBezTo>
                    <a:pt x="32" y="35"/>
                    <a:pt x="41" y="27"/>
                    <a:pt x="40" y="17"/>
                  </a:cubicBezTo>
                  <a:close/>
                </a:path>
              </a:pathLst>
            </a:custGeom>
            <a:grpFill/>
            <a:ln>
              <a:noFill/>
            </a:ln>
          </p:spPr>
          <p:txBody>
            <a:bodyPr anchor="ctr"/>
            <a:lstStyle/>
            <a:p>
              <a:pPr algn="ctr"/>
              <a:endParaRPr>
                <a:solidFill>
                  <a:schemeClr val="accent1">
                    <a:lumMod val="50000"/>
                  </a:schemeClr>
                </a:solidFill>
              </a:endParaRPr>
            </a:p>
          </p:txBody>
        </p:sp>
        <p:sp>
          <p:nvSpPr>
            <p:cNvPr id="608" name="ís1ïḋe"/>
            <p:cNvSpPr/>
            <p:nvPr userDrawn="1"/>
          </p:nvSpPr>
          <p:spPr bwMode="auto">
            <a:xfrm>
              <a:off x="6280095" y="4629325"/>
              <a:ext cx="149666" cy="128065"/>
            </a:xfrm>
            <a:custGeom>
              <a:avLst/>
              <a:gdLst>
                <a:gd name="T0" fmla="*/ 40 w 41"/>
                <a:gd name="T1" fmla="*/ 17 h 35"/>
                <a:gd name="T2" fmla="*/ 19 w 41"/>
                <a:gd name="T3" fmla="*/ 0 h 35"/>
                <a:gd name="T4" fmla="*/ 0 w 41"/>
                <a:gd name="T5" fmla="*/ 17 h 35"/>
                <a:gd name="T6" fmla="*/ 21 w 41"/>
                <a:gd name="T7" fmla="*/ 35 h 35"/>
                <a:gd name="T8" fmla="*/ 40 w 41"/>
                <a:gd name="T9" fmla="*/ 17 h 35"/>
              </a:gdLst>
              <a:ahLst/>
              <a:cxnLst>
                <a:cxn ang="0">
                  <a:pos x="T0" y="T1"/>
                </a:cxn>
                <a:cxn ang="0">
                  <a:pos x="T2" y="T3"/>
                </a:cxn>
                <a:cxn ang="0">
                  <a:pos x="T4" y="T5"/>
                </a:cxn>
                <a:cxn ang="0">
                  <a:pos x="T6" y="T7"/>
                </a:cxn>
                <a:cxn ang="0">
                  <a:pos x="T8" y="T9"/>
                </a:cxn>
              </a:cxnLst>
              <a:rect l="0" t="0" r="r" b="b"/>
              <a:pathLst>
                <a:path w="41" h="35">
                  <a:moveTo>
                    <a:pt x="40" y="17"/>
                  </a:moveTo>
                  <a:cubicBezTo>
                    <a:pt x="40" y="8"/>
                    <a:pt x="30" y="0"/>
                    <a:pt x="19" y="0"/>
                  </a:cubicBezTo>
                  <a:cubicBezTo>
                    <a:pt x="8" y="0"/>
                    <a:pt x="0" y="8"/>
                    <a:pt x="0" y="17"/>
                  </a:cubicBezTo>
                  <a:cubicBezTo>
                    <a:pt x="1" y="27"/>
                    <a:pt x="10" y="35"/>
                    <a:pt x="21" y="35"/>
                  </a:cubicBezTo>
                  <a:cubicBezTo>
                    <a:pt x="32" y="35"/>
                    <a:pt x="41" y="27"/>
                    <a:pt x="40" y="17"/>
                  </a:cubicBezTo>
                  <a:close/>
                </a:path>
              </a:pathLst>
            </a:custGeom>
            <a:grpFill/>
            <a:ln>
              <a:noFill/>
            </a:ln>
          </p:spPr>
          <p:txBody>
            <a:bodyPr anchor="ctr"/>
            <a:lstStyle/>
            <a:p>
              <a:pPr algn="ctr"/>
              <a:endParaRPr>
                <a:solidFill>
                  <a:schemeClr val="accent1">
                    <a:lumMod val="50000"/>
                  </a:schemeClr>
                </a:solidFill>
              </a:endParaRPr>
            </a:p>
          </p:txBody>
        </p:sp>
        <p:sp>
          <p:nvSpPr>
            <p:cNvPr id="609" name="îšļîde"/>
            <p:cNvSpPr/>
            <p:nvPr userDrawn="1"/>
          </p:nvSpPr>
          <p:spPr bwMode="auto">
            <a:xfrm>
              <a:off x="9524911" y="3222157"/>
              <a:ext cx="145037" cy="87948"/>
            </a:xfrm>
            <a:custGeom>
              <a:avLst/>
              <a:gdLst>
                <a:gd name="T0" fmla="*/ 37 w 40"/>
                <a:gd name="T1" fmla="*/ 12 h 24"/>
                <a:gd name="T2" fmla="*/ 14 w 40"/>
                <a:gd name="T3" fmla="*/ 0 h 24"/>
                <a:gd name="T4" fmla="*/ 3 w 40"/>
                <a:gd name="T5" fmla="*/ 12 h 24"/>
                <a:gd name="T6" fmla="*/ 26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33" y="5"/>
                    <a:pt x="23" y="0"/>
                    <a:pt x="14" y="0"/>
                  </a:cubicBezTo>
                  <a:cubicBezTo>
                    <a:pt x="4" y="0"/>
                    <a:pt x="0" y="5"/>
                    <a:pt x="3" y="12"/>
                  </a:cubicBezTo>
                  <a:cubicBezTo>
                    <a:pt x="6" y="19"/>
                    <a:pt x="16" y="24"/>
                    <a:pt x="26" y="24"/>
                  </a:cubicBezTo>
                  <a:cubicBezTo>
                    <a:pt x="35" y="24"/>
                    <a:pt x="40" y="19"/>
                    <a:pt x="37" y="12"/>
                  </a:cubicBezTo>
                  <a:close/>
                </a:path>
              </a:pathLst>
            </a:custGeom>
            <a:grpFill/>
            <a:ln>
              <a:noFill/>
            </a:ln>
          </p:spPr>
          <p:txBody>
            <a:bodyPr anchor="ctr"/>
            <a:lstStyle/>
            <a:p>
              <a:pPr algn="ctr"/>
              <a:endParaRPr>
                <a:solidFill>
                  <a:schemeClr val="accent1">
                    <a:lumMod val="50000"/>
                  </a:schemeClr>
                </a:solidFill>
              </a:endParaRPr>
            </a:p>
          </p:txBody>
        </p:sp>
        <p:sp>
          <p:nvSpPr>
            <p:cNvPr id="610" name="ísľíḍê"/>
            <p:cNvSpPr/>
            <p:nvPr userDrawn="1"/>
          </p:nvSpPr>
          <p:spPr bwMode="auto">
            <a:xfrm>
              <a:off x="9575829" y="3331707"/>
              <a:ext cx="149666" cy="91034"/>
            </a:xfrm>
            <a:custGeom>
              <a:avLst/>
              <a:gdLst>
                <a:gd name="T0" fmla="*/ 38 w 41"/>
                <a:gd name="T1" fmla="*/ 12 h 25"/>
                <a:gd name="T2" fmla="*/ 14 w 41"/>
                <a:gd name="T3" fmla="*/ 0 h 25"/>
                <a:gd name="T4" fmla="*/ 3 w 41"/>
                <a:gd name="T5" fmla="*/ 12 h 25"/>
                <a:gd name="T6" fmla="*/ 27 w 41"/>
                <a:gd name="T7" fmla="*/ 25 h 25"/>
                <a:gd name="T8" fmla="*/ 38 w 41"/>
                <a:gd name="T9" fmla="*/ 12 h 25"/>
              </a:gdLst>
              <a:ahLst/>
              <a:cxnLst>
                <a:cxn ang="0">
                  <a:pos x="T0" y="T1"/>
                </a:cxn>
                <a:cxn ang="0">
                  <a:pos x="T2" y="T3"/>
                </a:cxn>
                <a:cxn ang="0">
                  <a:pos x="T4" y="T5"/>
                </a:cxn>
                <a:cxn ang="0">
                  <a:pos x="T6" y="T7"/>
                </a:cxn>
                <a:cxn ang="0">
                  <a:pos x="T8" y="T9"/>
                </a:cxn>
              </a:cxnLst>
              <a:rect l="0" t="0" r="r" b="b"/>
              <a:pathLst>
                <a:path w="41" h="25">
                  <a:moveTo>
                    <a:pt x="38" y="12"/>
                  </a:moveTo>
                  <a:cubicBezTo>
                    <a:pt x="34" y="5"/>
                    <a:pt x="24" y="0"/>
                    <a:pt x="14" y="0"/>
                  </a:cubicBezTo>
                  <a:cubicBezTo>
                    <a:pt x="5" y="0"/>
                    <a:pt x="0" y="5"/>
                    <a:pt x="3" y="12"/>
                  </a:cubicBezTo>
                  <a:cubicBezTo>
                    <a:pt x="7" y="19"/>
                    <a:pt x="17" y="25"/>
                    <a:pt x="27" y="25"/>
                  </a:cubicBezTo>
                  <a:cubicBezTo>
                    <a:pt x="36" y="25"/>
                    <a:pt x="41" y="19"/>
                    <a:pt x="38" y="12"/>
                  </a:cubicBezTo>
                  <a:close/>
                </a:path>
              </a:pathLst>
            </a:custGeom>
            <a:grpFill/>
            <a:ln>
              <a:noFill/>
            </a:ln>
          </p:spPr>
          <p:txBody>
            <a:bodyPr anchor="ctr"/>
            <a:lstStyle/>
            <a:p>
              <a:pPr algn="ctr"/>
              <a:endParaRPr>
                <a:solidFill>
                  <a:schemeClr val="accent1">
                    <a:lumMod val="50000"/>
                  </a:schemeClr>
                </a:solidFill>
              </a:endParaRPr>
            </a:p>
          </p:txBody>
        </p:sp>
        <p:sp>
          <p:nvSpPr>
            <p:cNvPr id="611" name="ïṧļîďé"/>
            <p:cNvSpPr/>
            <p:nvPr userDrawn="1"/>
          </p:nvSpPr>
          <p:spPr bwMode="auto">
            <a:xfrm>
              <a:off x="9527997" y="3558520"/>
              <a:ext cx="154295" cy="98749"/>
            </a:xfrm>
            <a:custGeom>
              <a:avLst/>
              <a:gdLst>
                <a:gd name="T0" fmla="*/ 39 w 42"/>
                <a:gd name="T1" fmla="*/ 14 h 27"/>
                <a:gd name="T2" fmla="*/ 15 w 42"/>
                <a:gd name="T3" fmla="*/ 0 h 27"/>
                <a:gd name="T4" fmla="*/ 4 w 42"/>
                <a:gd name="T5" fmla="*/ 14 h 27"/>
                <a:gd name="T6" fmla="*/ 28 w 42"/>
                <a:gd name="T7" fmla="*/ 27 h 27"/>
                <a:gd name="T8" fmla="*/ 39 w 42"/>
                <a:gd name="T9" fmla="*/ 14 h 27"/>
              </a:gdLst>
              <a:ahLst/>
              <a:cxnLst>
                <a:cxn ang="0">
                  <a:pos x="T0" y="T1"/>
                </a:cxn>
                <a:cxn ang="0">
                  <a:pos x="T2" y="T3"/>
                </a:cxn>
                <a:cxn ang="0">
                  <a:pos x="T4" y="T5"/>
                </a:cxn>
                <a:cxn ang="0">
                  <a:pos x="T6" y="T7"/>
                </a:cxn>
                <a:cxn ang="0">
                  <a:pos x="T8" y="T9"/>
                </a:cxn>
              </a:cxnLst>
              <a:rect l="0" t="0" r="r" b="b"/>
              <a:pathLst>
                <a:path w="42" h="27">
                  <a:moveTo>
                    <a:pt x="39" y="14"/>
                  </a:moveTo>
                  <a:cubicBezTo>
                    <a:pt x="35" y="6"/>
                    <a:pt x="25" y="0"/>
                    <a:pt x="15" y="0"/>
                  </a:cubicBezTo>
                  <a:cubicBezTo>
                    <a:pt x="5" y="0"/>
                    <a:pt x="0" y="6"/>
                    <a:pt x="4" y="14"/>
                  </a:cubicBezTo>
                  <a:cubicBezTo>
                    <a:pt x="7" y="21"/>
                    <a:pt x="18" y="27"/>
                    <a:pt x="28" y="27"/>
                  </a:cubicBezTo>
                  <a:cubicBezTo>
                    <a:pt x="37" y="27"/>
                    <a:pt x="42" y="21"/>
                    <a:pt x="39" y="14"/>
                  </a:cubicBezTo>
                  <a:close/>
                </a:path>
              </a:pathLst>
            </a:custGeom>
            <a:grpFill/>
            <a:ln>
              <a:noFill/>
            </a:ln>
          </p:spPr>
          <p:txBody>
            <a:bodyPr anchor="ctr"/>
            <a:lstStyle/>
            <a:p>
              <a:pPr algn="ctr"/>
              <a:endParaRPr>
                <a:solidFill>
                  <a:schemeClr val="accent1">
                    <a:lumMod val="50000"/>
                  </a:schemeClr>
                </a:solidFill>
              </a:endParaRPr>
            </a:p>
          </p:txBody>
        </p:sp>
        <p:sp>
          <p:nvSpPr>
            <p:cNvPr id="612" name="ïṡļïďe"/>
            <p:cNvSpPr/>
            <p:nvPr userDrawn="1"/>
          </p:nvSpPr>
          <p:spPr bwMode="auto">
            <a:xfrm>
              <a:off x="9480166" y="3803849"/>
              <a:ext cx="157381" cy="101834"/>
            </a:xfrm>
            <a:custGeom>
              <a:avLst/>
              <a:gdLst>
                <a:gd name="T0" fmla="*/ 39 w 43"/>
                <a:gd name="T1" fmla="*/ 14 h 28"/>
                <a:gd name="T2" fmla="*/ 15 w 43"/>
                <a:gd name="T3" fmla="*/ 0 h 28"/>
                <a:gd name="T4" fmla="*/ 3 w 43"/>
                <a:gd name="T5" fmla="*/ 14 h 28"/>
                <a:gd name="T6" fmla="*/ 28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6" y="6"/>
                    <a:pt x="25" y="0"/>
                    <a:pt x="15" y="0"/>
                  </a:cubicBezTo>
                  <a:cubicBezTo>
                    <a:pt x="5" y="0"/>
                    <a:pt x="0" y="6"/>
                    <a:pt x="3" y="14"/>
                  </a:cubicBezTo>
                  <a:cubicBezTo>
                    <a:pt x="6" y="22"/>
                    <a:pt x="17" y="28"/>
                    <a:pt x="28" y="28"/>
                  </a:cubicBezTo>
                  <a:cubicBezTo>
                    <a:pt x="38" y="28"/>
                    <a:pt x="43" y="22"/>
                    <a:pt x="39" y="14"/>
                  </a:cubicBezTo>
                  <a:close/>
                </a:path>
              </a:pathLst>
            </a:custGeom>
            <a:grpFill/>
            <a:ln>
              <a:noFill/>
            </a:ln>
          </p:spPr>
          <p:txBody>
            <a:bodyPr anchor="ctr"/>
            <a:lstStyle/>
            <a:p>
              <a:pPr algn="ctr"/>
              <a:endParaRPr>
                <a:solidFill>
                  <a:schemeClr val="accent1">
                    <a:lumMod val="50000"/>
                  </a:schemeClr>
                </a:solidFill>
              </a:endParaRPr>
            </a:p>
          </p:txBody>
        </p:sp>
        <p:sp>
          <p:nvSpPr>
            <p:cNvPr id="613" name="ïS1iḓé"/>
            <p:cNvSpPr/>
            <p:nvPr userDrawn="1"/>
          </p:nvSpPr>
          <p:spPr bwMode="auto">
            <a:xfrm>
              <a:off x="9802641" y="3803849"/>
              <a:ext cx="160466" cy="101834"/>
            </a:xfrm>
            <a:custGeom>
              <a:avLst/>
              <a:gdLst>
                <a:gd name="T0" fmla="*/ 40 w 44"/>
                <a:gd name="T1" fmla="*/ 14 h 28"/>
                <a:gd name="T2" fmla="*/ 15 w 44"/>
                <a:gd name="T3" fmla="*/ 0 h 28"/>
                <a:gd name="T4" fmla="*/ 4 w 44"/>
                <a:gd name="T5" fmla="*/ 14 h 28"/>
                <a:gd name="T6" fmla="*/ 29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7" y="6"/>
                    <a:pt x="25" y="0"/>
                    <a:pt x="15" y="0"/>
                  </a:cubicBezTo>
                  <a:cubicBezTo>
                    <a:pt x="5" y="0"/>
                    <a:pt x="0" y="6"/>
                    <a:pt x="4" y="14"/>
                  </a:cubicBezTo>
                  <a:cubicBezTo>
                    <a:pt x="8" y="22"/>
                    <a:pt x="19" y="28"/>
                    <a:pt x="29" y="28"/>
                  </a:cubicBezTo>
                  <a:cubicBezTo>
                    <a:pt x="39" y="28"/>
                    <a:pt x="44" y="22"/>
                    <a:pt x="40" y="14"/>
                  </a:cubicBezTo>
                  <a:close/>
                </a:path>
              </a:pathLst>
            </a:custGeom>
            <a:grpFill/>
            <a:ln>
              <a:noFill/>
            </a:ln>
          </p:spPr>
          <p:txBody>
            <a:bodyPr anchor="ctr"/>
            <a:lstStyle/>
            <a:p>
              <a:pPr algn="ctr"/>
              <a:endParaRPr>
                <a:solidFill>
                  <a:schemeClr val="accent1">
                    <a:lumMod val="50000"/>
                  </a:schemeClr>
                </a:solidFill>
              </a:endParaRPr>
            </a:p>
          </p:txBody>
        </p:sp>
        <p:sp>
          <p:nvSpPr>
            <p:cNvPr id="614" name="iṥlïďé"/>
            <p:cNvSpPr/>
            <p:nvPr userDrawn="1"/>
          </p:nvSpPr>
          <p:spPr bwMode="auto">
            <a:xfrm>
              <a:off x="10126660" y="3803849"/>
              <a:ext cx="163552" cy="101834"/>
            </a:xfrm>
            <a:custGeom>
              <a:avLst/>
              <a:gdLst>
                <a:gd name="T0" fmla="*/ 41 w 45"/>
                <a:gd name="T1" fmla="*/ 14 h 28"/>
                <a:gd name="T2" fmla="*/ 15 w 45"/>
                <a:gd name="T3" fmla="*/ 0 h 28"/>
                <a:gd name="T4" fmla="*/ 4 w 45"/>
                <a:gd name="T5" fmla="*/ 14 h 28"/>
                <a:gd name="T6" fmla="*/ 30 w 45"/>
                <a:gd name="T7" fmla="*/ 28 h 28"/>
                <a:gd name="T8" fmla="*/ 41 w 45"/>
                <a:gd name="T9" fmla="*/ 14 h 28"/>
              </a:gdLst>
              <a:ahLst/>
              <a:cxnLst>
                <a:cxn ang="0">
                  <a:pos x="T0" y="T1"/>
                </a:cxn>
                <a:cxn ang="0">
                  <a:pos x="T2" y="T3"/>
                </a:cxn>
                <a:cxn ang="0">
                  <a:pos x="T4" y="T5"/>
                </a:cxn>
                <a:cxn ang="0">
                  <a:pos x="T6" y="T7"/>
                </a:cxn>
                <a:cxn ang="0">
                  <a:pos x="T8" y="T9"/>
                </a:cxn>
              </a:cxnLst>
              <a:rect l="0" t="0" r="r" b="b"/>
              <a:pathLst>
                <a:path w="45" h="28">
                  <a:moveTo>
                    <a:pt x="41" y="14"/>
                  </a:moveTo>
                  <a:cubicBezTo>
                    <a:pt x="36" y="6"/>
                    <a:pt x="25" y="0"/>
                    <a:pt x="15" y="0"/>
                  </a:cubicBezTo>
                  <a:cubicBezTo>
                    <a:pt x="5" y="0"/>
                    <a:pt x="0" y="6"/>
                    <a:pt x="4" y="14"/>
                  </a:cubicBezTo>
                  <a:cubicBezTo>
                    <a:pt x="8" y="22"/>
                    <a:pt x="20" y="28"/>
                    <a:pt x="30" y="28"/>
                  </a:cubicBezTo>
                  <a:cubicBezTo>
                    <a:pt x="40" y="28"/>
                    <a:pt x="45" y="22"/>
                    <a:pt x="41" y="14"/>
                  </a:cubicBezTo>
                  <a:close/>
                </a:path>
              </a:pathLst>
            </a:custGeom>
            <a:grpFill/>
            <a:ln>
              <a:noFill/>
            </a:ln>
          </p:spPr>
          <p:txBody>
            <a:bodyPr anchor="ctr"/>
            <a:lstStyle/>
            <a:p>
              <a:pPr algn="ctr"/>
              <a:endParaRPr>
                <a:solidFill>
                  <a:schemeClr val="accent1">
                    <a:lumMod val="50000"/>
                  </a:schemeClr>
                </a:solidFill>
              </a:endParaRPr>
            </a:p>
          </p:txBody>
        </p:sp>
        <p:sp>
          <p:nvSpPr>
            <p:cNvPr id="615" name="íSļïḋê"/>
            <p:cNvSpPr/>
            <p:nvPr userDrawn="1"/>
          </p:nvSpPr>
          <p:spPr bwMode="auto">
            <a:xfrm>
              <a:off x="8546683" y="3445885"/>
              <a:ext cx="141951" cy="94120"/>
            </a:xfrm>
            <a:custGeom>
              <a:avLst/>
              <a:gdLst>
                <a:gd name="T0" fmla="*/ 37 w 39"/>
                <a:gd name="T1" fmla="*/ 12 h 26"/>
                <a:gd name="T2" fmla="*/ 15 w 39"/>
                <a:gd name="T3" fmla="*/ 0 h 26"/>
                <a:gd name="T4" fmla="*/ 2 w 39"/>
                <a:gd name="T5" fmla="*/ 12 h 26"/>
                <a:gd name="T6" fmla="*/ 24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4" y="5"/>
                    <a:pt x="25" y="0"/>
                    <a:pt x="15" y="0"/>
                  </a:cubicBezTo>
                  <a:cubicBezTo>
                    <a:pt x="5" y="0"/>
                    <a:pt x="0" y="5"/>
                    <a:pt x="2" y="12"/>
                  </a:cubicBezTo>
                  <a:cubicBezTo>
                    <a:pt x="5" y="20"/>
                    <a:pt x="14" y="26"/>
                    <a:pt x="24" y="26"/>
                  </a:cubicBezTo>
                  <a:cubicBezTo>
                    <a:pt x="34" y="26"/>
                    <a:pt x="39" y="20"/>
                    <a:pt x="37" y="12"/>
                  </a:cubicBezTo>
                  <a:close/>
                </a:path>
              </a:pathLst>
            </a:custGeom>
            <a:grpFill/>
            <a:ln>
              <a:noFill/>
            </a:ln>
          </p:spPr>
          <p:txBody>
            <a:bodyPr anchor="ctr"/>
            <a:lstStyle/>
            <a:p>
              <a:pPr algn="ctr"/>
              <a:endParaRPr>
                <a:solidFill>
                  <a:schemeClr val="accent1">
                    <a:lumMod val="50000"/>
                  </a:schemeClr>
                </a:solidFill>
              </a:endParaRPr>
            </a:p>
          </p:txBody>
        </p:sp>
        <p:sp>
          <p:nvSpPr>
            <p:cNvPr id="616" name="ïṥḻiďe"/>
            <p:cNvSpPr/>
            <p:nvPr userDrawn="1"/>
          </p:nvSpPr>
          <p:spPr bwMode="auto">
            <a:xfrm>
              <a:off x="9166947" y="3445885"/>
              <a:ext cx="146580" cy="94120"/>
            </a:xfrm>
            <a:custGeom>
              <a:avLst/>
              <a:gdLst>
                <a:gd name="T0" fmla="*/ 37 w 40"/>
                <a:gd name="T1" fmla="*/ 12 h 26"/>
                <a:gd name="T2" fmla="*/ 14 w 40"/>
                <a:gd name="T3" fmla="*/ 0 h 26"/>
                <a:gd name="T4" fmla="*/ 3 w 40"/>
                <a:gd name="T5" fmla="*/ 12 h 26"/>
                <a:gd name="T6" fmla="*/ 26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34" y="5"/>
                    <a:pt x="24" y="0"/>
                    <a:pt x="14" y="0"/>
                  </a:cubicBezTo>
                  <a:cubicBezTo>
                    <a:pt x="5" y="0"/>
                    <a:pt x="0" y="5"/>
                    <a:pt x="3" y="12"/>
                  </a:cubicBezTo>
                  <a:cubicBezTo>
                    <a:pt x="6" y="20"/>
                    <a:pt x="16" y="26"/>
                    <a:pt x="26" y="26"/>
                  </a:cubicBezTo>
                  <a:cubicBezTo>
                    <a:pt x="35" y="26"/>
                    <a:pt x="40" y="20"/>
                    <a:pt x="37" y="12"/>
                  </a:cubicBezTo>
                  <a:close/>
                </a:path>
              </a:pathLst>
            </a:custGeom>
            <a:grpFill/>
            <a:ln>
              <a:noFill/>
            </a:ln>
          </p:spPr>
          <p:txBody>
            <a:bodyPr anchor="ctr"/>
            <a:lstStyle/>
            <a:p>
              <a:pPr algn="ctr"/>
              <a:endParaRPr>
                <a:solidFill>
                  <a:schemeClr val="accent1">
                    <a:lumMod val="50000"/>
                  </a:schemeClr>
                </a:solidFill>
              </a:endParaRPr>
            </a:p>
          </p:txBody>
        </p:sp>
        <p:sp>
          <p:nvSpPr>
            <p:cNvPr id="617" name="îṣlíḓê"/>
            <p:cNvSpPr/>
            <p:nvPr userDrawn="1"/>
          </p:nvSpPr>
          <p:spPr bwMode="auto">
            <a:xfrm>
              <a:off x="9319700" y="3445885"/>
              <a:ext cx="149666" cy="94120"/>
            </a:xfrm>
            <a:custGeom>
              <a:avLst/>
              <a:gdLst>
                <a:gd name="T0" fmla="*/ 38 w 41"/>
                <a:gd name="T1" fmla="*/ 12 h 26"/>
                <a:gd name="T2" fmla="*/ 15 w 41"/>
                <a:gd name="T3" fmla="*/ 0 h 26"/>
                <a:gd name="T4" fmla="*/ 3 w 41"/>
                <a:gd name="T5" fmla="*/ 12 h 26"/>
                <a:gd name="T6" fmla="*/ 26 w 41"/>
                <a:gd name="T7" fmla="*/ 26 h 26"/>
                <a:gd name="T8" fmla="*/ 38 w 41"/>
                <a:gd name="T9" fmla="*/ 12 h 26"/>
              </a:gdLst>
              <a:ahLst/>
              <a:cxnLst>
                <a:cxn ang="0">
                  <a:pos x="T0" y="T1"/>
                </a:cxn>
                <a:cxn ang="0">
                  <a:pos x="T2" y="T3"/>
                </a:cxn>
                <a:cxn ang="0">
                  <a:pos x="T4" y="T5"/>
                </a:cxn>
                <a:cxn ang="0">
                  <a:pos x="T6" y="T7"/>
                </a:cxn>
                <a:cxn ang="0">
                  <a:pos x="T8" y="T9"/>
                </a:cxn>
              </a:cxnLst>
              <a:rect l="0" t="0" r="r" b="b"/>
              <a:pathLst>
                <a:path w="41" h="26">
                  <a:moveTo>
                    <a:pt x="38" y="12"/>
                  </a:moveTo>
                  <a:cubicBezTo>
                    <a:pt x="35" y="5"/>
                    <a:pt x="24" y="0"/>
                    <a:pt x="15" y="0"/>
                  </a:cubicBezTo>
                  <a:cubicBezTo>
                    <a:pt x="5" y="0"/>
                    <a:pt x="0" y="5"/>
                    <a:pt x="3" y="12"/>
                  </a:cubicBezTo>
                  <a:cubicBezTo>
                    <a:pt x="6" y="20"/>
                    <a:pt x="17" y="26"/>
                    <a:pt x="26" y="26"/>
                  </a:cubicBezTo>
                  <a:cubicBezTo>
                    <a:pt x="36" y="26"/>
                    <a:pt x="41" y="20"/>
                    <a:pt x="38" y="12"/>
                  </a:cubicBezTo>
                  <a:close/>
                </a:path>
              </a:pathLst>
            </a:custGeom>
            <a:grpFill/>
            <a:ln>
              <a:noFill/>
            </a:ln>
          </p:spPr>
          <p:txBody>
            <a:bodyPr anchor="ctr"/>
            <a:lstStyle/>
            <a:p>
              <a:pPr algn="ctr"/>
              <a:endParaRPr>
                <a:solidFill>
                  <a:schemeClr val="accent1">
                    <a:lumMod val="50000"/>
                  </a:schemeClr>
                </a:solidFill>
              </a:endParaRPr>
            </a:p>
          </p:txBody>
        </p:sp>
        <p:sp>
          <p:nvSpPr>
            <p:cNvPr id="618" name="íŝ1îḓê"/>
            <p:cNvSpPr/>
            <p:nvPr userDrawn="1"/>
          </p:nvSpPr>
          <p:spPr bwMode="auto">
            <a:xfrm>
              <a:off x="8744180" y="3558520"/>
              <a:ext cx="145037" cy="98749"/>
            </a:xfrm>
            <a:custGeom>
              <a:avLst/>
              <a:gdLst>
                <a:gd name="T0" fmla="*/ 38 w 40"/>
                <a:gd name="T1" fmla="*/ 14 h 27"/>
                <a:gd name="T2" fmla="*/ 15 w 40"/>
                <a:gd name="T3" fmla="*/ 0 h 27"/>
                <a:gd name="T4" fmla="*/ 2 w 40"/>
                <a:gd name="T5" fmla="*/ 14 h 27"/>
                <a:gd name="T6" fmla="*/ 25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35" y="6"/>
                    <a:pt x="25" y="0"/>
                    <a:pt x="15" y="0"/>
                  </a:cubicBezTo>
                  <a:cubicBezTo>
                    <a:pt x="5" y="0"/>
                    <a:pt x="0" y="6"/>
                    <a:pt x="2" y="14"/>
                  </a:cubicBezTo>
                  <a:cubicBezTo>
                    <a:pt x="5" y="21"/>
                    <a:pt x="15" y="27"/>
                    <a:pt x="25" y="27"/>
                  </a:cubicBezTo>
                  <a:cubicBezTo>
                    <a:pt x="35" y="27"/>
                    <a:pt x="40" y="21"/>
                    <a:pt x="38" y="14"/>
                  </a:cubicBezTo>
                  <a:close/>
                </a:path>
              </a:pathLst>
            </a:custGeom>
            <a:grpFill/>
            <a:ln>
              <a:noFill/>
            </a:ln>
          </p:spPr>
          <p:txBody>
            <a:bodyPr anchor="ctr"/>
            <a:lstStyle/>
            <a:p>
              <a:pPr algn="ctr"/>
              <a:endParaRPr>
                <a:solidFill>
                  <a:schemeClr val="accent1">
                    <a:lumMod val="50000"/>
                  </a:schemeClr>
                </a:solidFill>
              </a:endParaRPr>
            </a:p>
          </p:txBody>
        </p:sp>
        <p:sp>
          <p:nvSpPr>
            <p:cNvPr id="619" name="ïSlïḋê"/>
            <p:cNvSpPr/>
            <p:nvPr userDrawn="1"/>
          </p:nvSpPr>
          <p:spPr bwMode="auto">
            <a:xfrm>
              <a:off x="8900018" y="3558520"/>
              <a:ext cx="149666" cy="98749"/>
            </a:xfrm>
            <a:custGeom>
              <a:avLst/>
              <a:gdLst>
                <a:gd name="T0" fmla="*/ 38 w 41"/>
                <a:gd name="T1" fmla="*/ 14 h 27"/>
                <a:gd name="T2" fmla="*/ 15 w 41"/>
                <a:gd name="T3" fmla="*/ 0 h 27"/>
                <a:gd name="T4" fmla="*/ 3 w 41"/>
                <a:gd name="T5" fmla="*/ 14 h 27"/>
                <a:gd name="T6" fmla="*/ 2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35" y="6"/>
                    <a:pt x="25" y="0"/>
                    <a:pt x="15" y="0"/>
                  </a:cubicBezTo>
                  <a:cubicBezTo>
                    <a:pt x="5" y="0"/>
                    <a:pt x="0" y="6"/>
                    <a:pt x="3" y="14"/>
                  </a:cubicBezTo>
                  <a:cubicBezTo>
                    <a:pt x="5" y="21"/>
                    <a:pt x="16" y="27"/>
                    <a:pt x="26" y="27"/>
                  </a:cubicBezTo>
                  <a:cubicBezTo>
                    <a:pt x="35" y="27"/>
                    <a:pt x="41" y="21"/>
                    <a:pt x="38" y="14"/>
                  </a:cubicBezTo>
                  <a:close/>
                </a:path>
              </a:pathLst>
            </a:custGeom>
            <a:grpFill/>
            <a:ln>
              <a:noFill/>
            </a:ln>
          </p:spPr>
          <p:txBody>
            <a:bodyPr anchor="ctr"/>
            <a:lstStyle/>
            <a:p>
              <a:pPr algn="ctr"/>
              <a:endParaRPr>
                <a:solidFill>
                  <a:schemeClr val="accent1">
                    <a:lumMod val="50000"/>
                  </a:schemeClr>
                </a:solidFill>
              </a:endParaRPr>
            </a:p>
          </p:txBody>
        </p:sp>
        <p:sp>
          <p:nvSpPr>
            <p:cNvPr id="620" name="îSḻiḋê"/>
            <p:cNvSpPr/>
            <p:nvPr userDrawn="1"/>
          </p:nvSpPr>
          <p:spPr bwMode="auto">
            <a:xfrm>
              <a:off x="9057399" y="3558520"/>
              <a:ext cx="149666" cy="98749"/>
            </a:xfrm>
            <a:custGeom>
              <a:avLst/>
              <a:gdLst>
                <a:gd name="T0" fmla="*/ 38 w 41"/>
                <a:gd name="T1" fmla="*/ 14 h 27"/>
                <a:gd name="T2" fmla="*/ 15 w 41"/>
                <a:gd name="T3" fmla="*/ 0 h 27"/>
                <a:gd name="T4" fmla="*/ 3 w 41"/>
                <a:gd name="T5" fmla="*/ 14 h 27"/>
                <a:gd name="T6" fmla="*/ 2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35" y="6"/>
                    <a:pt x="25" y="0"/>
                    <a:pt x="15" y="0"/>
                  </a:cubicBezTo>
                  <a:cubicBezTo>
                    <a:pt x="5" y="0"/>
                    <a:pt x="0" y="6"/>
                    <a:pt x="3" y="14"/>
                  </a:cubicBezTo>
                  <a:cubicBezTo>
                    <a:pt x="6" y="21"/>
                    <a:pt x="16" y="27"/>
                    <a:pt x="26" y="27"/>
                  </a:cubicBezTo>
                  <a:cubicBezTo>
                    <a:pt x="36" y="27"/>
                    <a:pt x="41" y="21"/>
                    <a:pt x="38" y="14"/>
                  </a:cubicBezTo>
                  <a:close/>
                </a:path>
              </a:pathLst>
            </a:custGeom>
            <a:grpFill/>
            <a:ln>
              <a:noFill/>
            </a:ln>
          </p:spPr>
          <p:txBody>
            <a:bodyPr anchor="ctr"/>
            <a:lstStyle/>
            <a:p>
              <a:pPr algn="ctr"/>
              <a:endParaRPr>
                <a:solidFill>
                  <a:schemeClr val="accent1">
                    <a:lumMod val="50000"/>
                  </a:schemeClr>
                </a:solidFill>
              </a:endParaRPr>
            </a:p>
          </p:txBody>
        </p:sp>
        <p:sp>
          <p:nvSpPr>
            <p:cNvPr id="621" name="is1îďè"/>
            <p:cNvSpPr/>
            <p:nvPr userDrawn="1"/>
          </p:nvSpPr>
          <p:spPr bwMode="auto">
            <a:xfrm>
              <a:off x="9214779" y="3558520"/>
              <a:ext cx="152752" cy="98749"/>
            </a:xfrm>
            <a:custGeom>
              <a:avLst/>
              <a:gdLst>
                <a:gd name="T0" fmla="*/ 38 w 42"/>
                <a:gd name="T1" fmla="*/ 14 h 27"/>
                <a:gd name="T2" fmla="*/ 15 w 42"/>
                <a:gd name="T3" fmla="*/ 0 h 27"/>
                <a:gd name="T4" fmla="*/ 3 w 42"/>
                <a:gd name="T5" fmla="*/ 14 h 27"/>
                <a:gd name="T6" fmla="*/ 27 w 42"/>
                <a:gd name="T7" fmla="*/ 27 h 27"/>
                <a:gd name="T8" fmla="*/ 38 w 42"/>
                <a:gd name="T9" fmla="*/ 14 h 27"/>
              </a:gdLst>
              <a:ahLst/>
              <a:cxnLst>
                <a:cxn ang="0">
                  <a:pos x="T0" y="T1"/>
                </a:cxn>
                <a:cxn ang="0">
                  <a:pos x="T2" y="T3"/>
                </a:cxn>
                <a:cxn ang="0">
                  <a:pos x="T4" y="T5"/>
                </a:cxn>
                <a:cxn ang="0">
                  <a:pos x="T6" y="T7"/>
                </a:cxn>
                <a:cxn ang="0">
                  <a:pos x="T8" y="T9"/>
                </a:cxn>
              </a:cxnLst>
              <a:rect l="0" t="0" r="r" b="b"/>
              <a:pathLst>
                <a:path w="42" h="27">
                  <a:moveTo>
                    <a:pt x="38" y="14"/>
                  </a:moveTo>
                  <a:cubicBezTo>
                    <a:pt x="35" y="6"/>
                    <a:pt x="25" y="0"/>
                    <a:pt x="15" y="0"/>
                  </a:cubicBezTo>
                  <a:cubicBezTo>
                    <a:pt x="5" y="0"/>
                    <a:pt x="0" y="6"/>
                    <a:pt x="3" y="14"/>
                  </a:cubicBezTo>
                  <a:cubicBezTo>
                    <a:pt x="6" y="21"/>
                    <a:pt x="17" y="27"/>
                    <a:pt x="27" y="27"/>
                  </a:cubicBezTo>
                  <a:cubicBezTo>
                    <a:pt x="36" y="27"/>
                    <a:pt x="42" y="21"/>
                    <a:pt x="38" y="14"/>
                  </a:cubicBezTo>
                  <a:close/>
                </a:path>
              </a:pathLst>
            </a:custGeom>
            <a:grpFill/>
            <a:ln>
              <a:noFill/>
            </a:ln>
          </p:spPr>
          <p:txBody>
            <a:bodyPr anchor="ctr"/>
            <a:lstStyle/>
            <a:p>
              <a:pPr algn="ctr"/>
              <a:endParaRPr>
                <a:solidFill>
                  <a:schemeClr val="accent1">
                    <a:lumMod val="50000"/>
                  </a:schemeClr>
                </a:solidFill>
              </a:endParaRPr>
            </a:p>
          </p:txBody>
        </p:sp>
        <p:sp>
          <p:nvSpPr>
            <p:cNvPr id="622" name="iŝ1ïḑe"/>
            <p:cNvSpPr/>
            <p:nvPr userDrawn="1"/>
          </p:nvSpPr>
          <p:spPr bwMode="auto">
            <a:xfrm>
              <a:off x="9370616" y="3558520"/>
              <a:ext cx="154295" cy="98749"/>
            </a:xfrm>
            <a:custGeom>
              <a:avLst/>
              <a:gdLst>
                <a:gd name="T0" fmla="*/ 39 w 42"/>
                <a:gd name="T1" fmla="*/ 14 h 27"/>
                <a:gd name="T2" fmla="*/ 15 w 42"/>
                <a:gd name="T3" fmla="*/ 0 h 27"/>
                <a:gd name="T4" fmla="*/ 3 w 42"/>
                <a:gd name="T5" fmla="*/ 14 h 27"/>
                <a:gd name="T6" fmla="*/ 27 w 42"/>
                <a:gd name="T7" fmla="*/ 27 h 27"/>
                <a:gd name="T8" fmla="*/ 39 w 42"/>
                <a:gd name="T9" fmla="*/ 14 h 27"/>
              </a:gdLst>
              <a:ahLst/>
              <a:cxnLst>
                <a:cxn ang="0">
                  <a:pos x="T0" y="T1"/>
                </a:cxn>
                <a:cxn ang="0">
                  <a:pos x="T2" y="T3"/>
                </a:cxn>
                <a:cxn ang="0">
                  <a:pos x="T4" y="T5"/>
                </a:cxn>
                <a:cxn ang="0">
                  <a:pos x="T6" y="T7"/>
                </a:cxn>
                <a:cxn ang="0">
                  <a:pos x="T8" y="T9"/>
                </a:cxn>
              </a:cxnLst>
              <a:rect l="0" t="0" r="r" b="b"/>
              <a:pathLst>
                <a:path w="42" h="27">
                  <a:moveTo>
                    <a:pt x="39" y="14"/>
                  </a:moveTo>
                  <a:cubicBezTo>
                    <a:pt x="35" y="6"/>
                    <a:pt x="25" y="0"/>
                    <a:pt x="15" y="0"/>
                  </a:cubicBezTo>
                  <a:cubicBezTo>
                    <a:pt x="5" y="0"/>
                    <a:pt x="0" y="6"/>
                    <a:pt x="3" y="14"/>
                  </a:cubicBezTo>
                  <a:cubicBezTo>
                    <a:pt x="7" y="21"/>
                    <a:pt x="17" y="27"/>
                    <a:pt x="27" y="27"/>
                  </a:cubicBezTo>
                  <a:cubicBezTo>
                    <a:pt x="37" y="27"/>
                    <a:pt x="42" y="21"/>
                    <a:pt x="39" y="14"/>
                  </a:cubicBezTo>
                  <a:close/>
                </a:path>
              </a:pathLst>
            </a:custGeom>
            <a:grpFill/>
            <a:ln>
              <a:noFill/>
            </a:ln>
          </p:spPr>
          <p:txBody>
            <a:bodyPr anchor="ctr"/>
            <a:lstStyle/>
            <a:p>
              <a:pPr algn="ctr"/>
              <a:endParaRPr>
                <a:solidFill>
                  <a:schemeClr val="accent1">
                    <a:lumMod val="50000"/>
                  </a:schemeClr>
                </a:solidFill>
              </a:endParaRPr>
            </a:p>
          </p:txBody>
        </p:sp>
        <p:sp>
          <p:nvSpPr>
            <p:cNvPr id="623" name="íṧḷíḍe"/>
            <p:cNvSpPr/>
            <p:nvPr userDrawn="1"/>
          </p:nvSpPr>
          <p:spPr bwMode="auto">
            <a:xfrm>
              <a:off x="9842758" y="3558520"/>
              <a:ext cx="155838" cy="98749"/>
            </a:xfrm>
            <a:custGeom>
              <a:avLst/>
              <a:gdLst>
                <a:gd name="T0" fmla="*/ 39 w 43"/>
                <a:gd name="T1" fmla="*/ 14 h 27"/>
                <a:gd name="T2" fmla="*/ 15 w 43"/>
                <a:gd name="T3" fmla="*/ 0 h 27"/>
                <a:gd name="T4" fmla="*/ 4 w 43"/>
                <a:gd name="T5" fmla="*/ 14 h 27"/>
                <a:gd name="T6" fmla="*/ 28 w 43"/>
                <a:gd name="T7" fmla="*/ 27 h 27"/>
                <a:gd name="T8" fmla="*/ 39 w 43"/>
                <a:gd name="T9" fmla="*/ 14 h 27"/>
              </a:gdLst>
              <a:ahLst/>
              <a:cxnLst>
                <a:cxn ang="0">
                  <a:pos x="T0" y="T1"/>
                </a:cxn>
                <a:cxn ang="0">
                  <a:pos x="T2" y="T3"/>
                </a:cxn>
                <a:cxn ang="0">
                  <a:pos x="T4" y="T5"/>
                </a:cxn>
                <a:cxn ang="0">
                  <a:pos x="T6" y="T7"/>
                </a:cxn>
                <a:cxn ang="0">
                  <a:pos x="T8" y="T9"/>
                </a:cxn>
              </a:cxnLst>
              <a:rect l="0" t="0" r="r" b="b"/>
              <a:pathLst>
                <a:path w="43" h="27">
                  <a:moveTo>
                    <a:pt x="39" y="14"/>
                  </a:moveTo>
                  <a:cubicBezTo>
                    <a:pt x="36" y="6"/>
                    <a:pt x="25" y="0"/>
                    <a:pt x="15" y="0"/>
                  </a:cubicBezTo>
                  <a:cubicBezTo>
                    <a:pt x="5" y="0"/>
                    <a:pt x="0" y="6"/>
                    <a:pt x="4" y="14"/>
                  </a:cubicBezTo>
                  <a:cubicBezTo>
                    <a:pt x="8" y="21"/>
                    <a:pt x="19" y="27"/>
                    <a:pt x="28" y="27"/>
                  </a:cubicBezTo>
                  <a:cubicBezTo>
                    <a:pt x="38" y="27"/>
                    <a:pt x="43" y="21"/>
                    <a:pt x="39" y="14"/>
                  </a:cubicBezTo>
                  <a:close/>
                </a:path>
              </a:pathLst>
            </a:custGeom>
            <a:grpFill/>
            <a:ln>
              <a:noFill/>
            </a:ln>
          </p:spPr>
          <p:txBody>
            <a:bodyPr anchor="ctr"/>
            <a:lstStyle/>
            <a:p>
              <a:pPr algn="ctr"/>
              <a:endParaRPr>
                <a:solidFill>
                  <a:schemeClr val="accent1">
                    <a:lumMod val="50000"/>
                  </a:schemeClr>
                </a:solidFill>
              </a:endParaRPr>
            </a:p>
          </p:txBody>
        </p:sp>
        <p:sp>
          <p:nvSpPr>
            <p:cNvPr id="624" name="îšlîďe"/>
            <p:cNvSpPr/>
            <p:nvPr userDrawn="1"/>
          </p:nvSpPr>
          <p:spPr bwMode="auto">
            <a:xfrm>
              <a:off x="9998596" y="3558520"/>
              <a:ext cx="160466" cy="98749"/>
            </a:xfrm>
            <a:custGeom>
              <a:avLst/>
              <a:gdLst>
                <a:gd name="T0" fmla="*/ 40 w 44"/>
                <a:gd name="T1" fmla="*/ 14 h 27"/>
                <a:gd name="T2" fmla="*/ 15 w 44"/>
                <a:gd name="T3" fmla="*/ 0 h 27"/>
                <a:gd name="T4" fmla="*/ 4 w 44"/>
                <a:gd name="T5" fmla="*/ 14 h 27"/>
                <a:gd name="T6" fmla="*/ 29 w 44"/>
                <a:gd name="T7" fmla="*/ 27 h 27"/>
                <a:gd name="T8" fmla="*/ 40 w 44"/>
                <a:gd name="T9" fmla="*/ 14 h 27"/>
              </a:gdLst>
              <a:ahLst/>
              <a:cxnLst>
                <a:cxn ang="0">
                  <a:pos x="T0" y="T1"/>
                </a:cxn>
                <a:cxn ang="0">
                  <a:pos x="T2" y="T3"/>
                </a:cxn>
                <a:cxn ang="0">
                  <a:pos x="T4" y="T5"/>
                </a:cxn>
                <a:cxn ang="0">
                  <a:pos x="T6" y="T7"/>
                </a:cxn>
                <a:cxn ang="0">
                  <a:pos x="T8" y="T9"/>
                </a:cxn>
              </a:cxnLst>
              <a:rect l="0" t="0" r="r" b="b"/>
              <a:pathLst>
                <a:path w="44" h="27">
                  <a:moveTo>
                    <a:pt x="40" y="14"/>
                  </a:moveTo>
                  <a:cubicBezTo>
                    <a:pt x="36" y="6"/>
                    <a:pt x="25" y="0"/>
                    <a:pt x="15" y="0"/>
                  </a:cubicBezTo>
                  <a:cubicBezTo>
                    <a:pt x="5" y="0"/>
                    <a:pt x="0" y="6"/>
                    <a:pt x="4" y="14"/>
                  </a:cubicBezTo>
                  <a:cubicBezTo>
                    <a:pt x="8" y="21"/>
                    <a:pt x="19" y="27"/>
                    <a:pt x="29" y="27"/>
                  </a:cubicBezTo>
                  <a:cubicBezTo>
                    <a:pt x="39" y="27"/>
                    <a:pt x="44" y="21"/>
                    <a:pt x="40" y="14"/>
                  </a:cubicBezTo>
                  <a:close/>
                </a:path>
              </a:pathLst>
            </a:custGeom>
            <a:grpFill/>
            <a:ln>
              <a:noFill/>
            </a:ln>
          </p:spPr>
          <p:txBody>
            <a:bodyPr anchor="ctr"/>
            <a:lstStyle/>
            <a:p>
              <a:pPr algn="ctr"/>
              <a:endParaRPr>
                <a:solidFill>
                  <a:schemeClr val="accent1">
                    <a:lumMod val="50000"/>
                  </a:schemeClr>
                </a:solidFill>
              </a:endParaRPr>
            </a:p>
          </p:txBody>
        </p:sp>
        <p:sp>
          <p:nvSpPr>
            <p:cNvPr id="625" name="îSliḓê"/>
            <p:cNvSpPr/>
            <p:nvPr userDrawn="1"/>
          </p:nvSpPr>
          <p:spPr bwMode="auto">
            <a:xfrm>
              <a:off x="8787383" y="3678869"/>
              <a:ext cx="149666" cy="103378"/>
            </a:xfrm>
            <a:custGeom>
              <a:avLst/>
              <a:gdLst>
                <a:gd name="T0" fmla="*/ 38 w 41"/>
                <a:gd name="T1" fmla="*/ 14 h 28"/>
                <a:gd name="T2" fmla="*/ 15 w 41"/>
                <a:gd name="T3" fmla="*/ 0 h 28"/>
                <a:gd name="T4" fmla="*/ 2 w 41"/>
                <a:gd name="T5" fmla="*/ 14 h 28"/>
                <a:gd name="T6" fmla="*/ 25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35" y="6"/>
                    <a:pt x="25" y="0"/>
                    <a:pt x="15" y="0"/>
                  </a:cubicBezTo>
                  <a:cubicBezTo>
                    <a:pt x="5" y="0"/>
                    <a:pt x="0" y="6"/>
                    <a:pt x="2" y="14"/>
                  </a:cubicBezTo>
                  <a:cubicBezTo>
                    <a:pt x="5" y="22"/>
                    <a:pt x="16" y="28"/>
                    <a:pt x="25" y="28"/>
                  </a:cubicBezTo>
                  <a:cubicBezTo>
                    <a:pt x="35" y="28"/>
                    <a:pt x="41" y="22"/>
                    <a:pt x="38" y="14"/>
                  </a:cubicBezTo>
                  <a:close/>
                </a:path>
              </a:pathLst>
            </a:custGeom>
            <a:grpFill/>
            <a:ln>
              <a:noFill/>
            </a:ln>
          </p:spPr>
          <p:txBody>
            <a:bodyPr anchor="ctr"/>
            <a:lstStyle/>
            <a:p>
              <a:pPr algn="ctr"/>
              <a:endParaRPr>
                <a:solidFill>
                  <a:schemeClr val="accent1">
                    <a:lumMod val="50000"/>
                  </a:schemeClr>
                </a:solidFill>
              </a:endParaRPr>
            </a:p>
          </p:txBody>
        </p:sp>
        <p:sp>
          <p:nvSpPr>
            <p:cNvPr id="626" name="íŝlídé"/>
            <p:cNvSpPr/>
            <p:nvPr userDrawn="1"/>
          </p:nvSpPr>
          <p:spPr bwMode="auto">
            <a:xfrm>
              <a:off x="8944763" y="3678869"/>
              <a:ext cx="152752" cy="103378"/>
            </a:xfrm>
            <a:custGeom>
              <a:avLst/>
              <a:gdLst>
                <a:gd name="T0" fmla="*/ 39 w 42"/>
                <a:gd name="T1" fmla="*/ 14 h 28"/>
                <a:gd name="T2" fmla="*/ 16 w 42"/>
                <a:gd name="T3" fmla="*/ 0 h 28"/>
                <a:gd name="T4" fmla="*/ 3 w 42"/>
                <a:gd name="T5" fmla="*/ 14 h 28"/>
                <a:gd name="T6" fmla="*/ 27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36" y="6"/>
                    <a:pt x="26" y="0"/>
                    <a:pt x="16" y="0"/>
                  </a:cubicBezTo>
                  <a:cubicBezTo>
                    <a:pt x="6" y="0"/>
                    <a:pt x="0" y="6"/>
                    <a:pt x="3" y="14"/>
                  </a:cubicBezTo>
                  <a:cubicBezTo>
                    <a:pt x="6" y="22"/>
                    <a:pt x="17" y="28"/>
                    <a:pt x="27" y="28"/>
                  </a:cubicBezTo>
                  <a:cubicBezTo>
                    <a:pt x="37" y="28"/>
                    <a:pt x="42" y="22"/>
                    <a:pt x="39" y="14"/>
                  </a:cubicBezTo>
                  <a:close/>
                </a:path>
              </a:pathLst>
            </a:custGeom>
            <a:grpFill/>
            <a:ln>
              <a:noFill/>
            </a:ln>
          </p:spPr>
          <p:txBody>
            <a:bodyPr anchor="ctr"/>
            <a:lstStyle/>
            <a:p>
              <a:pPr algn="ctr"/>
              <a:endParaRPr>
                <a:solidFill>
                  <a:schemeClr val="accent1">
                    <a:lumMod val="50000"/>
                  </a:schemeClr>
                </a:solidFill>
              </a:endParaRPr>
            </a:p>
          </p:txBody>
        </p:sp>
        <p:sp>
          <p:nvSpPr>
            <p:cNvPr id="627" name="îṧḷîḍe"/>
            <p:cNvSpPr/>
            <p:nvPr userDrawn="1"/>
          </p:nvSpPr>
          <p:spPr bwMode="auto">
            <a:xfrm>
              <a:off x="9583543" y="3678869"/>
              <a:ext cx="155838" cy="103378"/>
            </a:xfrm>
            <a:custGeom>
              <a:avLst/>
              <a:gdLst>
                <a:gd name="T0" fmla="*/ 40 w 43"/>
                <a:gd name="T1" fmla="*/ 14 h 28"/>
                <a:gd name="T2" fmla="*/ 15 w 43"/>
                <a:gd name="T3" fmla="*/ 0 h 28"/>
                <a:gd name="T4" fmla="*/ 4 w 43"/>
                <a:gd name="T5" fmla="*/ 14 h 28"/>
                <a:gd name="T6" fmla="*/ 28 w 43"/>
                <a:gd name="T7" fmla="*/ 28 h 28"/>
                <a:gd name="T8" fmla="*/ 40 w 43"/>
                <a:gd name="T9" fmla="*/ 14 h 28"/>
              </a:gdLst>
              <a:ahLst/>
              <a:cxnLst>
                <a:cxn ang="0">
                  <a:pos x="T0" y="T1"/>
                </a:cxn>
                <a:cxn ang="0">
                  <a:pos x="T2" y="T3"/>
                </a:cxn>
                <a:cxn ang="0">
                  <a:pos x="T4" y="T5"/>
                </a:cxn>
                <a:cxn ang="0">
                  <a:pos x="T6" y="T7"/>
                </a:cxn>
                <a:cxn ang="0">
                  <a:pos x="T8" y="T9"/>
                </a:cxn>
              </a:cxnLst>
              <a:rect l="0" t="0" r="r" b="b"/>
              <a:pathLst>
                <a:path w="43" h="28">
                  <a:moveTo>
                    <a:pt x="40" y="14"/>
                  </a:moveTo>
                  <a:cubicBezTo>
                    <a:pt x="36" y="6"/>
                    <a:pt x="25" y="0"/>
                    <a:pt x="15" y="0"/>
                  </a:cubicBezTo>
                  <a:cubicBezTo>
                    <a:pt x="5" y="0"/>
                    <a:pt x="0" y="6"/>
                    <a:pt x="4" y="14"/>
                  </a:cubicBezTo>
                  <a:cubicBezTo>
                    <a:pt x="7" y="22"/>
                    <a:pt x="18" y="28"/>
                    <a:pt x="28" y="28"/>
                  </a:cubicBezTo>
                  <a:cubicBezTo>
                    <a:pt x="38" y="28"/>
                    <a:pt x="43" y="22"/>
                    <a:pt x="40" y="14"/>
                  </a:cubicBezTo>
                  <a:close/>
                </a:path>
              </a:pathLst>
            </a:custGeom>
            <a:grpFill/>
            <a:ln>
              <a:noFill/>
            </a:ln>
          </p:spPr>
          <p:txBody>
            <a:bodyPr anchor="ctr"/>
            <a:lstStyle/>
            <a:p>
              <a:pPr algn="ctr"/>
              <a:endParaRPr>
                <a:solidFill>
                  <a:schemeClr val="accent1">
                    <a:lumMod val="50000"/>
                  </a:schemeClr>
                </a:solidFill>
              </a:endParaRPr>
            </a:p>
          </p:txBody>
        </p:sp>
        <p:sp>
          <p:nvSpPr>
            <p:cNvPr id="628" name="ïSļiḍè"/>
            <p:cNvSpPr/>
            <p:nvPr userDrawn="1"/>
          </p:nvSpPr>
          <p:spPr bwMode="auto">
            <a:xfrm>
              <a:off x="10064942" y="3678869"/>
              <a:ext cx="157381" cy="103378"/>
            </a:xfrm>
            <a:custGeom>
              <a:avLst/>
              <a:gdLst>
                <a:gd name="T0" fmla="*/ 39 w 43"/>
                <a:gd name="T1" fmla="*/ 14 h 28"/>
                <a:gd name="T2" fmla="*/ 14 w 43"/>
                <a:gd name="T3" fmla="*/ 0 h 28"/>
                <a:gd name="T4" fmla="*/ 4 w 43"/>
                <a:gd name="T5" fmla="*/ 14 h 28"/>
                <a:gd name="T6" fmla="*/ 29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5" y="6"/>
                    <a:pt x="24" y="0"/>
                    <a:pt x="14" y="0"/>
                  </a:cubicBezTo>
                  <a:cubicBezTo>
                    <a:pt x="4" y="0"/>
                    <a:pt x="0" y="6"/>
                    <a:pt x="4" y="14"/>
                  </a:cubicBezTo>
                  <a:cubicBezTo>
                    <a:pt x="7" y="22"/>
                    <a:pt x="19" y="28"/>
                    <a:pt x="29" y="28"/>
                  </a:cubicBezTo>
                  <a:cubicBezTo>
                    <a:pt x="39" y="28"/>
                    <a:pt x="43" y="22"/>
                    <a:pt x="39" y="14"/>
                  </a:cubicBezTo>
                  <a:close/>
                </a:path>
              </a:pathLst>
            </a:custGeom>
            <a:grpFill/>
            <a:ln>
              <a:noFill/>
            </a:ln>
          </p:spPr>
          <p:txBody>
            <a:bodyPr anchor="ctr"/>
            <a:lstStyle/>
            <a:p>
              <a:pPr algn="ctr"/>
              <a:endParaRPr>
                <a:solidFill>
                  <a:schemeClr val="accent1">
                    <a:lumMod val="50000"/>
                  </a:schemeClr>
                </a:solidFill>
              </a:endParaRPr>
            </a:p>
          </p:txBody>
        </p:sp>
        <p:sp>
          <p:nvSpPr>
            <p:cNvPr id="629" name="isļîḍè"/>
            <p:cNvSpPr/>
            <p:nvPr userDrawn="1"/>
          </p:nvSpPr>
          <p:spPr bwMode="auto">
            <a:xfrm>
              <a:off x="10222323" y="3678869"/>
              <a:ext cx="160466" cy="103378"/>
            </a:xfrm>
            <a:custGeom>
              <a:avLst/>
              <a:gdLst>
                <a:gd name="T0" fmla="*/ 40 w 44"/>
                <a:gd name="T1" fmla="*/ 14 h 28"/>
                <a:gd name="T2" fmla="*/ 15 w 44"/>
                <a:gd name="T3" fmla="*/ 0 h 28"/>
                <a:gd name="T4" fmla="*/ 4 w 44"/>
                <a:gd name="T5" fmla="*/ 14 h 28"/>
                <a:gd name="T6" fmla="*/ 30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6" y="6"/>
                    <a:pt x="25" y="0"/>
                    <a:pt x="15" y="0"/>
                  </a:cubicBezTo>
                  <a:cubicBezTo>
                    <a:pt x="5" y="0"/>
                    <a:pt x="0" y="6"/>
                    <a:pt x="4" y="14"/>
                  </a:cubicBezTo>
                  <a:cubicBezTo>
                    <a:pt x="8" y="22"/>
                    <a:pt x="20" y="28"/>
                    <a:pt x="30" y="28"/>
                  </a:cubicBezTo>
                  <a:cubicBezTo>
                    <a:pt x="40" y="28"/>
                    <a:pt x="44" y="22"/>
                    <a:pt x="40" y="14"/>
                  </a:cubicBezTo>
                  <a:close/>
                </a:path>
              </a:pathLst>
            </a:custGeom>
            <a:grpFill/>
            <a:ln>
              <a:noFill/>
            </a:ln>
          </p:spPr>
          <p:txBody>
            <a:bodyPr anchor="ctr"/>
            <a:lstStyle/>
            <a:p>
              <a:pPr algn="ctr"/>
              <a:endParaRPr>
                <a:solidFill>
                  <a:schemeClr val="accent1">
                    <a:lumMod val="50000"/>
                  </a:schemeClr>
                </a:solidFill>
              </a:endParaRPr>
            </a:p>
          </p:txBody>
        </p:sp>
        <p:sp>
          <p:nvSpPr>
            <p:cNvPr id="630" name="îṣlïdê"/>
            <p:cNvSpPr/>
            <p:nvPr userDrawn="1"/>
          </p:nvSpPr>
          <p:spPr bwMode="auto">
            <a:xfrm>
              <a:off x="10382789" y="3678869"/>
              <a:ext cx="160466" cy="103378"/>
            </a:xfrm>
            <a:custGeom>
              <a:avLst/>
              <a:gdLst>
                <a:gd name="T0" fmla="*/ 40 w 44"/>
                <a:gd name="T1" fmla="*/ 14 h 28"/>
                <a:gd name="T2" fmla="*/ 14 w 44"/>
                <a:gd name="T3" fmla="*/ 0 h 28"/>
                <a:gd name="T4" fmla="*/ 4 w 44"/>
                <a:gd name="T5" fmla="*/ 14 h 28"/>
                <a:gd name="T6" fmla="*/ 30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6" y="6"/>
                    <a:pt x="24" y="0"/>
                    <a:pt x="14" y="0"/>
                  </a:cubicBezTo>
                  <a:cubicBezTo>
                    <a:pt x="5" y="0"/>
                    <a:pt x="0" y="6"/>
                    <a:pt x="4" y="14"/>
                  </a:cubicBezTo>
                  <a:cubicBezTo>
                    <a:pt x="9" y="22"/>
                    <a:pt x="20" y="28"/>
                    <a:pt x="30" y="28"/>
                  </a:cubicBezTo>
                  <a:cubicBezTo>
                    <a:pt x="40" y="28"/>
                    <a:pt x="44" y="22"/>
                    <a:pt x="40" y="14"/>
                  </a:cubicBezTo>
                  <a:close/>
                </a:path>
              </a:pathLst>
            </a:custGeom>
            <a:grpFill/>
            <a:ln>
              <a:noFill/>
            </a:ln>
          </p:spPr>
          <p:txBody>
            <a:bodyPr anchor="ctr"/>
            <a:lstStyle/>
            <a:p>
              <a:pPr algn="ctr"/>
              <a:endParaRPr>
                <a:solidFill>
                  <a:schemeClr val="accent1">
                    <a:lumMod val="50000"/>
                  </a:schemeClr>
                </a:solidFill>
              </a:endParaRPr>
            </a:p>
          </p:txBody>
        </p:sp>
        <p:sp>
          <p:nvSpPr>
            <p:cNvPr id="631" name="iS1iḑê"/>
            <p:cNvSpPr/>
            <p:nvPr userDrawn="1"/>
          </p:nvSpPr>
          <p:spPr bwMode="auto">
            <a:xfrm>
              <a:off x="9156147" y="3803849"/>
              <a:ext cx="157381" cy="101834"/>
            </a:xfrm>
            <a:custGeom>
              <a:avLst/>
              <a:gdLst>
                <a:gd name="T0" fmla="*/ 39 w 43"/>
                <a:gd name="T1" fmla="*/ 14 h 28"/>
                <a:gd name="T2" fmla="*/ 15 w 43"/>
                <a:gd name="T3" fmla="*/ 0 h 28"/>
                <a:gd name="T4" fmla="*/ 3 w 43"/>
                <a:gd name="T5" fmla="*/ 14 h 28"/>
                <a:gd name="T6" fmla="*/ 27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6" y="6"/>
                    <a:pt x="25" y="0"/>
                    <a:pt x="15" y="0"/>
                  </a:cubicBezTo>
                  <a:cubicBezTo>
                    <a:pt x="5" y="0"/>
                    <a:pt x="0" y="6"/>
                    <a:pt x="3" y="14"/>
                  </a:cubicBezTo>
                  <a:cubicBezTo>
                    <a:pt x="6" y="22"/>
                    <a:pt x="17" y="28"/>
                    <a:pt x="27" y="28"/>
                  </a:cubicBezTo>
                  <a:cubicBezTo>
                    <a:pt x="37" y="28"/>
                    <a:pt x="43" y="22"/>
                    <a:pt x="39" y="14"/>
                  </a:cubicBezTo>
                  <a:close/>
                </a:path>
              </a:pathLst>
            </a:custGeom>
            <a:grpFill/>
            <a:ln>
              <a:noFill/>
            </a:ln>
          </p:spPr>
          <p:txBody>
            <a:bodyPr anchor="ctr"/>
            <a:lstStyle/>
            <a:p>
              <a:pPr algn="ctr"/>
              <a:endParaRPr>
                <a:solidFill>
                  <a:schemeClr val="accent1">
                    <a:lumMod val="50000"/>
                  </a:schemeClr>
                </a:solidFill>
              </a:endParaRPr>
            </a:p>
          </p:txBody>
        </p:sp>
        <p:sp>
          <p:nvSpPr>
            <p:cNvPr id="632" name="ïşļiḓé"/>
            <p:cNvSpPr/>
            <p:nvPr userDrawn="1"/>
          </p:nvSpPr>
          <p:spPr bwMode="auto">
            <a:xfrm>
              <a:off x="9316614" y="3803849"/>
              <a:ext cx="157381" cy="101834"/>
            </a:xfrm>
            <a:custGeom>
              <a:avLst/>
              <a:gdLst>
                <a:gd name="T0" fmla="*/ 40 w 43"/>
                <a:gd name="T1" fmla="*/ 14 h 28"/>
                <a:gd name="T2" fmla="*/ 16 w 43"/>
                <a:gd name="T3" fmla="*/ 0 h 28"/>
                <a:gd name="T4" fmla="*/ 3 w 43"/>
                <a:gd name="T5" fmla="*/ 14 h 28"/>
                <a:gd name="T6" fmla="*/ 28 w 43"/>
                <a:gd name="T7" fmla="*/ 28 h 28"/>
                <a:gd name="T8" fmla="*/ 40 w 43"/>
                <a:gd name="T9" fmla="*/ 14 h 28"/>
              </a:gdLst>
              <a:ahLst/>
              <a:cxnLst>
                <a:cxn ang="0">
                  <a:pos x="T0" y="T1"/>
                </a:cxn>
                <a:cxn ang="0">
                  <a:pos x="T2" y="T3"/>
                </a:cxn>
                <a:cxn ang="0">
                  <a:pos x="T4" y="T5"/>
                </a:cxn>
                <a:cxn ang="0">
                  <a:pos x="T6" y="T7"/>
                </a:cxn>
                <a:cxn ang="0">
                  <a:pos x="T8" y="T9"/>
                </a:cxn>
              </a:cxnLst>
              <a:rect l="0" t="0" r="r" b="b"/>
              <a:pathLst>
                <a:path w="43" h="28">
                  <a:moveTo>
                    <a:pt x="40" y="14"/>
                  </a:moveTo>
                  <a:cubicBezTo>
                    <a:pt x="36" y="6"/>
                    <a:pt x="26" y="0"/>
                    <a:pt x="16" y="0"/>
                  </a:cubicBezTo>
                  <a:cubicBezTo>
                    <a:pt x="6" y="0"/>
                    <a:pt x="0" y="6"/>
                    <a:pt x="3" y="14"/>
                  </a:cubicBezTo>
                  <a:cubicBezTo>
                    <a:pt x="7" y="22"/>
                    <a:pt x="18" y="28"/>
                    <a:pt x="28" y="28"/>
                  </a:cubicBezTo>
                  <a:cubicBezTo>
                    <a:pt x="38" y="28"/>
                    <a:pt x="43" y="22"/>
                    <a:pt x="40" y="14"/>
                  </a:cubicBezTo>
                  <a:close/>
                </a:path>
              </a:pathLst>
            </a:custGeom>
            <a:grpFill/>
            <a:ln>
              <a:noFill/>
            </a:ln>
          </p:spPr>
          <p:txBody>
            <a:bodyPr anchor="ctr"/>
            <a:lstStyle/>
            <a:p>
              <a:pPr algn="ctr"/>
              <a:endParaRPr>
                <a:solidFill>
                  <a:schemeClr val="accent1">
                    <a:lumMod val="50000"/>
                  </a:schemeClr>
                </a:solidFill>
              </a:endParaRPr>
            </a:p>
          </p:txBody>
        </p:sp>
        <p:sp>
          <p:nvSpPr>
            <p:cNvPr id="633" name="íşľiḑê"/>
            <p:cNvSpPr/>
            <p:nvPr userDrawn="1"/>
          </p:nvSpPr>
          <p:spPr bwMode="auto">
            <a:xfrm>
              <a:off x="10290213" y="3803849"/>
              <a:ext cx="165096" cy="101834"/>
            </a:xfrm>
            <a:custGeom>
              <a:avLst/>
              <a:gdLst>
                <a:gd name="T0" fmla="*/ 40 w 45"/>
                <a:gd name="T1" fmla="*/ 14 h 28"/>
                <a:gd name="T2" fmla="*/ 14 w 45"/>
                <a:gd name="T3" fmla="*/ 0 h 28"/>
                <a:gd name="T4" fmla="*/ 4 w 45"/>
                <a:gd name="T5" fmla="*/ 14 h 28"/>
                <a:gd name="T6" fmla="*/ 30 w 45"/>
                <a:gd name="T7" fmla="*/ 28 h 28"/>
                <a:gd name="T8" fmla="*/ 40 w 45"/>
                <a:gd name="T9" fmla="*/ 14 h 28"/>
              </a:gdLst>
              <a:ahLst/>
              <a:cxnLst>
                <a:cxn ang="0">
                  <a:pos x="T0" y="T1"/>
                </a:cxn>
                <a:cxn ang="0">
                  <a:pos x="T2" y="T3"/>
                </a:cxn>
                <a:cxn ang="0">
                  <a:pos x="T4" y="T5"/>
                </a:cxn>
                <a:cxn ang="0">
                  <a:pos x="T6" y="T7"/>
                </a:cxn>
                <a:cxn ang="0">
                  <a:pos x="T8" y="T9"/>
                </a:cxn>
              </a:cxnLst>
              <a:rect l="0" t="0" r="r" b="b"/>
              <a:pathLst>
                <a:path w="45" h="28">
                  <a:moveTo>
                    <a:pt x="40" y="14"/>
                  </a:moveTo>
                  <a:cubicBezTo>
                    <a:pt x="36" y="6"/>
                    <a:pt x="24" y="0"/>
                    <a:pt x="14" y="0"/>
                  </a:cubicBezTo>
                  <a:cubicBezTo>
                    <a:pt x="4" y="0"/>
                    <a:pt x="0" y="6"/>
                    <a:pt x="4" y="14"/>
                  </a:cubicBezTo>
                  <a:cubicBezTo>
                    <a:pt x="8" y="22"/>
                    <a:pt x="20" y="28"/>
                    <a:pt x="30" y="28"/>
                  </a:cubicBezTo>
                  <a:cubicBezTo>
                    <a:pt x="40" y="28"/>
                    <a:pt x="45" y="22"/>
                    <a:pt x="40" y="14"/>
                  </a:cubicBezTo>
                  <a:close/>
                </a:path>
              </a:pathLst>
            </a:custGeom>
            <a:grpFill/>
            <a:ln>
              <a:noFill/>
            </a:ln>
          </p:spPr>
          <p:txBody>
            <a:bodyPr anchor="ctr"/>
            <a:lstStyle/>
            <a:p>
              <a:pPr algn="ctr"/>
              <a:endParaRPr>
                <a:solidFill>
                  <a:schemeClr val="accent1">
                    <a:lumMod val="50000"/>
                  </a:schemeClr>
                </a:solidFill>
              </a:endParaRPr>
            </a:p>
          </p:txBody>
        </p:sp>
        <p:sp>
          <p:nvSpPr>
            <p:cNvPr id="634" name="îṩḷïďé"/>
            <p:cNvSpPr/>
            <p:nvPr userDrawn="1"/>
          </p:nvSpPr>
          <p:spPr bwMode="auto">
            <a:xfrm>
              <a:off x="10452222" y="3803849"/>
              <a:ext cx="163552" cy="101834"/>
            </a:xfrm>
            <a:custGeom>
              <a:avLst/>
              <a:gdLst>
                <a:gd name="T0" fmla="*/ 41 w 45"/>
                <a:gd name="T1" fmla="*/ 14 h 28"/>
                <a:gd name="T2" fmla="*/ 14 w 45"/>
                <a:gd name="T3" fmla="*/ 0 h 28"/>
                <a:gd name="T4" fmla="*/ 4 w 45"/>
                <a:gd name="T5" fmla="*/ 14 h 28"/>
                <a:gd name="T6" fmla="*/ 31 w 45"/>
                <a:gd name="T7" fmla="*/ 28 h 28"/>
                <a:gd name="T8" fmla="*/ 41 w 45"/>
                <a:gd name="T9" fmla="*/ 14 h 28"/>
              </a:gdLst>
              <a:ahLst/>
              <a:cxnLst>
                <a:cxn ang="0">
                  <a:pos x="T0" y="T1"/>
                </a:cxn>
                <a:cxn ang="0">
                  <a:pos x="T2" y="T3"/>
                </a:cxn>
                <a:cxn ang="0">
                  <a:pos x="T4" y="T5"/>
                </a:cxn>
                <a:cxn ang="0">
                  <a:pos x="T6" y="T7"/>
                </a:cxn>
                <a:cxn ang="0">
                  <a:pos x="T8" y="T9"/>
                </a:cxn>
              </a:cxnLst>
              <a:rect l="0" t="0" r="r" b="b"/>
              <a:pathLst>
                <a:path w="45" h="28">
                  <a:moveTo>
                    <a:pt x="41" y="14"/>
                  </a:moveTo>
                  <a:cubicBezTo>
                    <a:pt x="36" y="6"/>
                    <a:pt x="24" y="0"/>
                    <a:pt x="14" y="0"/>
                  </a:cubicBezTo>
                  <a:cubicBezTo>
                    <a:pt x="4" y="0"/>
                    <a:pt x="0" y="6"/>
                    <a:pt x="4" y="14"/>
                  </a:cubicBezTo>
                  <a:cubicBezTo>
                    <a:pt x="9" y="22"/>
                    <a:pt x="20" y="28"/>
                    <a:pt x="31" y="28"/>
                  </a:cubicBezTo>
                  <a:cubicBezTo>
                    <a:pt x="41" y="28"/>
                    <a:pt x="45" y="22"/>
                    <a:pt x="41" y="14"/>
                  </a:cubicBezTo>
                  <a:close/>
                </a:path>
              </a:pathLst>
            </a:custGeom>
            <a:grpFill/>
            <a:ln>
              <a:noFill/>
            </a:ln>
          </p:spPr>
          <p:txBody>
            <a:bodyPr anchor="ctr"/>
            <a:lstStyle/>
            <a:p>
              <a:pPr algn="ctr"/>
              <a:endParaRPr>
                <a:solidFill>
                  <a:schemeClr val="accent1">
                    <a:lumMod val="50000"/>
                  </a:schemeClr>
                </a:solidFill>
              </a:endParaRPr>
            </a:p>
          </p:txBody>
        </p:sp>
        <p:sp>
          <p:nvSpPr>
            <p:cNvPr id="635" name="íṣlïďé"/>
            <p:cNvSpPr/>
            <p:nvPr userDrawn="1"/>
          </p:nvSpPr>
          <p:spPr bwMode="auto">
            <a:xfrm>
              <a:off x="11348674" y="4198843"/>
              <a:ext cx="183611" cy="112636"/>
            </a:xfrm>
            <a:custGeom>
              <a:avLst/>
              <a:gdLst>
                <a:gd name="T0" fmla="*/ 44 w 50"/>
                <a:gd name="T1" fmla="*/ 15 h 31"/>
                <a:gd name="T2" fmla="*/ 15 w 50"/>
                <a:gd name="T3" fmla="*/ 0 h 31"/>
                <a:gd name="T4" fmla="*/ 6 w 50"/>
                <a:gd name="T5" fmla="*/ 15 h 31"/>
                <a:gd name="T6" fmla="*/ 35 w 50"/>
                <a:gd name="T7" fmla="*/ 31 h 31"/>
                <a:gd name="T8" fmla="*/ 44 w 50"/>
                <a:gd name="T9" fmla="*/ 15 h 31"/>
              </a:gdLst>
              <a:ahLst/>
              <a:cxnLst>
                <a:cxn ang="0">
                  <a:pos x="T0" y="T1"/>
                </a:cxn>
                <a:cxn ang="0">
                  <a:pos x="T2" y="T3"/>
                </a:cxn>
                <a:cxn ang="0">
                  <a:pos x="T4" y="T5"/>
                </a:cxn>
                <a:cxn ang="0">
                  <a:pos x="T6" y="T7"/>
                </a:cxn>
                <a:cxn ang="0">
                  <a:pos x="T8" y="T9"/>
                </a:cxn>
              </a:cxnLst>
              <a:rect l="0" t="0" r="r" b="b"/>
              <a:pathLst>
                <a:path w="50" h="31">
                  <a:moveTo>
                    <a:pt x="44" y="15"/>
                  </a:moveTo>
                  <a:cubicBezTo>
                    <a:pt x="38" y="7"/>
                    <a:pt x="25" y="0"/>
                    <a:pt x="15" y="0"/>
                  </a:cubicBezTo>
                  <a:cubicBezTo>
                    <a:pt x="5" y="0"/>
                    <a:pt x="0" y="7"/>
                    <a:pt x="6" y="15"/>
                  </a:cubicBezTo>
                  <a:cubicBezTo>
                    <a:pt x="11" y="24"/>
                    <a:pt x="24" y="31"/>
                    <a:pt x="35" y="31"/>
                  </a:cubicBezTo>
                  <a:cubicBezTo>
                    <a:pt x="46" y="31"/>
                    <a:pt x="50" y="24"/>
                    <a:pt x="44" y="15"/>
                  </a:cubicBezTo>
                  <a:close/>
                </a:path>
              </a:pathLst>
            </a:custGeom>
            <a:grpFill/>
            <a:ln>
              <a:noFill/>
            </a:ln>
          </p:spPr>
          <p:txBody>
            <a:bodyPr anchor="ctr"/>
            <a:lstStyle/>
            <a:p>
              <a:pPr algn="ctr"/>
              <a:endParaRPr>
                <a:solidFill>
                  <a:schemeClr val="accent1">
                    <a:lumMod val="50000"/>
                  </a:schemeClr>
                </a:solidFill>
              </a:endParaRPr>
            </a:p>
          </p:txBody>
        </p:sp>
        <p:sp>
          <p:nvSpPr>
            <p:cNvPr id="636" name="íṧḷïḑè"/>
            <p:cNvSpPr/>
            <p:nvPr userDrawn="1"/>
          </p:nvSpPr>
          <p:spPr bwMode="auto">
            <a:xfrm>
              <a:off x="10027912" y="3931913"/>
              <a:ext cx="165096" cy="104920"/>
            </a:xfrm>
            <a:custGeom>
              <a:avLst/>
              <a:gdLst>
                <a:gd name="T0" fmla="*/ 41 w 45"/>
                <a:gd name="T1" fmla="*/ 14 h 29"/>
                <a:gd name="T2" fmla="*/ 15 w 45"/>
                <a:gd name="T3" fmla="*/ 0 h 29"/>
                <a:gd name="T4" fmla="*/ 4 w 45"/>
                <a:gd name="T5" fmla="*/ 14 h 29"/>
                <a:gd name="T6" fmla="*/ 30 w 45"/>
                <a:gd name="T7" fmla="*/ 29 h 29"/>
                <a:gd name="T8" fmla="*/ 41 w 45"/>
                <a:gd name="T9" fmla="*/ 14 h 29"/>
              </a:gdLst>
              <a:ahLst/>
              <a:cxnLst>
                <a:cxn ang="0">
                  <a:pos x="T0" y="T1"/>
                </a:cxn>
                <a:cxn ang="0">
                  <a:pos x="T2" y="T3"/>
                </a:cxn>
                <a:cxn ang="0">
                  <a:pos x="T4" y="T5"/>
                </a:cxn>
                <a:cxn ang="0">
                  <a:pos x="T6" y="T7"/>
                </a:cxn>
                <a:cxn ang="0">
                  <a:pos x="T8" y="T9"/>
                </a:cxn>
              </a:cxnLst>
              <a:rect l="0" t="0" r="r" b="b"/>
              <a:pathLst>
                <a:path w="45" h="29">
                  <a:moveTo>
                    <a:pt x="41" y="14"/>
                  </a:moveTo>
                  <a:cubicBezTo>
                    <a:pt x="37" y="6"/>
                    <a:pt x="25" y="0"/>
                    <a:pt x="15" y="0"/>
                  </a:cubicBezTo>
                  <a:cubicBezTo>
                    <a:pt x="5" y="0"/>
                    <a:pt x="0" y="6"/>
                    <a:pt x="4" y="14"/>
                  </a:cubicBezTo>
                  <a:cubicBezTo>
                    <a:pt x="8" y="22"/>
                    <a:pt x="20" y="29"/>
                    <a:pt x="30" y="29"/>
                  </a:cubicBezTo>
                  <a:cubicBezTo>
                    <a:pt x="40" y="29"/>
                    <a:pt x="45" y="22"/>
                    <a:pt x="41" y="14"/>
                  </a:cubicBezTo>
                  <a:close/>
                </a:path>
              </a:pathLst>
            </a:custGeom>
            <a:grpFill/>
            <a:ln>
              <a:noFill/>
            </a:ln>
          </p:spPr>
          <p:txBody>
            <a:bodyPr anchor="ctr"/>
            <a:lstStyle/>
            <a:p>
              <a:pPr algn="ctr"/>
              <a:endParaRPr>
                <a:solidFill>
                  <a:schemeClr val="accent1">
                    <a:lumMod val="50000"/>
                  </a:schemeClr>
                </a:solidFill>
              </a:endParaRPr>
            </a:p>
          </p:txBody>
        </p:sp>
        <p:sp>
          <p:nvSpPr>
            <p:cNvPr id="637" name="iṧļîḋè"/>
            <p:cNvSpPr/>
            <p:nvPr userDrawn="1"/>
          </p:nvSpPr>
          <p:spPr bwMode="auto">
            <a:xfrm>
              <a:off x="10356560" y="3931913"/>
              <a:ext cx="168182" cy="104920"/>
            </a:xfrm>
            <a:custGeom>
              <a:avLst/>
              <a:gdLst>
                <a:gd name="T0" fmla="*/ 42 w 46"/>
                <a:gd name="T1" fmla="*/ 14 h 29"/>
                <a:gd name="T2" fmla="*/ 15 w 46"/>
                <a:gd name="T3" fmla="*/ 0 h 29"/>
                <a:gd name="T4" fmla="*/ 5 w 46"/>
                <a:gd name="T5" fmla="*/ 14 h 29"/>
                <a:gd name="T6" fmla="*/ 31 w 46"/>
                <a:gd name="T7" fmla="*/ 29 h 29"/>
                <a:gd name="T8" fmla="*/ 42 w 46"/>
                <a:gd name="T9" fmla="*/ 14 h 29"/>
              </a:gdLst>
              <a:ahLst/>
              <a:cxnLst>
                <a:cxn ang="0">
                  <a:pos x="T0" y="T1"/>
                </a:cxn>
                <a:cxn ang="0">
                  <a:pos x="T2" y="T3"/>
                </a:cxn>
                <a:cxn ang="0">
                  <a:pos x="T4" y="T5"/>
                </a:cxn>
                <a:cxn ang="0">
                  <a:pos x="T6" y="T7"/>
                </a:cxn>
                <a:cxn ang="0">
                  <a:pos x="T8" y="T9"/>
                </a:cxn>
              </a:cxnLst>
              <a:rect l="0" t="0" r="r" b="b"/>
              <a:pathLst>
                <a:path w="46" h="29">
                  <a:moveTo>
                    <a:pt x="42" y="14"/>
                  </a:moveTo>
                  <a:cubicBezTo>
                    <a:pt x="37" y="6"/>
                    <a:pt x="25" y="0"/>
                    <a:pt x="15" y="0"/>
                  </a:cubicBezTo>
                  <a:cubicBezTo>
                    <a:pt x="5" y="0"/>
                    <a:pt x="0" y="6"/>
                    <a:pt x="5" y="14"/>
                  </a:cubicBezTo>
                  <a:cubicBezTo>
                    <a:pt x="9" y="22"/>
                    <a:pt x="21" y="29"/>
                    <a:pt x="31" y="29"/>
                  </a:cubicBezTo>
                  <a:cubicBezTo>
                    <a:pt x="42" y="29"/>
                    <a:pt x="46" y="22"/>
                    <a:pt x="42" y="14"/>
                  </a:cubicBezTo>
                  <a:close/>
                </a:path>
              </a:pathLst>
            </a:custGeom>
            <a:grpFill/>
            <a:ln>
              <a:noFill/>
            </a:ln>
          </p:spPr>
          <p:txBody>
            <a:bodyPr anchor="ctr"/>
            <a:lstStyle/>
            <a:p>
              <a:pPr algn="ctr"/>
              <a:endParaRPr>
                <a:solidFill>
                  <a:schemeClr val="accent1">
                    <a:lumMod val="50000"/>
                  </a:schemeClr>
                </a:solidFill>
              </a:endParaRPr>
            </a:p>
          </p:txBody>
        </p:sp>
        <p:sp>
          <p:nvSpPr>
            <p:cNvPr id="638" name="ïSľiḋè"/>
            <p:cNvSpPr/>
            <p:nvPr userDrawn="1"/>
          </p:nvSpPr>
          <p:spPr bwMode="auto">
            <a:xfrm>
              <a:off x="9762525" y="4063064"/>
              <a:ext cx="163552" cy="109550"/>
            </a:xfrm>
            <a:custGeom>
              <a:avLst/>
              <a:gdLst>
                <a:gd name="T0" fmla="*/ 41 w 45"/>
                <a:gd name="T1" fmla="*/ 15 h 30"/>
                <a:gd name="T2" fmla="*/ 15 w 45"/>
                <a:gd name="T3" fmla="*/ 0 h 30"/>
                <a:gd name="T4" fmla="*/ 3 w 45"/>
                <a:gd name="T5" fmla="*/ 15 h 30"/>
                <a:gd name="T6" fmla="*/ 29 w 45"/>
                <a:gd name="T7" fmla="*/ 30 h 30"/>
                <a:gd name="T8" fmla="*/ 41 w 45"/>
                <a:gd name="T9" fmla="*/ 15 h 30"/>
              </a:gdLst>
              <a:ahLst/>
              <a:cxnLst>
                <a:cxn ang="0">
                  <a:pos x="T0" y="T1"/>
                </a:cxn>
                <a:cxn ang="0">
                  <a:pos x="T2" y="T3"/>
                </a:cxn>
                <a:cxn ang="0">
                  <a:pos x="T4" y="T5"/>
                </a:cxn>
                <a:cxn ang="0">
                  <a:pos x="T6" y="T7"/>
                </a:cxn>
                <a:cxn ang="0">
                  <a:pos x="T8" y="T9"/>
                </a:cxn>
              </a:cxnLst>
              <a:rect l="0" t="0" r="r" b="b"/>
              <a:pathLst>
                <a:path w="45" h="30">
                  <a:moveTo>
                    <a:pt x="41" y="15"/>
                  </a:moveTo>
                  <a:cubicBezTo>
                    <a:pt x="37" y="6"/>
                    <a:pt x="25" y="0"/>
                    <a:pt x="15" y="0"/>
                  </a:cubicBezTo>
                  <a:cubicBezTo>
                    <a:pt x="5" y="0"/>
                    <a:pt x="0" y="6"/>
                    <a:pt x="3" y="15"/>
                  </a:cubicBezTo>
                  <a:cubicBezTo>
                    <a:pt x="7" y="23"/>
                    <a:pt x="19" y="30"/>
                    <a:pt x="29" y="30"/>
                  </a:cubicBezTo>
                  <a:cubicBezTo>
                    <a:pt x="40" y="30"/>
                    <a:pt x="45" y="23"/>
                    <a:pt x="41" y="15"/>
                  </a:cubicBezTo>
                  <a:close/>
                </a:path>
              </a:pathLst>
            </a:custGeom>
            <a:grpFill/>
            <a:ln>
              <a:noFill/>
            </a:ln>
          </p:spPr>
          <p:txBody>
            <a:bodyPr anchor="ctr"/>
            <a:lstStyle/>
            <a:p>
              <a:pPr algn="ctr"/>
              <a:endParaRPr>
                <a:solidFill>
                  <a:schemeClr val="accent1">
                    <a:lumMod val="50000"/>
                  </a:schemeClr>
                </a:solidFill>
              </a:endParaRPr>
            </a:p>
          </p:txBody>
        </p:sp>
        <p:sp>
          <p:nvSpPr>
            <p:cNvPr id="639" name="ïś1íḋé"/>
            <p:cNvSpPr/>
            <p:nvPr userDrawn="1"/>
          </p:nvSpPr>
          <p:spPr bwMode="auto">
            <a:xfrm>
              <a:off x="9926077" y="4063064"/>
              <a:ext cx="168182" cy="109550"/>
            </a:xfrm>
            <a:custGeom>
              <a:avLst/>
              <a:gdLst>
                <a:gd name="T0" fmla="*/ 42 w 46"/>
                <a:gd name="T1" fmla="*/ 15 h 30"/>
                <a:gd name="T2" fmla="*/ 16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8" y="6"/>
                    <a:pt x="26" y="0"/>
                    <a:pt x="16" y="0"/>
                  </a:cubicBezTo>
                  <a:cubicBezTo>
                    <a:pt x="6" y="0"/>
                    <a:pt x="0" y="6"/>
                    <a:pt x="4" y="15"/>
                  </a:cubicBezTo>
                  <a:cubicBezTo>
                    <a:pt x="8" y="23"/>
                    <a:pt x="20" y="30"/>
                    <a:pt x="31" y="30"/>
                  </a:cubicBezTo>
                  <a:cubicBezTo>
                    <a:pt x="41"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0" name="i$1íďê"/>
            <p:cNvSpPr/>
            <p:nvPr userDrawn="1"/>
          </p:nvSpPr>
          <p:spPr bwMode="auto">
            <a:xfrm>
              <a:off x="10094259" y="4063064"/>
              <a:ext cx="168182"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8" y="6"/>
                    <a:pt x="26" y="0"/>
                    <a:pt x="15" y="0"/>
                  </a:cubicBezTo>
                  <a:cubicBezTo>
                    <a:pt x="5" y="0"/>
                    <a:pt x="0" y="6"/>
                    <a:pt x="4" y="15"/>
                  </a:cubicBezTo>
                  <a:cubicBezTo>
                    <a:pt x="9" y="23"/>
                    <a:pt x="20" y="30"/>
                    <a:pt x="31" y="30"/>
                  </a:cubicBezTo>
                  <a:cubicBezTo>
                    <a:pt x="41"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1" name="íS1iḑê"/>
            <p:cNvSpPr/>
            <p:nvPr userDrawn="1"/>
          </p:nvSpPr>
          <p:spPr bwMode="auto">
            <a:xfrm>
              <a:off x="10262440" y="4063064"/>
              <a:ext cx="166638"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7" y="6"/>
                    <a:pt x="25" y="0"/>
                    <a:pt x="15" y="0"/>
                  </a:cubicBezTo>
                  <a:cubicBezTo>
                    <a:pt x="5" y="0"/>
                    <a:pt x="0" y="6"/>
                    <a:pt x="4" y="15"/>
                  </a:cubicBezTo>
                  <a:cubicBezTo>
                    <a:pt x="9" y="23"/>
                    <a:pt x="21" y="30"/>
                    <a:pt x="31" y="30"/>
                  </a:cubicBezTo>
                  <a:cubicBezTo>
                    <a:pt x="42"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2" name="ïṥľiḋê"/>
            <p:cNvSpPr/>
            <p:nvPr userDrawn="1"/>
          </p:nvSpPr>
          <p:spPr bwMode="auto">
            <a:xfrm>
              <a:off x="10429078" y="4063064"/>
              <a:ext cx="168182"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7" y="6"/>
                    <a:pt x="25" y="0"/>
                    <a:pt x="15" y="0"/>
                  </a:cubicBezTo>
                  <a:cubicBezTo>
                    <a:pt x="5" y="0"/>
                    <a:pt x="0" y="6"/>
                    <a:pt x="4" y="15"/>
                  </a:cubicBezTo>
                  <a:cubicBezTo>
                    <a:pt x="9" y="23"/>
                    <a:pt x="21" y="30"/>
                    <a:pt x="31" y="30"/>
                  </a:cubicBezTo>
                  <a:cubicBezTo>
                    <a:pt x="42"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3" name="íşlídê"/>
            <p:cNvSpPr/>
            <p:nvPr userDrawn="1"/>
          </p:nvSpPr>
          <p:spPr bwMode="auto">
            <a:xfrm>
              <a:off x="10597259" y="4063064"/>
              <a:ext cx="171268" cy="109550"/>
            </a:xfrm>
            <a:custGeom>
              <a:avLst/>
              <a:gdLst>
                <a:gd name="T0" fmla="*/ 42 w 47"/>
                <a:gd name="T1" fmla="*/ 15 h 30"/>
                <a:gd name="T2" fmla="*/ 14 w 47"/>
                <a:gd name="T3" fmla="*/ 0 h 30"/>
                <a:gd name="T4" fmla="*/ 4 w 47"/>
                <a:gd name="T5" fmla="*/ 15 h 30"/>
                <a:gd name="T6" fmla="*/ 32 w 47"/>
                <a:gd name="T7" fmla="*/ 30 h 30"/>
                <a:gd name="T8" fmla="*/ 42 w 47"/>
                <a:gd name="T9" fmla="*/ 15 h 30"/>
              </a:gdLst>
              <a:ahLst/>
              <a:cxnLst>
                <a:cxn ang="0">
                  <a:pos x="T0" y="T1"/>
                </a:cxn>
                <a:cxn ang="0">
                  <a:pos x="T2" y="T3"/>
                </a:cxn>
                <a:cxn ang="0">
                  <a:pos x="T4" y="T5"/>
                </a:cxn>
                <a:cxn ang="0">
                  <a:pos x="T6" y="T7"/>
                </a:cxn>
                <a:cxn ang="0">
                  <a:pos x="T8" y="T9"/>
                </a:cxn>
              </a:cxnLst>
              <a:rect l="0" t="0" r="r" b="b"/>
              <a:pathLst>
                <a:path w="47" h="30">
                  <a:moveTo>
                    <a:pt x="42" y="15"/>
                  </a:moveTo>
                  <a:cubicBezTo>
                    <a:pt x="37" y="6"/>
                    <a:pt x="25" y="0"/>
                    <a:pt x="14" y="0"/>
                  </a:cubicBezTo>
                  <a:cubicBezTo>
                    <a:pt x="4" y="0"/>
                    <a:pt x="0" y="6"/>
                    <a:pt x="4" y="15"/>
                  </a:cubicBezTo>
                  <a:cubicBezTo>
                    <a:pt x="9" y="23"/>
                    <a:pt x="21" y="30"/>
                    <a:pt x="32" y="30"/>
                  </a:cubicBezTo>
                  <a:cubicBezTo>
                    <a:pt x="42" y="30"/>
                    <a:pt x="47" y="23"/>
                    <a:pt x="42" y="15"/>
                  </a:cubicBezTo>
                  <a:close/>
                </a:path>
              </a:pathLst>
            </a:custGeom>
            <a:grpFill/>
            <a:ln>
              <a:noFill/>
            </a:ln>
          </p:spPr>
          <p:txBody>
            <a:bodyPr anchor="ctr"/>
            <a:lstStyle/>
            <a:p>
              <a:pPr algn="ctr"/>
              <a:endParaRPr>
                <a:solidFill>
                  <a:schemeClr val="accent1">
                    <a:lumMod val="50000"/>
                  </a:schemeClr>
                </a:solidFill>
              </a:endParaRPr>
            </a:p>
          </p:txBody>
        </p:sp>
        <p:sp>
          <p:nvSpPr>
            <p:cNvPr id="644" name="i$lïďé"/>
            <p:cNvSpPr/>
            <p:nvPr userDrawn="1"/>
          </p:nvSpPr>
          <p:spPr bwMode="auto">
            <a:xfrm>
              <a:off x="9652976" y="4198843"/>
              <a:ext cx="166638" cy="112636"/>
            </a:xfrm>
            <a:custGeom>
              <a:avLst/>
              <a:gdLst>
                <a:gd name="T0" fmla="*/ 42 w 46"/>
                <a:gd name="T1" fmla="*/ 15 h 31"/>
                <a:gd name="T2" fmla="*/ 16 w 46"/>
                <a:gd name="T3" fmla="*/ 0 h 31"/>
                <a:gd name="T4" fmla="*/ 4 w 46"/>
                <a:gd name="T5" fmla="*/ 15 h 31"/>
                <a:gd name="T6" fmla="*/ 30 w 46"/>
                <a:gd name="T7" fmla="*/ 31 h 31"/>
                <a:gd name="T8" fmla="*/ 42 w 46"/>
                <a:gd name="T9" fmla="*/ 15 h 31"/>
              </a:gdLst>
              <a:ahLst/>
              <a:cxnLst>
                <a:cxn ang="0">
                  <a:pos x="T0" y="T1"/>
                </a:cxn>
                <a:cxn ang="0">
                  <a:pos x="T2" y="T3"/>
                </a:cxn>
                <a:cxn ang="0">
                  <a:pos x="T4" y="T5"/>
                </a:cxn>
                <a:cxn ang="0">
                  <a:pos x="T6" y="T7"/>
                </a:cxn>
                <a:cxn ang="0">
                  <a:pos x="T8" y="T9"/>
                </a:cxn>
              </a:cxnLst>
              <a:rect l="0" t="0" r="r" b="b"/>
              <a:pathLst>
                <a:path w="46" h="31">
                  <a:moveTo>
                    <a:pt x="42" y="15"/>
                  </a:moveTo>
                  <a:cubicBezTo>
                    <a:pt x="38" y="7"/>
                    <a:pt x="27" y="0"/>
                    <a:pt x="16" y="0"/>
                  </a:cubicBezTo>
                  <a:cubicBezTo>
                    <a:pt x="6" y="0"/>
                    <a:pt x="0" y="7"/>
                    <a:pt x="4" y="15"/>
                  </a:cubicBezTo>
                  <a:cubicBezTo>
                    <a:pt x="8" y="24"/>
                    <a:pt x="20" y="31"/>
                    <a:pt x="30" y="31"/>
                  </a:cubicBezTo>
                  <a:cubicBezTo>
                    <a:pt x="41" y="31"/>
                    <a:pt x="46" y="24"/>
                    <a:pt x="42" y="15"/>
                  </a:cubicBezTo>
                  <a:close/>
                </a:path>
              </a:pathLst>
            </a:custGeom>
            <a:grpFill/>
            <a:ln>
              <a:noFill/>
            </a:ln>
          </p:spPr>
          <p:txBody>
            <a:bodyPr anchor="ctr"/>
            <a:lstStyle/>
            <a:p>
              <a:pPr algn="ctr"/>
              <a:endParaRPr>
                <a:solidFill>
                  <a:schemeClr val="accent1">
                    <a:lumMod val="50000"/>
                  </a:schemeClr>
                </a:solidFill>
              </a:endParaRPr>
            </a:p>
          </p:txBody>
        </p:sp>
        <p:sp>
          <p:nvSpPr>
            <p:cNvPr id="645" name="îsļiḑè"/>
            <p:cNvSpPr/>
            <p:nvPr userDrawn="1"/>
          </p:nvSpPr>
          <p:spPr bwMode="auto">
            <a:xfrm>
              <a:off x="9824243" y="4198843"/>
              <a:ext cx="168182" cy="112636"/>
            </a:xfrm>
            <a:custGeom>
              <a:avLst/>
              <a:gdLst>
                <a:gd name="T0" fmla="*/ 42 w 46"/>
                <a:gd name="T1" fmla="*/ 15 h 31"/>
                <a:gd name="T2" fmla="*/ 16 w 46"/>
                <a:gd name="T3" fmla="*/ 0 h 31"/>
                <a:gd name="T4" fmla="*/ 4 w 46"/>
                <a:gd name="T5" fmla="*/ 15 h 31"/>
                <a:gd name="T6" fmla="*/ 30 w 46"/>
                <a:gd name="T7" fmla="*/ 31 h 31"/>
                <a:gd name="T8" fmla="*/ 42 w 46"/>
                <a:gd name="T9" fmla="*/ 15 h 31"/>
              </a:gdLst>
              <a:ahLst/>
              <a:cxnLst>
                <a:cxn ang="0">
                  <a:pos x="T0" y="T1"/>
                </a:cxn>
                <a:cxn ang="0">
                  <a:pos x="T2" y="T3"/>
                </a:cxn>
                <a:cxn ang="0">
                  <a:pos x="T4" y="T5"/>
                </a:cxn>
                <a:cxn ang="0">
                  <a:pos x="T6" y="T7"/>
                </a:cxn>
                <a:cxn ang="0">
                  <a:pos x="T8" y="T9"/>
                </a:cxn>
              </a:cxnLst>
              <a:rect l="0" t="0" r="r" b="b"/>
              <a:pathLst>
                <a:path w="46" h="31">
                  <a:moveTo>
                    <a:pt x="42" y="15"/>
                  </a:moveTo>
                  <a:cubicBezTo>
                    <a:pt x="38" y="7"/>
                    <a:pt x="26" y="0"/>
                    <a:pt x="16" y="0"/>
                  </a:cubicBezTo>
                  <a:cubicBezTo>
                    <a:pt x="5" y="0"/>
                    <a:pt x="0" y="7"/>
                    <a:pt x="4" y="15"/>
                  </a:cubicBezTo>
                  <a:cubicBezTo>
                    <a:pt x="8" y="24"/>
                    <a:pt x="20" y="31"/>
                    <a:pt x="30" y="31"/>
                  </a:cubicBezTo>
                  <a:cubicBezTo>
                    <a:pt x="41" y="31"/>
                    <a:pt x="46" y="24"/>
                    <a:pt x="42" y="15"/>
                  </a:cubicBezTo>
                  <a:close/>
                </a:path>
              </a:pathLst>
            </a:custGeom>
            <a:grpFill/>
            <a:ln>
              <a:noFill/>
            </a:ln>
          </p:spPr>
          <p:txBody>
            <a:bodyPr anchor="ctr"/>
            <a:lstStyle/>
            <a:p>
              <a:pPr algn="ctr"/>
              <a:endParaRPr>
                <a:solidFill>
                  <a:schemeClr val="accent1">
                    <a:lumMod val="50000"/>
                  </a:schemeClr>
                </a:solidFill>
              </a:endParaRPr>
            </a:p>
          </p:txBody>
        </p:sp>
        <p:sp>
          <p:nvSpPr>
            <p:cNvPr id="646" name="íṣḻîḋe"/>
            <p:cNvSpPr/>
            <p:nvPr userDrawn="1"/>
          </p:nvSpPr>
          <p:spPr bwMode="auto">
            <a:xfrm>
              <a:off x="9992424" y="4198843"/>
              <a:ext cx="171268" cy="112636"/>
            </a:xfrm>
            <a:custGeom>
              <a:avLst/>
              <a:gdLst>
                <a:gd name="T0" fmla="*/ 43 w 47"/>
                <a:gd name="T1" fmla="*/ 15 h 31"/>
                <a:gd name="T2" fmla="*/ 16 w 47"/>
                <a:gd name="T3" fmla="*/ 0 h 31"/>
                <a:gd name="T4" fmla="*/ 4 w 47"/>
                <a:gd name="T5" fmla="*/ 15 h 31"/>
                <a:gd name="T6" fmla="*/ 31 w 47"/>
                <a:gd name="T7" fmla="*/ 31 h 31"/>
                <a:gd name="T8" fmla="*/ 43 w 47"/>
                <a:gd name="T9" fmla="*/ 15 h 31"/>
              </a:gdLst>
              <a:ahLst/>
              <a:cxnLst>
                <a:cxn ang="0">
                  <a:pos x="T0" y="T1"/>
                </a:cxn>
                <a:cxn ang="0">
                  <a:pos x="T2" y="T3"/>
                </a:cxn>
                <a:cxn ang="0">
                  <a:pos x="T4" y="T5"/>
                </a:cxn>
                <a:cxn ang="0">
                  <a:pos x="T6" y="T7"/>
                </a:cxn>
                <a:cxn ang="0">
                  <a:pos x="T8" y="T9"/>
                </a:cxn>
              </a:cxnLst>
              <a:rect l="0" t="0" r="r" b="b"/>
              <a:pathLst>
                <a:path w="47" h="31">
                  <a:moveTo>
                    <a:pt x="43" y="15"/>
                  </a:moveTo>
                  <a:cubicBezTo>
                    <a:pt x="38" y="7"/>
                    <a:pt x="26" y="0"/>
                    <a:pt x="16" y="0"/>
                  </a:cubicBezTo>
                  <a:cubicBezTo>
                    <a:pt x="5" y="0"/>
                    <a:pt x="0" y="7"/>
                    <a:pt x="4" y="15"/>
                  </a:cubicBezTo>
                  <a:cubicBezTo>
                    <a:pt x="9" y="24"/>
                    <a:pt x="21" y="31"/>
                    <a:pt x="31" y="31"/>
                  </a:cubicBezTo>
                  <a:cubicBezTo>
                    <a:pt x="42" y="31"/>
                    <a:pt x="47" y="24"/>
                    <a:pt x="43" y="15"/>
                  </a:cubicBezTo>
                  <a:close/>
                </a:path>
              </a:pathLst>
            </a:custGeom>
            <a:grpFill/>
            <a:ln>
              <a:noFill/>
            </a:ln>
          </p:spPr>
          <p:txBody>
            <a:bodyPr anchor="ctr"/>
            <a:lstStyle/>
            <a:p>
              <a:pPr algn="ctr"/>
              <a:endParaRPr>
                <a:solidFill>
                  <a:schemeClr val="accent1">
                    <a:lumMod val="50000"/>
                  </a:schemeClr>
                </a:solidFill>
              </a:endParaRPr>
            </a:p>
          </p:txBody>
        </p:sp>
        <p:sp>
          <p:nvSpPr>
            <p:cNvPr id="647" name="íŝľíḋê"/>
            <p:cNvSpPr/>
            <p:nvPr userDrawn="1"/>
          </p:nvSpPr>
          <p:spPr bwMode="auto">
            <a:xfrm>
              <a:off x="10163691" y="4198843"/>
              <a:ext cx="171268" cy="112636"/>
            </a:xfrm>
            <a:custGeom>
              <a:avLst/>
              <a:gdLst>
                <a:gd name="T0" fmla="*/ 42 w 47"/>
                <a:gd name="T1" fmla="*/ 15 h 31"/>
                <a:gd name="T2" fmla="*/ 15 w 47"/>
                <a:gd name="T3" fmla="*/ 0 h 31"/>
                <a:gd name="T4" fmla="*/ 4 w 47"/>
                <a:gd name="T5" fmla="*/ 15 h 31"/>
                <a:gd name="T6" fmla="*/ 31 w 47"/>
                <a:gd name="T7" fmla="*/ 31 h 31"/>
                <a:gd name="T8" fmla="*/ 42 w 47"/>
                <a:gd name="T9" fmla="*/ 15 h 31"/>
              </a:gdLst>
              <a:ahLst/>
              <a:cxnLst>
                <a:cxn ang="0">
                  <a:pos x="T0" y="T1"/>
                </a:cxn>
                <a:cxn ang="0">
                  <a:pos x="T2" y="T3"/>
                </a:cxn>
                <a:cxn ang="0">
                  <a:pos x="T4" y="T5"/>
                </a:cxn>
                <a:cxn ang="0">
                  <a:pos x="T6" y="T7"/>
                </a:cxn>
                <a:cxn ang="0">
                  <a:pos x="T8" y="T9"/>
                </a:cxn>
              </a:cxnLst>
              <a:rect l="0" t="0" r="r" b="b"/>
              <a:pathLst>
                <a:path w="47" h="31">
                  <a:moveTo>
                    <a:pt x="42" y="15"/>
                  </a:moveTo>
                  <a:cubicBezTo>
                    <a:pt x="38" y="7"/>
                    <a:pt x="26" y="0"/>
                    <a:pt x="15" y="0"/>
                  </a:cubicBezTo>
                  <a:cubicBezTo>
                    <a:pt x="5" y="0"/>
                    <a:pt x="0" y="7"/>
                    <a:pt x="4" y="15"/>
                  </a:cubicBezTo>
                  <a:cubicBezTo>
                    <a:pt x="8" y="24"/>
                    <a:pt x="20" y="31"/>
                    <a:pt x="31" y="31"/>
                  </a:cubicBezTo>
                  <a:cubicBezTo>
                    <a:pt x="42" y="31"/>
                    <a:pt x="47" y="24"/>
                    <a:pt x="42" y="15"/>
                  </a:cubicBezTo>
                  <a:close/>
                </a:path>
              </a:pathLst>
            </a:custGeom>
            <a:grpFill/>
            <a:ln>
              <a:noFill/>
            </a:ln>
          </p:spPr>
          <p:txBody>
            <a:bodyPr anchor="ctr"/>
            <a:lstStyle/>
            <a:p>
              <a:pPr algn="ctr"/>
              <a:endParaRPr>
                <a:solidFill>
                  <a:schemeClr val="accent1">
                    <a:lumMod val="50000"/>
                  </a:schemeClr>
                </a:solidFill>
              </a:endParaRPr>
            </a:p>
          </p:txBody>
        </p:sp>
        <p:sp>
          <p:nvSpPr>
            <p:cNvPr id="648" name="ïš1idè"/>
            <p:cNvSpPr/>
            <p:nvPr userDrawn="1"/>
          </p:nvSpPr>
          <p:spPr bwMode="auto">
            <a:xfrm>
              <a:off x="10330329" y="4198843"/>
              <a:ext cx="175896" cy="112636"/>
            </a:xfrm>
            <a:custGeom>
              <a:avLst/>
              <a:gdLst>
                <a:gd name="T0" fmla="*/ 43 w 48"/>
                <a:gd name="T1" fmla="*/ 15 h 31"/>
                <a:gd name="T2" fmla="*/ 16 w 48"/>
                <a:gd name="T3" fmla="*/ 0 h 31"/>
                <a:gd name="T4" fmla="*/ 5 w 48"/>
                <a:gd name="T5" fmla="*/ 15 h 31"/>
                <a:gd name="T6" fmla="*/ 32 w 48"/>
                <a:gd name="T7" fmla="*/ 31 h 31"/>
                <a:gd name="T8" fmla="*/ 43 w 48"/>
                <a:gd name="T9" fmla="*/ 15 h 31"/>
              </a:gdLst>
              <a:ahLst/>
              <a:cxnLst>
                <a:cxn ang="0">
                  <a:pos x="T0" y="T1"/>
                </a:cxn>
                <a:cxn ang="0">
                  <a:pos x="T2" y="T3"/>
                </a:cxn>
                <a:cxn ang="0">
                  <a:pos x="T4" y="T5"/>
                </a:cxn>
                <a:cxn ang="0">
                  <a:pos x="T6" y="T7"/>
                </a:cxn>
                <a:cxn ang="0">
                  <a:pos x="T8" y="T9"/>
                </a:cxn>
              </a:cxnLst>
              <a:rect l="0" t="0" r="r" b="b"/>
              <a:pathLst>
                <a:path w="48" h="31">
                  <a:moveTo>
                    <a:pt x="43" y="15"/>
                  </a:moveTo>
                  <a:cubicBezTo>
                    <a:pt x="38" y="7"/>
                    <a:pt x="26" y="0"/>
                    <a:pt x="16" y="0"/>
                  </a:cubicBezTo>
                  <a:cubicBezTo>
                    <a:pt x="5" y="0"/>
                    <a:pt x="0" y="7"/>
                    <a:pt x="5" y="15"/>
                  </a:cubicBezTo>
                  <a:cubicBezTo>
                    <a:pt x="9" y="24"/>
                    <a:pt x="21" y="31"/>
                    <a:pt x="32" y="31"/>
                  </a:cubicBezTo>
                  <a:cubicBezTo>
                    <a:pt x="43" y="31"/>
                    <a:pt x="48" y="24"/>
                    <a:pt x="43" y="15"/>
                  </a:cubicBezTo>
                  <a:close/>
                </a:path>
              </a:pathLst>
            </a:custGeom>
            <a:grpFill/>
            <a:ln>
              <a:noFill/>
            </a:ln>
          </p:spPr>
          <p:txBody>
            <a:bodyPr anchor="ctr"/>
            <a:lstStyle/>
            <a:p>
              <a:pPr algn="ctr"/>
              <a:endParaRPr>
                <a:solidFill>
                  <a:schemeClr val="accent1">
                    <a:lumMod val="50000"/>
                  </a:schemeClr>
                </a:solidFill>
              </a:endParaRPr>
            </a:p>
          </p:txBody>
        </p:sp>
        <p:sp>
          <p:nvSpPr>
            <p:cNvPr id="649" name="íş1iḋé"/>
            <p:cNvSpPr/>
            <p:nvPr userDrawn="1"/>
          </p:nvSpPr>
          <p:spPr bwMode="auto">
            <a:xfrm>
              <a:off x="10503139" y="4198843"/>
              <a:ext cx="171268" cy="112636"/>
            </a:xfrm>
            <a:custGeom>
              <a:avLst/>
              <a:gdLst>
                <a:gd name="T0" fmla="*/ 43 w 47"/>
                <a:gd name="T1" fmla="*/ 15 h 31"/>
                <a:gd name="T2" fmla="*/ 15 w 47"/>
                <a:gd name="T3" fmla="*/ 0 h 31"/>
                <a:gd name="T4" fmla="*/ 4 w 47"/>
                <a:gd name="T5" fmla="*/ 15 h 31"/>
                <a:gd name="T6" fmla="*/ 32 w 47"/>
                <a:gd name="T7" fmla="*/ 31 h 31"/>
                <a:gd name="T8" fmla="*/ 43 w 47"/>
                <a:gd name="T9" fmla="*/ 15 h 31"/>
              </a:gdLst>
              <a:ahLst/>
              <a:cxnLst>
                <a:cxn ang="0">
                  <a:pos x="T0" y="T1"/>
                </a:cxn>
                <a:cxn ang="0">
                  <a:pos x="T2" y="T3"/>
                </a:cxn>
                <a:cxn ang="0">
                  <a:pos x="T4" y="T5"/>
                </a:cxn>
                <a:cxn ang="0">
                  <a:pos x="T6" y="T7"/>
                </a:cxn>
                <a:cxn ang="0">
                  <a:pos x="T8" y="T9"/>
                </a:cxn>
              </a:cxnLst>
              <a:rect l="0" t="0" r="r" b="b"/>
              <a:pathLst>
                <a:path w="47" h="31">
                  <a:moveTo>
                    <a:pt x="43" y="15"/>
                  </a:moveTo>
                  <a:cubicBezTo>
                    <a:pt x="38" y="7"/>
                    <a:pt x="26" y="0"/>
                    <a:pt x="15" y="0"/>
                  </a:cubicBezTo>
                  <a:cubicBezTo>
                    <a:pt x="5" y="0"/>
                    <a:pt x="0" y="7"/>
                    <a:pt x="4" y="15"/>
                  </a:cubicBezTo>
                  <a:cubicBezTo>
                    <a:pt x="9" y="24"/>
                    <a:pt x="21" y="31"/>
                    <a:pt x="32" y="31"/>
                  </a:cubicBezTo>
                  <a:cubicBezTo>
                    <a:pt x="43" y="31"/>
                    <a:pt x="47" y="24"/>
                    <a:pt x="43" y="15"/>
                  </a:cubicBezTo>
                  <a:close/>
                </a:path>
              </a:pathLst>
            </a:custGeom>
            <a:grpFill/>
            <a:ln>
              <a:noFill/>
            </a:ln>
          </p:spPr>
          <p:txBody>
            <a:bodyPr anchor="ctr"/>
            <a:lstStyle/>
            <a:p>
              <a:pPr algn="ctr"/>
              <a:endParaRPr>
                <a:solidFill>
                  <a:schemeClr val="accent1">
                    <a:lumMod val="50000"/>
                  </a:schemeClr>
                </a:solidFill>
              </a:endParaRPr>
            </a:p>
          </p:txBody>
        </p:sp>
        <p:sp>
          <p:nvSpPr>
            <p:cNvPr id="650" name="îṥ1íḑè"/>
            <p:cNvSpPr/>
            <p:nvPr userDrawn="1"/>
          </p:nvSpPr>
          <p:spPr bwMode="auto">
            <a:xfrm>
              <a:off x="10669777" y="4198843"/>
              <a:ext cx="175896" cy="112636"/>
            </a:xfrm>
            <a:custGeom>
              <a:avLst/>
              <a:gdLst>
                <a:gd name="T0" fmla="*/ 43 w 48"/>
                <a:gd name="T1" fmla="*/ 15 h 31"/>
                <a:gd name="T2" fmla="*/ 15 w 48"/>
                <a:gd name="T3" fmla="*/ 0 h 31"/>
                <a:gd name="T4" fmla="*/ 5 w 48"/>
                <a:gd name="T5" fmla="*/ 15 h 31"/>
                <a:gd name="T6" fmla="*/ 33 w 48"/>
                <a:gd name="T7" fmla="*/ 31 h 31"/>
                <a:gd name="T8" fmla="*/ 43 w 48"/>
                <a:gd name="T9" fmla="*/ 15 h 31"/>
              </a:gdLst>
              <a:ahLst/>
              <a:cxnLst>
                <a:cxn ang="0">
                  <a:pos x="T0" y="T1"/>
                </a:cxn>
                <a:cxn ang="0">
                  <a:pos x="T2" y="T3"/>
                </a:cxn>
                <a:cxn ang="0">
                  <a:pos x="T4" y="T5"/>
                </a:cxn>
                <a:cxn ang="0">
                  <a:pos x="T6" y="T7"/>
                </a:cxn>
                <a:cxn ang="0">
                  <a:pos x="T8" y="T9"/>
                </a:cxn>
              </a:cxnLst>
              <a:rect l="0" t="0" r="r" b="b"/>
              <a:pathLst>
                <a:path w="48" h="31">
                  <a:moveTo>
                    <a:pt x="43" y="15"/>
                  </a:moveTo>
                  <a:cubicBezTo>
                    <a:pt x="38" y="7"/>
                    <a:pt x="26" y="0"/>
                    <a:pt x="15" y="0"/>
                  </a:cubicBezTo>
                  <a:cubicBezTo>
                    <a:pt x="5" y="0"/>
                    <a:pt x="0" y="7"/>
                    <a:pt x="5" y="15"/>
                  </a:cubicBezTo>
                  <a:cubicBezTo>
                    <a:pt x="10" y="24"/>
                    <a:pt x="22" y="31"/>
                    <a:pt x="33" y="31"/>
                  </a:cubicBezTo>
                  <a:cubicBezTo>
                    <a:pt x="44" y="31"/>
                    <a:pt x="48" y="24"/>
                    <a:pt x="43" y="15"/>
                  </a:cubicBezTo>
                  <a:close/>
                </a:path>
              </a:pathLst>
            </a:custGeom>
            <a:grpFill/>
            <a:ln>
              <a:noFill/>
            </a:ln>
          </p:spPr>
          <p:txBody>
            <a:bodyPr anchor="ctr"/>
            <a:lstStyle/>
            <a:p>
              <a:pPr algn="ctr"/>
              <a:endParaRPr>
                <a:solidFill>
                  <a:schemeClr val="accent1">
                    <a:lumMod val="50000"/>
                  </a:schemeClr>
                </a:solidFill>
              </a:endParaRPr>
            </a:p>
          </p:txBody>
        </p:sp>
        <p:sp>
          <p:nvSpPr>
            <p:cNvPr id="651" name="íṥḻiďé"/>
            <p:cNvSpPr/>
            <p:nvPr userDrawn="1"/>
          </p:nvSpPr>
          <p:spPr bwMode="auto">
            <a:xfrm>
              <a:off x="9543426" y="4337708"/>
              <a:ext cx="166638" cy="115721"/>
            </a:xfrm>
            <a:custGeom>
              <a:avLst/>
              <a:gdLst>
                <a:gd name="T0" fmla="*/ 42 w 46"/>
                <a:gd name="T1" fmla="*/ 16 h 32"/>
                <a:gd name="T2" fmla="*/ 16 w 46"/>
                <a:gd name="T3" fmla="*/ 0 h 32"/>
                <a:gd name="T4" fmla="*/ 4 w 46"/>
                <a:gd name="T5" fmla="*/ 16 h 32"/>
                <a:gd name="T6" fmla="*/ 30 w 46"/>
                <a:gd name="T7" fmla="*/ 32 h 32"/>
                <a:gd name="T8" fmla="*/ 42 w 46"/>
                <a:gd name="T9" fmla="*/ 16 h 32"/>
              </a:gdLst>
              <a:ahLst/>
              <a:cxnLst>
                <a:cxn ang="0">
                  <a:pos x="T0" y="T1"/>
                </a:cxn>
                <a:cxn ang="0">
                  <a:pos x="T2" y="T3"/>
                </a:cxn>
                <a:cxn ang="0">
                  <a:pos x="T4" y="T5"/>
                </a:cxn>
                <a:cxn ang="0">
                  <a:pos x="T6" y="T7"/>
                </a:cxn>
                <a:cxn ang="0">
                  <a:pos x="T8" y="T9"/>
                </a:cxn>
              </a:cxnLst>
              <a:rect l="0" t="0" r="r" b="b"/>
              <a:pathLst>
                <a:path w="46" h="32">
                  <a:moveTo>
                    <a:pt x="42" y="16"/>
                  </a:moveTo>
                  <a:cubicBezTo>
                    <a:pt x="38" y="7"/>
                    <a:pt x="27" y="0"/>
                    <a:pt x="16" y="0"/>
                  </a:cubicBezTo>
                  <a:cubicBezTo>
                    <a:pt x="6" y="0"/>
                    <a:pt x="0" y="7"/>
                    <a:pt x="4" y="16"/>
                  </a:cubicBezTo>
                  <a:cubicBezTo>
                    <a:pt x="7" y="25"/>
                    <a:pt x="19" y="32"/>
                    <a:pt x="30" y="32"/>
                  </a:cubicBezTo>
                  <a:cubicBezTo>
                    <a:pt x="41" y="32"/>
                    <a:pt x="46" y="25"/>
                    <a:pt x="42" y="16"/>
                  </a:cubicBezTo>
                  <a:close/>
                </a:path>
              </a:pathLst>
            </a:custGeom>
            <a:grpFill/>
            <a:ln>
              <a:noFill/>
            </a:ln>
          </p:spPr>
          <p:txBody>
            <a:bodyPr anchor="ctr"/>
            <a:lstStyle/>
            <a:p>
              <a:pPr algn="ctr"/>
              <a:endParaRPr>
                <a:solidFill>
                  <a:schemeClr val="accent1">
                    <a:lumMod val="50000"/>
                  </a:schemeClr>
                </a:solidFill>
              </a:endParaRPr>
            </a:p>
          </p:txBody>
        </p:sp>
        <p:sp>
          <p:nvSpPr>
            <p:cNvPr id="652" name="ïṧḷiďè"/>
            <p:cNvSpPr/>
            <p:nvPr userDrawn="1"/>
          </p:nvSpPr>
          <p:spPr bwMode="auto">
            <a:xfrm>
              <a:off x="9714694" y="4337708"/>
              <a:ext cx="171268" cy="115721"/>
            </a:xfrm>
            <a:custGeom>
              <a:avLst/>
              <a:gdLst>
                <a:gd name="T0" fmla="*/ 43 w 47"/>
                <a:gd name="T1" fmla="*/ 16 h 32"/>
                <a:gd name="T2" fmla="*/ 16 w 47"/>
                <a:gd name="T3" fmla="*/ 0 h 32"/>
                <a:gd name="T4" fmla="*/ 4 w 47"/>
                <a:gd name="T5" fmla="*/ 16 h 32"/>
                <a:gd name="T6" fmla="*/ 31 w 47"/>
                <a:gd name="T7" fmla="*/ 32 h 32"/>
                <a:gd name="T8" fmla="*/ 43 w 47"/>
                <a:gd name="T9" fmla="*/ 16 h 32"/>
              </a:gdLst>
              <a:ahLst/>
              <a:cxnLst>
                <a:cxn ang="0">
                  <a:pos x="T0" y="T1"/>
                </a:cxn>
                <a:cxn ang="0">
                  <a:pos x="T2" y="T3"/>
                </a:cxn>
                <a:cxn ang="0">
                  <a:pos x="T4" y="T5"/>
                </a:cxn>
                <a:cxn ang="0">
                  <a:pos x="T6" y="T7"/>
                </a:cxn>
                <a:cxn ang="0">
                  <a:pos x="T8" y="T9"/>
                </a:cxn>
              </a:cxnLst>
              <a:rect l="0" t="0" r="r" b="b"/>
              <a:pathLst>
                <a:path w="47" h="32">
                  <a:moveTo>
                    <a:pt x="43" y="16"/>
                  </a:moveTo>
                  <a:cubicBezTo>
                    <a:pt x="39" y="7"/>
                    <a:pt x="27" y="0"/>
                    <a:pt x="16" y="0"/>
                  </a:cubicBezTo>
                  <a:cubicBezTo>
                    <a:pt x="6" y="0"/>
                    <a:pt x="0" y="7"/>
                    <a:pt x="4" y="16"/>
                  </a:cubicBezTo>
                  <a:cubicBezTo>
                    <a:pt x="8" y="25"/>
                    <a:pt x="20" y="32"/>
                    <a:pt x="31" y="32"/>
                  </a:cubicBezTo>
                  <a:cubicBezTo>
                    <a:pt x="41" y="32"/>
                    <a:pt x="47" y="25"/>
                    <a:pt x="43" y="16"/>
                  </a:cubicBezTo>
                  <a:close/>
                </a:path>
              </a:pathLst>
            </a:custGeom>
            <a:grpFill/>
            <a:ln>
              <a:noFill/>
            </a:ln>
          </p:spPr>
          <p:txBody>
            <a:bodyPr anchor="ctr"/>
            <a:lstStyle/>
            <a:p>
              <a:pPr algn="ctr"/>
              <a:endParaRPr>
                <a:solidFill>
                  <a:schemeClr val="accent1">
                    <a:lumMod val="50000"/>
                  </a:schemeClr>
                </a:solidFill>
              </a:endParaRPr>
            </a:p>
          </p:txBody>
        </p:sp>
        <p:sp>
          <p:nvSpPr>
            <p:cNvPr id="653" name="íŝḻîďe"/>
            <p:cNvSpPr/>
            <p:nvPr userDrawn="1"/>
          </p:nvSpPr>
          <p:spPr bwMode="auto">
            <a:xfrm>
              <a:off x="9885961" y="4337708"/>
              <a:ext cx="174353" cy="115721"/>
            </a:xfrm>
            <a:custGeom>
              <a:avLst/>
              <a:gdLst>
                <a:gd name="T0" fmla="*/ 43 w 48"/>
                <a:gd name="T1" fmla="*/ 16 h 32"/>
                <a:gd name="T2" fmla="*/ 16 w 48"/>
                <a:gd name="T3" fmla="*/ 0 h 32"/>
                <a:gd name="T4" fmla="*/ 5 w 48"/>
                <a:gd name="T5" fmla="*/ 16 h 32"/>
                <a:gd name="T6" fmla="*/ 31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9" y="7"/>
                    <a:pt x="27" y="0"/>
                    <a:pt x="16" y="0"/>
                  </a:cubicBezTo>
                  <a:cubicBezTo>
                    <a:pt x="6" y="0"/>
                    <a:pt x="0" y="7"/>
                    <a:pt x="5" y="16"/>
                  </a:cubicBezTo>
                  <a:cubicBezTo>
                    <a:pt x="9" y="25"/>
                    <a:pt x="21" y="32"/>
                    <a:pt x="31" y="32"/>
                  </a:cubicBezTo>
                  <a:cubicBezTo>
                    <a:pt x="42" y="32"/>
                    <a:pt x="48" y="25"/>
                    <a:pt x="43" y="16"/>
                  </a:cubicBezTo>
                  <a:close/>
                </a:path>
              </a:pathLst>
            </a:custGeom>
            <a:grpFill/>
            <a:ln>
              <a:noFill/>
            </a:ln>
          </p:spPr>
          <p:txBody>
            <a:bodyPr anchor="ctr"/>
            <a:lstStyle/>
            <a:p>
              <a:pPr algn="ctr"/>
              <a:endParaRPr>
                <a:solidFill>
                  <a:schemeClr val="accent1">
                    <a:lumMod val="50000"/>
                  </a:schemeClr>
                </a:solidFill>
              </a:endParaRPr>
            </a:p>
          </p:txBody>
        </p:sp>
        <p:sp>
          <p:nvSpPr>
            <p:cNvPr id="654" name="íś1íďé"/>
            <p:cNvSpPr/>
            <p:nvPr userDrawn="1"/>
          </p:nvSpPr>
          <p:spPr bwMode="auto">
            <a:xfrm>
              <a:off x="10060314" y="4337708"/>
              <a:ext cx="172810" cy="115721"/>
            </a:xfrm>
            <a:custGeom>
              <a:avLst/>
              <a:gdLst>
                <a:gd name="T0" fmla="*/ 43 w 47"/>
                <a:gd name="T1" fmla="*/ 16 h 32"/>
                <a:gd name="T2" fmla="*/ 16 w 47"/>
                <a:gd name="T3" fmla="*/ 0 h 32"/>
                <a:gd name="T4" fmla="*/ 4 w 47"/>
                <a:gd name="T5" fmla="*/ 16 h 32"/>
                <a:gd name="T6" fmla="*/ 31 w 47"/>
                <a:gd name="T7" fmla="*/ 32 h 32"/>
                <a:gd name="T8" fmla="*/ 43 w 47"/>
                <a:gd name="T9" fmla="*/ 16 h 32"/>
              </a:gdLst>
              <a:ahLst/>
              <a:cxnLst>
                <a:cxn ang="0">
                  <a:pos x="T0" y="T1"/>
                </a:cxn>
                <a:cxn ang="0">
                  <a:pos x="T2" y="T3"/>
                </a:cxn>
                <a:cxn ang="0">
                  <a:pos x="T4" y="T5"/>
                </a:cxn>
                <a:cxn ang="0">
                  <a:pos x="T6" y="T7"/>
                </a:cxn>
                <a:cxn ang="0">
                  <a:pos x="T8" y="T9"/>
                </a:cxn>
              </a:cxnLst>
              <a:rect l="0" t="0" r="r" b="b"/>
              <a:pathLst>
                <a:path w="47" h="32">
                  <a:moveTo>
                    <a:pt x="43" y="16"/>
                  </a:moveTo>
                  <a:cubicBezTo>
                    <a:pt x="38" y="7"/>
                    <a:pt x="26" y="0"/>
                    <a:pt x="16" y="0"/>
                  </a:cubicBezTo>
                  <a:cubicBezTo>
                    <a:pt x="5" y="0"/>
                    <a:pt x="0" y="7"/>
                    <a:pt x="4" y="16"/>
                  </a:cubicBezTo>
                  <a:cubicBezTo>
                    <a:pt x="8" y="25"/>
                    <a:pt x="20" y="32"/>
                    <a:pt x="31" y="32"/>
                  </a:cubicBezTo>
                  <a:cubicBezTo>
                    <a:pt x="42" y="32"/>
                    <a:pt x="47" y="25"/>
                    <a:pt x="43" y="16"/>
                  </a:cubicBezTo>
                  <a:close/>
                </a:path>
              </a:pathLst>
            </a:custGeom>
            <a:grpFill/>
            <a:ln>
              <a:noFill/>
            </a:ln>
          </p:spPr>
          <p:txBody>
            <a:bodyPr anchor="ctr"/>
            <a:lstStyle/>
            <a:p>
              <a:pPr algn="ctr"/>
              <a:endParaRPr>
                <a:solidFill>
                  <a:schemeClr val="accent1">
                    <a:lumMod val="50000"/>
                  </a:schemeClr>
                </a:solidFill>
              </a:endParaRPr>
            </a:p>
          </p:txBody>
        </p:sp>
        <p:sp>
          <p:nvSpPr>
            <p:cNvPr id="655" name="íSľíďé"/>
            <p:cNvSpPr/>
            <p:nvPr userDrawn="1"/>
          </p:nvSpPr>
          <p:spPr bwMode="auto">
            <a:xfrm>
              <a:off x="10233124" y="4337708"/>
              <a:ext cx="174353" cy="115721"/>
            </a:xfrm>
            <a:custGeom>
              <a:avLst/>
              <a:gdLst>
                <a:gd name="T0" fmla="*/ 43 w 48"/>
                <a:gd name="T1" fmla="*/ 16 h 32"/>
                <a:gd name="T2" fmla="*/ 16 w 48"/>
                <a:gd name="T3" fmla="*/ 0 h 32"/>
                <a:gd name="T4" fmla="*/ 4 w 48"/>
                <a:gd name="T5" fmla="*/ 16 h 32"/>
                <a:gd name="T6" fmla="*/ 32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9" y="7"/>
                    <a:pt x="26" y="0"/>
                    <a:pt x="16" y="0"/>
                  </a:cubicBezTo>
                  <a:cubicBezTo>
                    <a:pt x="5" y="0"/>
                    <a:pt x="0" y="7"/>
                    <a:pt x="4" y="16"/>
                  </a:cubicBezTo>
                  <a:cubicBezTo>
                    <a:pt x="9" y="25"/>
                    <a:pt x="21" y="32"/>
                    <a:pt x="32" y="32"/>
                  </a:cubicBezTo>
                  <a:cubicBezTo>
                    <a:pt x="43" y="32"/>
                    <a:pt x="48" y="25"/>
                    <a:pt x="43" y="16"/>
                  </a:cubicBezTo>
                  <a:close/>
                </a:path>
              </a:pathLst>
            </a:custGeom>
            <a:grpFill/>
            <a:ln>
              <a:noFill/>
            </a:ln>
          </p:spPr>
          <p:txBody>
            <a:bodyPr anchor="ctr"/>
            <a:lstStyle/>
            <a:p>
              <a:pPr algn="ctr"/>
              <a:endParaRPr>
                <a:solidFill>
                  <a:schemeClr val="accent1">
                    <a:lumMod val="50000"/>
                  </a:schemeClr>
                </a:solidFill>
              </a:endParaRPr>
            </a:p>
          </p:txBody>
        </p:sp>
        <p:sp>
          <p:nvSpPr>
            <p:cNvPr id="656" name="iš1iḋê"/>
            <p:cNvSpPr/>
            <p:nvPr userDrawn="1"/>
          </p:nvSpPr>
          <p:spPr bwMode="auto">
            <a:xfrm>
              <a:off x="10404391" y="4337708"/>
              <a:ext cx="174353" cy="115721"/>
            </a:xfrm>
            <a:custGeom>
              <a:avLst/>
              <a:gdLst>
                <a:gd name="T0" fmla="*/ 44 w 48"/>
                <a:gd name="T1" fmla="*/ 16 h 32"/>
                <a:gd name="T2" fmla="*/ 16 w 48"/>
                <a:gd name="T3" fmla="*/ 0 h 32"/>
                <a:gd name="T4" fmla="*/ 5 w 48"/>
                <a:gd name="T5" fmla="*/ 16 h 32"/>
                <a:gd name="T6" fmla="*/ 33 w 48"/>
                <a:gd name="T7" fmla="*/ 32 h 32"/>
                <a:gd name="T8" fmla="*/ 44 w 48"/>
                <a:gd name="T9" fmla="*/ 16 h 32"/>
              </a:gdLst>
              <a:ahLst/>
              <a:cxnLst>
                <a:cxn ang="0">
                  <a:pos x="T0" y="T1"/>
                </a:cxn>
                <a:cxn ang="0">
                  <a:pos x="T2" y="T3"/>
                </a:cxn>
                <a:cxn ang="0">
                  <a:pos x="T4" y="T5"/>
                </a:cxn>
                <a:cxn ang="0">
                  <a:pos x="T6" y="T7"/>
                </a:cxn>
                <a:cxn ang="0">
                  <a:pos x="T8" y="T9"/>
                </a:cxn>
              </a:cxnLst>
              <a:rect l="0" t="0" r="r" b="b"/>
              <a:pathLst>
                <a:path w="48" h="32">
                  <a:moveTo>
                    <a:pt x="44" y="16"/>
                  </a:moveTo>
                  <a:cubicBezTo>
                    <a:pt x="39" y="7"/>
                    <a:pt x="26" y="0"/>
                    <a:pt x="16" y="0"/>
                  </a:cubicBezTo>
                  <a:cubicBezTo>
                    <a:pt x="5" y="0"/>
                    <a:pt x="0" y="7"/>
                    <a:pt x="5" y="16"/>
                  </a:cubicBezTo>
                  <a:cubicBezTo>
                    <a:pt x="10" y="25"/>
                    <a:pt x="22" y="32"/>
                    <a:pt x="33" y="32"/>
                  </a:cubicBezTo>
                  <a:cubicBezTo>
                    <a:pt x="44" y="32"/>
                    <a:pt x="48" y="25"/>
                    <a:pt x="44" y="16"/>
                  </a:cubicBezTo>
                  <a:close/>
                </a:path>
              </a:pathLst>
            </a:custGeom>
            <a:grpFill/>
            <a:ln>
              <a:noFill/>
            </a:ln>
          </p:spPr>
          <p:txBody>
            <a:bodyPr anchor="ctr"/>
            <a:lstStyle/>
            <a:p>
              <a:pPr algn="ctr"/>
              <a:endParaRPr>
                <a:solidFill>
                  <a:schemeClr val="accent1">
                    <a:lumMod val="50000"/>
                  </a:schemeClr>
                </a:solidFill>
              </a:endParaRPr>
            </a:p>
          </p:txBody>
        </p:sp>
        <p:sp>
          <p:nvSpPr>
            <p:cNvPr id="657" name="ïšḻîḍè"/>
            <p:cNvSpPr/>
            <p:nvPr userDrawn="1"/>
          </p:nvSpPr>
          <p:spPr bwMode="auto">
            <a:xfrm>
              <a:off x="10578744" y="4337708"/>
              <a:ext cx="175896" cy="115721"/>
            </a:xfrm>
            <a:custGeom>
              <a:avLst/>
              <a:gdLst>
                <a:gd name="T0" fmla="*/ 43 w 48"/>
                <a:gd name="T1" fmla="*/ 16 h 32"/>
                <a:gd name="T2" fmla="*/ 15 w 48"/>
                <a:gd name="T3" fmla="*/ 0 h 32"/>
                <a:gd name="T4" fmla="*/ 4 w 48"/>
                <a:gd name="T5" fmla="*/ 16 h 32"/>
                <a:gd name="T6" fmla="*/ 33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8" y="7"/>
                    <a:pt x="26" y="0"/>
                    <a:pt x="15" y="0"/>
                  </a:cubicBezTo>
                  <a:cubicBezTo>
                    <a:pt x="4" y="0"/>
                    <a:pt x="0" y="7"/>
                    <a:pt x="4" y="16"/>
                  </a:cubicBezTo>
                  <a:cubicBezTo>
                    <a:pt x="9" y="25"/>
                    <a:pt x="22" y="32"/>
                    <a:pt x="33" y="32"/>
                  </a:cubicBezTo>
                  <a:cubicBezTo>
                    <a:pt x="43" y="32"/>
                    <a:pt x="48" y="25"/>
                    <a:pt x="43" y="16"/>
                  </a:cubicBezTo>
                  <a:close/>
                </a:path>
              </a:pathLst>
            </a:custGeom>
            <a:grpFill/>
            <a:ln>
              <a:noFill/>
            </a:ln>
          </p:spPr>
          <p:txBody>
            <a:bodyPr anchor="ctr"/>
            <a:lstStyle/>
            <a:p>
              <a:pPr algn="ctr"/>
              <a:endParaRPr>
                <a:solidFill>
                  <a:schemeClr val="accent1">
                    <a:lumMod val="50000"/>
                  </a:schemeClr>
                </a:solidFill>
              </a:endParaRPr>
            </a:p>
          </p:txBody>
        </p:sp>
        <p:sp>
          <p:nvSpPr>
            <p:cNvPr id="658" name="î$1îďé"/>
            <p:cNvSpPr/>
            <p:nvPr userDrawn="1"/>
          </p:nvSpPr>
          <p:spPr bwMode="auto">
            <a:xfrm>
              <a:off x="10750011" y="4337708"/>
              <a:ext cx="178982" cy="115721"/>
            </a:xfrm>
            <a:custGeom>
              <a:avLst/>
              <a:gdLst>
                <a:gd name="T0" fmla="*/ 43 w 49"/>
                <a:gd name="T1" fmla="*/ 16 h 32"/>
                <a:gd name="T2" fmla="*/ 15 w 49"/>
                <a:gd name="T3" fmla="*/ 0 h 32"/>
                <a:gd name="T4" fmla="*/ 5 w 49"/>
                <a:gd name="T5" fmla="*/ 16 h 32"/>
                <a:gd name="T6" fmla="*/ 33 w 49"/>
                <a:gd name="T7" fmla="*/ 32 h 32"/>
                <a:gd name="T8" fmla="*/ 43 w 49"/>
                <a:gd name="T9" fmla="*/ 16 h 32"/>
              </a:gdLst>
              <a:ahLst/>
              <a:cxnLst>
                <a:cxn ang="0">
                  <a:pos x="T0" y="T1"/>
                </a:cxn>
                <a:cxn ang="0">
                  <a:pos x="T2" y="T3"/>
                </a:cxn>
                <a:cxn ang="0">
                  <a:pos x="T4" y="T5"/>
                </a:cxn>
                <a:cxn ang="0">
                  <a:pos x="T6" y="T7"/>
                </a:cxn>
                <a:cxn ang="0">
                  <a:pos x="T8" y="T9"/>
                </a:cxn>
              </a:cxnLst>
              <a:rect l="0" t="0" r="r" b="b"/>
              <a:pathLst>
                <a:path w="49" h="32">
                  <a:moveTo>
                    <a:pt x="43" y="16"/>
                  </a:moveTo>
                  <a:cubicBezTo>
                    <a:pt x="38" y="7"/>
                    <a:pt x="26" y="0"/>
                    <a:pt x="15" y="0"/>
                  </a:cubicBezTo>
                  <a:cubicBezTo>
                    <a:pt x="4" y="0"/>
                    <a:pt x="0" y="7"/>
                    <a:pt x="5" y="16"/>
                  </a:cubicBezTo>
                  <a:cubicBezTo>
                    <a:pt x="10" y="25"/>
                    <a:pt x="22" y="32"/>
                    <a:pt x="33" y="32"/>
                  </a:cubicBezTo>
                  <a:cubicBezTo>
                    <a:pt x="44" y="32"/>
                    <a:pt x="49" y="25"/>
                    <a:pt x="43" y="16"/>
                  </a:cubicBezTo>
                  <a:close/>
                </a:path>
              </a:pathLst>
            </a:custGeom>
            <a:grpFill/>
            <a:ln>
              <a:noFill/>
            </a:ln>
          </p:spPr>
          <p:txBody>
            <a:bodyPr anchor="ctr"/>
            <a:lstStyle/>
            <a:p>
              <a:pPr algn="ctr"/>
              <a:endParaRPr>
                <a:solidFill>
                  <a:schemeClr val="accent1">
                    <a:lumMod val="50000"/>
                  </a:schemeClr>
                </a:solidFill>
              </a:endParaRPr>
            </a:p>
          </p:txBody>
        </p:sp>
        <p:sp>
          <p:nvSpPr>
            <p:cNvPr id="659" name="ï$ļidè"/>
            <p:cNvSpPr/>
            <p:nvPr userDrawn="1"/>
          </p:nvSpPr>
          <p:spPr bwMode="auto">
            <a:xfrm>
              <a:off x="10922821" y="4337708"/>
              <a:ext cx="177439" cy="115721"/>
            </a:xfrm>
            <a:custGeom>
              <a:avLst/>
              <a:gdLst>
                <a:gd name="T0" fmla="*/ 44 w 49"/>
                <a:gd name="T1" fmla="*/ 16 h 32"/>
                <a:gd name="T2" fmla="*/ 15 w 49"/>
                <a:gd name="T3" fmla="*/ 0 h 32"/>
                <a:gd name="T4" fmla="*/ 5 w 49"/>
                <a:gd name="T5" fmla="*/ 16 h 32"/>
                <a:gd name="T6" fmla="*/ 34 w 49"/>
                <a:gd name="T7" fmla="*/ 32 h 32"/>
                <a:gd name="T8" fmla="*/ 44 w 49"/>
                <a:gd name="T9" fmla="*/ 16 h 32"/>
              </a:gdLst>
              <a:ahLst/>
              <a:cxnLst>
                <a:cxn ang="0">
                  <a:pos x="T0" y="T1"/>
                </a:cxn>
                <a:cxn ang="0">
                  <a:pos x="T2" y="T3"/>
                </a:cxn>
                <a:cxn ang="0">
                  <a:pos x="T4" y="T5"/>
                </a:cxn>
                <a:cxn ang="0">
                  <a:pos x="T6" y="T7"/>
                </a:cxn>
                <a:cxn ang="0">
                  <a:pos x="T8" y="T9"/>
                </a:cxn>
              </a:cxnLst>
              <a:rect l="0" t="0" r="r" b="b"/>
              <a:pathLst>
                <a:path w="49" h="32">
                  <a:moveTo>
                    <a:pt x="44" y="16"/>
                  </a:moveTo>
                  <a:cubicBezTo>
                    <a:pt x="39" y="7"/>
                    <a:pt x="26" y="0"/>
                    <a:pt x="15" y="0"/>
                  </a:cubicBezTo>
                  <a:cubicBezTo>
                    <a:pt x="5" y="0"/>
                    <a:pt x="0" y="7"/>
                    <a:pt x="5" y="16"/>
                  </a:cubicBezTo>
                  <a:cubicBezTo>
                    <a:pt x="10" y="25"/>
                    <a:pt x="23" y="32"/>
                    <a:pt x="34" y="32"/>
                  </a:cubicBezTo>
                  <a:cubicBezTo>
                    <a:pt x="45" y="32"/>
                    <a:pt x="49" y="25"/>
                    <a:pt x="44" y="16"/>
                  </a:cubicBezTo>
                  <a:close/>
                </a:path>
              </a:pathLst>
            </a:custGeom>
            <a:grpFill/>
            <a:ln>
              <a:noFill/>
            </a:ln>
          </p:spPr>
          <p:txBody>
            <a:bodyPr anchor="ctr"/>
            <a:lstStyle/>
            <a:p>
              <a:pPr algn="ctr"/>
              <a:endParaRPr>
                <a:solidFill>
                  <a:schemeClr val="accent1">
                    <a:lumMod val="50000"/>
                  </a:schemeClr>
                </a:solidFill>
              </a:endParaRPr>
            </a:p>
          </p:txBody>
        </p:sp>
        <p:sp>
          <p:nvSpPr>
            <p:cNvPr id="660" name="íşḷíḓê"/>
            <p:cNvSpPr/>
            <p:nvPr userDrawn="1"/>
          </p:nvSpPr>
          <p:spPr bwMode="auto">
            <a:xfrm>
              <a:off x="9779498" y="4479659"/>
              <a:ext cx="172810" cy="123436"/>
            </a:xfrm>
            <a:custGeom>
              <a:avLst/>
              <a:gdLst>
                <a:gd name="T0" fmla="*/ 43 w 47"/>
                <a:gd name="T1" fmla="*/ 17 h 34"/>
                <a:gd name="T2" fmla="*/ 16 w 47"/>
                <a:gd name="T3" fmla="*/ 0 h 34"/>
                <a:gd name="T4" fmla="*/ 4 w 47"/>
                <a:gd name="T5" fmla="*/ 17 h 34"/>
                <a:gd name="T6" fmla="*/ 31 w 47"/>
                <a:gd name="T7" fmla="*/ 34 h 34"/>
                <a:gd name="T8" fmla="*/ 43 w 47"/>
                <a:gd name="T9" fmla="*/ 17 h 34"/>
              </a:gdLst>
              <a:ahLst/>
              <a:cxnLst>
                <a:cxn ang="0">
                  <a:pos x="T0" y="T1"/>
                </a:cxn>
                <a:cxn ang="0">
                  <a:pos x="T2" y="T3"/>
                </a:cxn>
                <a:cxn ang="0">
                  <a:pos x="T4" y="T5"/>
                </a:cxn>
                <a:cxn ang="0">
                  <a:pos x="T6" y="T7"/>
                </a:cxn>
                <a:cxn ang="0">
                  <a:pos x="T8" y="T9"/>
                </a:cxn>
              </a:cxnLst>
              <a:rect l="0" t="0" r="r" b="b"/>
              <a:pathLst>
                <a:path w="47" h="34">
                  <a:moveTo>
                    <a:pt x="43" y="17"/>
                  </a:moveTo>
                  <a:cubicBezTo>
                    <a:pt x="39" y="8"/>
                    <a:pt x="27" y="0"/>
                    <a:pt x="16" y="0"/>
                  </a:cubicBezTo>
                  <a:cubicBezTo>
                    <a:pt x="5" y="0"/>
                    <a:pt x="0" y="8"/>
                    <a:pt x="4" y="17"/>
                  </a:cubicBezTo>
                  <a:cubicBezTo>
                    <a:pt x="8" y="26"/>
                    <a:pt x="20" y="34"/>
                    <a:pt x="31" y="34"/>
                  </a:cubicBezTo>
                  <a:cubicBezTo>
                    <a:pt x="42" y="34"/>
                    <a:pt x="47" y="26"/>
                    <a:pt x="43" y="17"/>
                  </a:cubicBezTo>
                  <a:close/>
                </a:path>
              </a:pathLst>
            </a:custGeom>
            <a:grpFill/>
            <a:ln>
              <a:noFill/>
            </a:ln>
          </p:spPr>
          <p:txBody>
            <a:bodyPr anchor="ctr"/>
            <a:lstStyle/>
            <a:p>
              <a:pPr algn="ctr"/>
              <a:endParaRPr>
                <a:solidFill>
                  <a:schemeClr val="accent1">
                    <a:lumMod val="50000"/>
                  </a:schemeClr>
                </a:solidFill>
              </a:endParaRPr>
            </a:p>
          </p:txBody>
        </p:sp>
        <p:sp>
          <p:nvSpPr>
            <p:cNvPr id="661" name="iṥḻïde"/>
            <p:cNvSpPr/>
            <p:nvPr userDrawn="1"/>
          </p:nvSpPr>
          <p:spPr bwMode="auto">
            <a:xfrm>
              <a:off x="9955394" y="4479659"/>
              <a:ext cx="174353" cy="123436"/>
            </a:xfrm>
            <a:custGeom>
              <a:avLst/>
              <a:gdLst>
                <a:gd name="T0" fmla="*/ 43 w 48"/>
                <a:gd name="T1" fmla="*/ 17 h 34"/>
                <a:gd name="T2" fmla="*/ 16 w 48"/>
                <a:gd name="T3" fmla="*/ 0 h 34"/>
                <a:gd name="T4" fmla="*/ 4 w 48"/>
                <a:gd name="T5" fmla="*/ 17 h 34"/>
                <a:gd name="T6" fmla="*/ 31 w 48"/>
                <a:gd name="T7" fmla="*/ 34 h 34"/>
                <a:gd name="T8" fmla="*/ 43 w 48"/>
                <a:gd name="T9" fmla="*/ 17 h 34"/>
              </a:gdLst>
              <a:ahLst/>
              <a:cxnLst>
                <a:cxn ang="0">
                  <a:pos x="T0" y="T1"/>
                </a:cxn>
                <a:cxn ang="0">
                  <a:pos x="T2" y="T3"/>
                </a:cxn>
                <a:cxn ang="0">
                  <a:pos x="T4" y="T5"/>
                </a:cxn>
                <a:cxn ang="0">
                  <a:pos x="T6" y="T7"/>
                </a:cxn>
                <a:cxn ang="0">
                  <a:pos x="T8" y="T9"/>
                </a:cxn>
              </a:cxnLst>
              <a:rect l="0" t="0" r="r" b="b"/>
              <a:pathLst>
                <a:path w="48" h="34">
                  <a:moveTo>
                    <a:pt x="43" y="17"/>
                  </a:moveTo>
                  <a:cubicBezTo>
                    <a:pt x="39" y="8"/>
                    <a:pt x="27" y="0"/>
                    <a:pt x="16" y="0"/>
                  </a:cubicBezTo>
                  <a:cubicBezTo>
                    <a:pt x="5" y="0"/>
                    <a:pt x="0" y="8"/>
                    <a:pt x="4" y="17"/>
                  </a:cubicBezTo>
                  <a:cubicBezTo>
                    <a:pt x="8" y="26"/>
                    <a:pt x="21" y="34"/>
                    <a:pt x="31" y="34"/>
                  </a:cubicBezTo>
                  <a:cubicBezTo>
                    <a:pt x="42" y="34"/>
                    <a:pt x="48" y="26"/>
                    <a:pt x="43" y="17"/>
                  </a:cubicBezTo>
                  <a:close/>
                </a:path>
              </a:pathLst>
            </a:custGeom>
            <a:grpFill/>
            <a:ln>
              <a:noFill/>
            </a:ln>
          </p:spPr>
          <p:txBody>
            <a:bodyPr anchor="ctr"/>
            <a:lstStyle/>
            <a:p>
              <a:pPr algn="ctr"/>
              <a:endParaRPr>
                <a:solidFill>
                  <a:schemeClr val="accent1">
                    <a:lumMod val="50000"/>
                  </a:schemeClr>
                </a:solidFill>
              </a:endParaRPr>
            </a:p>
          </p:txBody>
        </p:sp>
        <p:sp>
          <p:nvSpPr>
            <p:cNvPr id="662" name="íṡľiḓe"/>
            <p:cNvSpPr/>
            <p:nvPr userDrawn="1"/>
          </p:nvSpPr>
          <p:spPr bwMode="auto">
            <a:xfrm>
              <a:off x="10129746" y="4479659"/>
              <a:ext cx="175896" cy="123436"/>
            </a:xfrm>
            <a:custGeom>
              <a:avLst/>
              <a:gdLst>
                <a:gd name="T0" fmla="*/ 44 w 48"/>
                <a:gd name="T1" fmla="*/ 17 h 34"/>
                <a:gd name="T2" fmla="*/ 16 w 48"/>
                <a:gd name="T3" fmla="*/ 0 h 34"/>
                <a:gd name="T4" fmla="*/ 4 w 48"/>
                <a:gd name="T5" fmla="*/ 17 h 34"/>
                <a:gd name="T6" fmla="*/ 32 w 48"/>
                <a:gd name="T7" fmla="*/ 34 h 34"/>
                <a:gd name="T8" fmla="*/ 44 w 48"/>
                <a:gd name="T9" fmla="*/ 17 h 34"/>
              </a:gdLst>
              <a:ahLst/>
              <a:cxnLst>
                <a:cxn ang="0">
                  <a:pos x="T0" y="T1"/>
                </a:cxn>
                <a:cxn ang="0">
                  <a:pos x="T2" y="T3"/>
                </a:cxn>
                <a:cxn ang="0">
                  <a:pos x="T4" y="T5"/>
                </a:cxn>
                <a:cxn ang="0">
                  <a:pos x="T6" y="T7"/>
                </a:cxn>
                <a:cxn ang="0">
                  <a:pos x="T8" y="T9"/>
                </a:cxn>
              </a:cxnLst>
              <a:rect l="0" t="0" r="r" b="b"/>
              <a:pathLst>
                <a:path w="48" h="34">
                  <a:moveTo>
                    <a:pt x="44" y="17"/>
                  </a:moveTo>
                  <a:cubicBezTo>
                    <a:pt x="39" y="8"/>
                    <a:pt x="27" y="0"/>
                    <a:pt x="16" y="0"/>
                  </a:cubicBezTo>
                  <a:cubicBezTo>
                    <a:pt x="5" y="0"/>
                    <a:pt x="0" y="8"/>
                    <a:pt x="4" y="17"/>
                  </a:cubicBezTo>
                  <a:cubicBezTo>
                    <a:pt x="9" y="26"/>
                    <a:pt x="21" y="34"/>
                    <a:pt x="32" y="34"/>
                  </a:cubicBezTo>
                  <a:cubicBezTo>
                    <a:pt x="43" y="34"/>
                    <a:pt x="48" y="26"/>
                    <a:pt x="44" y="17"/>
                  </a:cubicBezTo>
                  <a:close/>
                </a:path>
              </a:pathLst>
            </a:custGeom>
            <a:grpFill/>
            <a:ln>
              <a:noFill/>
            </a:ln>
          </p:spPr>
          <p:txBody>
            <a:bodyPr anchor="ctr"/>
            <a:lstStyle/>
            <a:p>
              <a:pPr algn="ctr"/>
              <a:endParaRPr>
                <a:solidFill>
                  <a:schemeClr val="accent1">
                    <a:lumMod val="50000"/>
                  </a:schemeClr>
                </a:solidFill>
              </a:endParaRPr>
            </a:p>
          </p:txBody>
        </p:sp>
        <p:sp>
          <p:nvSpPr>
            <p:cNvPr id="663" name="işḻïḓé"/>
            <p:cNvSpPr/>
            <p:nvPr userDrawn="1"/>
          </p:nvSpPr>
          <p:spPr bwMode="auto">
            <a:xfrm>
              <a:off x="10305642" y="4479659"/>
              <a:ext cx="178982" cy="123436"/>
            </a:xfrm>
            <a:custGeom>
              <a:avLst/>
              <a:gdLst>
                <a:gd name="T0" fmla="*/ 44 w 49"/>
                <a:gd name="T1" fmla="*/ 17 h 34"/>
                <a:gd name="T2" fmla="*/ 16 w 49"/>
                <a:gd name="T3" fmla="*/ 0 h 34"/>
                <a:gd name="T4" fmla="*/ 4 w 49"/>
                <a:gd name="T5" fmla="*/ 17 h 34"/>
                <a:gd name="T6" fmla="*/ 33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6" y="0"/>
                  </a:cubicBezTo>
                  <a:cubicBezTo>
                    <a:pt x="5" y="0"/>
                    <a:pt x="0" y="8"/>
                    <a:pt x="4" y="17"/>
                  </a:cubicBezTo>
                  <a:cubicBezTo>
                    <a:pt x="9" y="26"/>
                    <a:pt x="22" y="34"/>
                    <a:pt x="33" y="34"/>
                  </a:cubicBezTo>
                  <a:cubicBezTo>
                    <a:pt x="44" y="34"/>
                    <a:pt x="49" y="26"/>
                    <a:pt x="44" y="17"/>
                  </a:cubicBezTo>
                  <a:close/>
                </a:path>
              </a:pathLst>
            </a:custGeom>
            <a:grpFill/>
            <a:ln>
              <a:noFill/>
            </a:ln>
          </p:spPr>
          <p:txBody>
            <a:bodyPr anchor="ctr"/>
            <a:lstStyle/>
            <a:p>
              <a:pPr algn="ctr"/>
              <a:endParaRPr>
                <a:solidFill>
                  <a:schemeClr val="accent1">
                    <a:lumMod val="50000"/>
                  </a:schemeClr>
                </a:solidFill>
              </a:endParaRPr>
            </a:p>
          </p:txBody>
        </p:sp>
        <p:sp>
          <p:nvSpPr>
            <p:cNvPr id="664" name="îŝ1ïḑé"/>
            <p:cNvSpPr/>
            <p:nvPr userDrawn="1"/>
          </p:nvSpPr>
          <p:spPr bwMode="auto">
            <a:xfrm>
              <a:off x="10479995" y="4479659"/>
              <a:ext cx="178982" cy="123436"/>
            </a:xfrm>
            <a:custGeom>
              <a:avLst/>
              <a:gdLst>
                <a:gd name="T0" fmla="*/ 44 w 49"/>
                <a:gd name="T1" fmla="*/ 17 h 34"/>
                <a:gd name="T2" fmla="*/ 16 w 49"/>
                <a:gd name="T3" fmla="*/ 0 h 34"/>
                <a:gd name="T4" fmla="*/ 5 w 49"/>
                <a:gd name="T5" fmla="*/ 17 h 34"/>
                <a:gd name="T6" fmla="*/ 33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6" y="0"/>
                  </a:cubicBezTo>
                  <a:cubicBezTo>
                    <a:pt x="5" y="0"/>
                    <a:pt x="0" y="8"/>
                    <a:pt x="5" y="17"/>
                  </a:cubicBezTo>
                  <a:cubicBezTo>
                    <a:pt x="9" y="26"/>
                    <a:pt x="22" y="34"/>
                    <a:pt x="33" y="34"/>
                  </a:cubicBezTo>
                  <a:cubicBezTo>
                    <a:pt x="44" y="34"/>
                    <a:pt x="49" y="26"/>
                    <a:pt x="44" y="17"/>
                  </a:cubicBezTo>
                  <a:close/>
                </a:path>
              </a:pathLst>
            </a:custGeom>
            <a:grpFill/>
            <a:ln>
              <a:noFill/>
            </a:ln>
          </p:spPr>
          <p:txBody>
            <a:bodyPr anchor="ctr"/>
            <a:lstStyle/>
            <a:p>
              <a:pPr algn="ctr"/>
              <a:endParaRPr>
                <a:solidFill>
                  <a:schemeClr val="accent1">
                    <a:lumMod val="50000"/>
                  </a:schemeClr>
                </a:solidFill>
              </a:endParaRPr>
            </a:p>
          </p:txBody>
        </p:sp>
        <p:sp>
          <p:nvSpPr>
            <p:cNvPr id="665" name="işḷïḑè"/>
            <p:cNvSpPr/>
            <p:nvPr userDrawn="1"/>
          </p:nvSpPr>
          <p:spPr bwMode="auto">
            <a:xfrm>
              <a:off x="10655891" y="4479659"/>
              <a:ext cx="178982" cy="123436"/>
            </a:xfrm>
            <a:custGeom>
              <a:avLst/>
              <a:gdLst>
                <a:gd name="T0" fmla="*/ 44 w 49"/>
                <a:gd name="T1" fmla="*/ 17 h 34"/>
                <a:gd name="T2" fmla="*/ 15 w 49"/>
                <a:gd name="T3" fmla="*/ 0 h 34"/>
                <a:gd name="T4" fmla="*/ 5 w 49"/>
                <a:gd name="T5" fmla="*/ 17 h 34"/>
                <a:gd name="T6" fmla="*/ 34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5" y="0"/>
                  </a:cubicBezTo>
                  <a:cubicBezTo>
                    <a:pt x="5" y="0"/>
                    <a:pt x="0" y="8"/>
                    <a:pt x="5" y="17"/>
                  </a:cubicBezTo>
                  <a:cubicBezTo>
                    <a:pt x="10" y="26"/>
                    <a:pt x="23" y="34"/>
                    <a:pt x="34" y="34"/>
                  </a:cubicBezTo>
                  <a:cubicBezTo>
                    <a:pt x="45" y="34"/>
                    <a:pt x="49" y="26"/>
                    <a:pt x="44" y="17"/>
                  </a:cubicBezTo>
                  <a:close/>
                </a:path>
              </a:pathLst>
            </a:custGeom>
            <a:grpFill/>
            <a:ln>
              <a:noFill/>
            </a:ln>
          </p:spPr>
          <p:txBody>
            <a:bodyPr anchor="ctr"/>
            <a:lstStyle/>
            <a:p>
              <a:pPr algn="ctr"/>
              <a:endParaRPr>
                <a:solidFill>
                  <a:schemeClr val="accent1">
                    <a:lumMod val="50000"/>
                  </a:schemeClr>
                </a:solidFill>
              </a:endParaRPr>
            </a:p>
          </p:txBody>
        </p:sp>
        <p:sp>
          <p:nvSpPr>
            <p:cNvPr id="666" name="iṩ1iḋê"/>
            <p:cNvSpPr/>
            <p:nvPr userDrawn="1"/>
          </p:nvSpPr>
          <p:spPr bwMode="auto">
            <a:xfrm>
              <a:off x="10830244" y="4479659"/>
              <a:ext cx="183611" cy="123436"/>
            </a:xfrm>
            <a:custGeom>
              <a:avLst/>
              <a:gdLst>
                <a:gd name="T0" fmla="*/ 44 w 50"/>
                <a:gd name="T1" fmla="*/ 17 h 34"/>
                <a:gd name="T2" fmla="*/ 15 w 50"/>
                <a:gd name="T3" fmla="*/ 0 h 34"/>
                <a:gd name="T4" fmla="*/ 5 w 50"/>
                <a:gd name="T5" fmla="*/ 17 h 34"/>
                <a:gd name="T6" fmla="*/ 34 w 50"/>
                <a:gd name="T7" fmla="*/ 34 h 34"/>
                <a:gd name="T8" fmla="*/ 44 w 50"/>
                <a:gd name="T9" fmla="*/ 17 h 34"/>
              </a:gdLst>
              <a:ahLst/>
              <a:cxnLst>
                <a:cxn ang="0">
                  <a:pos x="T0" y="T1"/>
                </a:cxn>
                <a:cxn ang="0">
                  <a:pos x="T2" y="T3"/>
                </a:cxn>
                <a:cxn ang="0">
                  <a:pos x="T4" y="T5"/>
                </a:cxn>
                <a:cxn ang="0">
                  <a:pos x="T6" y="T7"/>
                </a:cxn>
                <a:cxn ang="0">
                  <a:pos x="T8" y="T9"/>
                </a:cxn>
              </a:cxnLst>
              <a:rect l="0" t="0" r="r" b="b"/>
              <a:pathLst>
                <a:path w="50" h="34">
                  <a:moveTo>
                    <a:pt x="44" y="17"/>
                  </a:moveTo>
                  <a:cubicBezTo>
                    <a:pt x="39" y="8"/>
                    <a:pt x="26" y="0"/>
                    <a:pt x="15" y="0"/>
                  </a:cubicBezTo>
                  <a:cubicBezTo>
                    <a:pt x="5" y="0"/>
                    <a:pt x="0" y="8"/>
                    <a:pt x="5" y="17"/>
                  </a:cubicBezTo>
                  <a:cubicBezTo>
                    <a:pt x="10" y="26"/>
                    <a:pt x="23" y="34"/>
                    <a:pt x="34" y="34"/>
                  </a:cubicBezTo>
                  <a:cubicBezTo>
                    <a:pt x="45" y="34"/>
                    <a:pt x="50" y="26"/>
                    <a:pt x="44" y="17"/>
                  </a:cubicBezTo>
                  <a:close/>
                </a:path>
              </a:pathLst>
            </a:custGeom>
            <a:grpFill/>
            <a:ln>
              <a:noFill/>
            </a:ln>
          </p:spPr>
          <p:txBody>
            <a:bodyPr anchor="ctr"/>
            <a:lstStyle/>
            <a:p>
              <a:pPr algn="ctr"/>
              <a:endParaRPr>
                <a:solidFill>
                  <a:schemeClr val="accent1">
                    <a:lumMod val="50000"/>
                  </a:schemeClr>
                </a:solidFill>
              </a:endParaRPr>
            </a:p>
          </p:txBody>
        </p:sp>
        <p:sp>
          <p:nvSpPr>
            <p:cNvPr id="667" name="íṣ1ïḋé"/>
            <p:cNvSpPr/>
            <p:nvPr userDrawn="1"/>
          </p:nvSpPr>
          <p:spPr bwMode="auto">
            <a:xfrm>
              <a:off x="11006140" y="4479659"/>
              <a:ext cx="182068" cy="123436"/>
            </a:xfrm>
            <a:custGeom>
              <a:avLst/>
              <a:gdLst>
                <a:gd name="T0" fmla="*/ 45 w 50"/>
                <a:gd name="T1" fmla="*/ 17 h 34"/>
                <a:gd name="T2" fmla="*/ 15 w 50"/>
                <a:gd name="T3" fmla="*/ 0 h 34"/>
                <a:gd name="T4" fmla="*/ 5 w 50"/>
                <a:gd name="T5" fmla="*/ 17 h 34"/>
                <a:gd name="T6" fmla="*/ 35 w 50"/>
                <a:gd name="T7" fmla="*/ 34 h 34"/>
                <a:gd name="T8" fmla="*/ 45 w 50"/>
                <a:gd name="T9" fmla="*/ 17 h 34"/>
              </a:gdLst>
              <a:ahLst/>
              <a:cxnLst>
                <a:cxn ang="0">
                  <a:pos x="T0" y="T1"/>
                </a:cxn>
                <a:cxn ang="0">
                  <a:pos x="T2" y="T3"/>
                </a:cxn>
                <a:cxn ang="0">
                  <a:pos x="T4" y="T5"/>
                </a:cxn>
                <a:cxn ang="0">
                  <a:pos x="T6" y="T7"/>
                </a:cxn>
                <a:cxn ang="0">
                  <a:pos x="T8" y="T9"/>
                </a:cxn>
              </a:cxnLst>
              <a:rect l="0" t="0" r="r" b="b"/>
              <a:pathLst>
                <a:path w="50" h="34">
                  <a:moveTo>
                    <a:pt x="45" y="17"/>
                  </a:moveTo>
                  <a:cubicBezTo>
                    <a:pt x="39" y="8"/>
                    <a:pt x="26" y="0"/>
                    <a:pt x="15" y="0"/>
                  </a:cubicBezTo>
                  <a:cubicBezTo>
                    <a:pt x="4" y="0"/>
                    <a:pt x="0" y="8"/>
                    <a:pt x="5" y="17"/>
                  </a:cubicBezTo>
                  <a:cubicBezTo>
                    <a:pt x="11" y="26"/>
                    <a:pt x="24" y="34"/>
                    <a:pt x="35" y="34"/>
                  </a:cubicBezTo>
                  <a:cubicBezTo>
                    <a:pt x="46" y="34"/>
                    <a:pt x="50" y="26"/>
                    <a:pt x="45" y="17"/>
                  </a:cubicBezTo>
                  <a:close/>
                </a:path>
              </a:pathLst>
            </a:custGeom>
            <a:grpFill/>
            <a:ln>
              <a:noFill/>
            </a:ln>
          </p:spPr>
          <p:txBody>
            <a:bodyPr anchor="ctr"/>
            <a:lstStyle/>
            <a:p>
              <a:pPr algn="ctr"/>
              <a:endParaRPr>
                <a:solidFill>
                  <a:schemeClr val="accent1">
                    <a:lumMod val="50000"/>
                  </a:schemeClr>
                </a:solidFill>
              </a:endParaRPr>
            </a:p>
          </p:txBody>
        </p:sp>
        <p:sp>
          <p:nvSpPr>
            <p:cNvPr id="668" name="iŝľîďe"/>
            <p:cNvSpPr/>
            <p:nvPr userDrawn="1"/>
          </p:nvSpPr>
          <p:spPr bwMode="auto">
            <a:xfrm>
              <a:off x="11180493" y="4479659"/>
              <a:ext cx="186697" cy="123436"/>
            </a:xfrm>
            <a:custGeom>
              <a:avLst/>
              <a:gdLst>
                <a:gd name="T0" fmla="*/ 45 w 51"/>
                <a:gd name="T1" fmla="*/ 17 h 34"/>
                <a:gd name="T2" fmla="*/ 15 w 51"/>
                <a:gd name="T3" fmla="*/ 0 h 34"/>
                <a:gd name="T4" fmla="*/ 6 w 51"/>
                <a:gd name="T5" fmla="*/ 17 h 34"/>
                <a:gd name="T6" fmla="*/ 35 w 51"/>
                <a:gd name="T7" fmla="*/ 34 h 34"/>
                <a:gd name="T8" fmla="*/ 45 w 51"/>
                <a:gd name="T9" fmla="*/ 17 h 34"/>
              </a:gdLst>
              <a:ahLst/>
              <a:cxnLst>
                <a:cxn ang="0">
                  <a:pos x="T0" y="T1"/>
                </a:cxn>
                <a:cxn ang="0">
                  <a:pos x="T2" y="T3"/>
                </a:cxn>
                <a:cxn ang="0">
                  <a:pos x="T4" y="T5"/>
                </a:cxn>
                <a:cxn ang="0">
                  <a:pos x="T6" y="T7"/>
                </a:cxn>
                <a:cxn ang="0">
                  <a:pos x="T8" y="T9"/>
                </a:cxn>
              </a:cxnLst>
              <a:rect l="0" t="0" r="r" b="b"/>
              <a:pathLst>
                <a:path w="51" h="34">
                  <a:moveTo>
                    <a:pt x="45" y="17"/>
                  </a:moveTo>
                  <a:cubicBezTo>
                    <a:pt x="39" y="8"/>
                    <a:pt x="26" y="0"/>
                    <a:pt x="15" y="0"/>
                  </a:cubicBezTo>
                  <a:cubicBezTo>
                    <a:pt x="4" y="0"/>
                    <a:pt x="0" y="8"/>
                    <a:pt x="6" y="17"/>
                  </a:cubicBezTo>
                  <a:cubicBezTo>
                    <a:pt x="11" y="26"/>
                    <a:pt x="24" y="34"/>
                    <a:pt x="35" y="34"/>
                  </a:cubicBezTo>
                  <a:cubicBezTo>
                    <a:pt x="46" y="34"/>
                    <a:pt x="51" y="26"/>
                    <a:pt x="45" y="17"/>
                  </a:cubicBezTo>
                  <a:close/>
                </a:path>
              </a:pathLst>
            </a:custGeom>
            <a:grpFill/>
            <a:ln>
              <a:noFill/>
            </a:ln>
          </p:spPr>
          <p:txBody>
            <a:bodyPr anchor="ctr"/>
            <a:lstStyle/>
            <a:p>
              <a:pPr algn="ctr"/>
              <a:endParaRPr>
                <a:solidFill>
                  <a:schemeClr val="accent1">
                    <a:lumMod val="50000"/>
                  </a:schemeClr>
                </a:solidFill>
              </a:endParaRPr>
            </a:p>
          </p:txBody>
        </p:sp>
        <p:sp>
          <p:nvSpPr>
            <p:cNvPr id="669" name="íṣ1ïḓe"/>
            <p:cNvSpPr/>
            <p:nvPr userDrawn="1"/>
          </p:nvSpPr>
          <p:spPr bwMode="auto">
            <a:xfrm>
              <a:off x="9845844" y="4629324"/>
              <a:ext cx="174353" cy="128065"/>
            </a:xfrm>
            <a:custGeom>
              <a:avLst/>
              <a:gdLst>
                <a:gd name="T0" fmla="*/ 44 w 48"/>
                <a:gd name="T1" fmla="*/ 17 h 35"/>
                <a:gd name="T2" fmla="*/ 16 w 48"/>
                <a:gd name="T3" fmla="*/ 0 h 35"/>
                <a:gd name="T4" fmla="*/ 4 w 48"/>
                <a:gd name="T5" fmla="*/ 17 h 35"/>
                <a:gd name="T6" fmla="*/ 32 w 48"/>
                <a:gd name="T7" fmla="*/ 35 h 35"/>
                <a:gd name="T8" fmla="*/ 44 w 48"/>
                <a:gd name="T9" fmla="*/ 17 h 35"/>
              </a:gdLst>
              <a:ahLst/>
              <a:cxnLst>
                <a:cxn ang="0">
                  <a:pos x="T0" y="T1"/>
                </a:cxn>
                <a:cxn ang="0">
                  <a:pos x="T2" y="T3"/>
                </a:cxn>
                <a:cxn ang="0">
                  <a:pos x="T4" y="T5"/>
                </a:cxn>
                <a:cxn ang="0">
                  <a:pos x="T6" y="T7"/>
                </a:cxn>
                <a:cxn ang="0">
                  <a:pos x="T8" y="T9"/>
                </a:cxn>
              </a:cxnLst>
              <a:rect l="0" t="0" r="r" b="b"/>
              <a:pathLst>
                <a:path w="48" h="35">
                  <a:moveTo>
                    <a:pt x="44" y="17"/>
                  </a:moveTo>
                  <a:cubicBezTo>
                    <a:pt x="40" y="8"/>
                    <a:pt x="27" y="0"/>
                    <a:pt x="16" y="0"/>
                  </a:cubicBezTo>
                  <a:cubicBezTo>
                    <a:pt x="5" y="0"/>
                    <a:pt x="0" y="8"/>
                    <a:pt x="4" y="17"/>
                  </a:cubicBezTo>
                  <a:cubicBezTo>
                    <a:pt x="8" y="27"/>
                    <a:pt x="21" y="35"/>
                    <a:pt x="32" y="35"/>
                  </a:cubicBezTo>
                  <a:cubicBezTo>
                    <a:pt x="43" y="35"/>
                    <a:pt x="48" y="27"/>
                    <a:pt x="44" y="17"/>
                  </a:cubicBezTo>
                  <a:close/>
                </a:path>
              </a:pathLst>
            </a:custGeom>
            <a:grpFill/>
            <a:ln>
              <a:noFill/>
            </a:ln>
          </p:spPr>
          <p:txBody>
            <a:bodyPr anchor="ctr"/>
            <a:lstStyle/>
            <a:p>
              <a:pPr algn="ctr"/>
              <a:endParaRPr>
                <a:solidFill>
                  <a:schemeClr val="accent1">
                    <a:lumMod val="50000"/>
                  </a:schemeClr>
                </a:solidFill>
              </a:endParaRPr>
            </a:p>
          </p:txBody>
        </p:sp>
        <p:sp>
          <p:nvSpPr>
            <p:cNvPr id="670" name="îṡḻíḓe"/>
            <p:cNvSpPr/>
            <p:nvPr userDrawn="1"/>
          </p:nvSpPr>
          <p:spPr bwMode="auto">
            <a:xfrm>
              <a:off x="10024826" y="4629324"/>
              <a:ext cx="178982" cy="128065"/>
            </a:xfrm>
            <a:custGeom>
              <a:avLst/>
              <a:gdLst>
                <a:gd name="T0" fmla="*/ 44 w 49"/>
                <a:gd name="T1" fmla="*/ 17 h 35"/>
                <a:gd name="T2" fmla="*/ 16 w 49"/>
                <a:gd name="T3" fmla="*/ 0 h 35"/>
                <a:gd name="T4" fmla="*/ 4 w 49"/>
                <a:gd name="T5" fmla="*/ 17 h 35"/>
                <a:gd name="T6" fmla="*/ 32 w 49"/>
                <a:gd name="T7" fmla="*/ 35 h 35"/>
                <a:gd name="T8" fmla="*/ 44 w 49"/>
                <a:gd name="T9" fmla="*/ 17 h 35"/>
              </a:gdLst>
              <a:ahLst/>
              <a:cxnLst>
                <a:cxn ang="0">
                  <a:pos x="T0" y="T1"/>
                </a:cxn>
                <a:cxn ang="0">
                  <a:pos x="T2" y="T3"/>
                </a:cxn>
                <a:cxn ang="0">
                  <a:pos x="T4" y="T5"/>
                </a:cxn>
                <a:cxn ang="0">
                  <a:pos x="T6" y="T7"/>
                </a:cxn>
                <a:cxn ang="0">
                  <a:pos x="T8" y="T9"/>
                </a:cxn>
              </a:cxnLst>
              <a:rect l="0" t="0" r="r" b="b"/>
              <a:pathLst>
                <a:path w="49" h="35">
                  <a:moveTo>
                    <a:pt x="44" y="17"/>
                  </a:moveTo>
                  <a:cubicBezTo>
                    <a:pt x="39" y="8"/>
                    <a:pt x="27" y="0"/>
                    <a:pt x="16" y="0"/>
                  </a:cubicBezTo>
                  <a:cubicBezTo>
                    <a:pt x="5" y="0"/>
                    <a:pt x="0" y="8"/>
                    <a:pt x="4" y="17"/>
                  </a:cubicBezTo>
                  <a:cubicBezTo>
                    <a:pt x="8" y="27"/>
                    <a:pt x="21" y="35"/>
                    <a:pt x="32" y="35"/>
                  </a:cubicBezTo>
                  <a:cubicBezTo>
                    <a:pt x="43" y="35"/>
                    <a:pt x="49" y="27"/>
                    <a:pt x="44" y="17"/>
                  </a:cubicBezTo>
                  <a:close/>
                </a:path>
              </a:pathLst>
            </a:custGeom>
            <a:grpFill/>
            <a:ln>
              <a:noFill/>
            </a:ln>
          </p:spPr>
          <p:txBody>
            <a:bodyPr anchor="ctr"/>
            <a:lstStyle/>
            <a:p>
              <a:pPr algn="ctr"/>
              <a:endParaRPr>
                <a:solidFill>
                  <a:schemeClr val="accent1">
                    <a:lumMod val="50000"/>
                  </a:schemeClr>
                </a:solidFill>
              </a:endParaRPr>
            </a:p>
          </p:txBody>
        </p:sp>
        <p:sp>
          <p:nvSpPr>
            <p:cNvPr id="671" name="íṥḷidè"/>
            <p:cNvSpPr/>
            <p:nvPr userDrawn="1"/>
          </p:nvSpPr>
          <p:spPr bwMode="auto">
            <a:xfrm>
              <a:off x="10199179" y="4629324"/>
              <a:ext cx="183611" cy="128065"/>
            </a:xfrm>
            <a:custGeom>
              <a:avLst/>
              <a:gdLst>
                <a:gd name="T0" fmla="*/ 45 w 50"/>
                <a:gd name="T1" fmla="*/ 17 h 35"/>
                <a:gd name="T2" fmla="*/ 17 w 50"/>
                <a:gd name="T3" fmla="*/ 0 h 35"/>
                <a:gd name="T4" fmla="*/ 5 w 50"/>
                <a:gd name="T5" fmla="*/ 17 h 35"/>
                <a:gd name="T6" fmla="*/ 33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8" y="0"/>
                    <a:pt x="17" y="0"/>
                  </a:cubicBezTo>
                  <a:cubicBezTo>
                    <a:pt x="6" y="0"/>
                    <a:pt x="0" y="8"/>
                    <a:pt x="5" y="17"/>
                  </a:cubicBezTo>
                  <a:cubicBezTo>
                    <a:pt x="10" y="27"/>
                    <a:pt x="22" y="35"/>
                    <a:pt x="33" y="35"/>
                  </a:cubicBezTo>
                  <a:cubicBezTo>
                    <a:pt x="45"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2" name="ïşļiḍe"/>
            <p:cNvSpPr/>
            <p:nvPr userDrawn="1"/>
          </p:nvSpPr>
          <p:spPr bwMode="auto">
            <a:xfrm>
              <a:off x="10378161" y="4629324"/>
              <a:ext cx="182068" cy="128065"/>
            </a:xfrm>
            <a:custGeom>
              <a:avLst/>
              <a:gdLst>
                <a:gd name="T0" fmla="*/ 45 w 50"/>
                <a:gd name="T1" fmla="*/ 17 h 35"/>
                <a:gd name="T2" fmla="*/ 16 w 50"/>
                <a:gd name="T3" fmla="*/ 0 h 35"/>
                <a:gd name="T4" fmla="*/ 5 w 50"/>
                <a:gd name="T5" fmla="*/ 17 h 35"/>
                <a:gd name="T6" fmla="*/ 34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4" y="35"/>
                  </a:cubicBezTo>
                  <a:cubicBezTo>
                    <a:pt x="45"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3" name="îŝľîḓê"/>
            <p:cNvSpPr/>
            <p:nvPr userDrawn="1"/>
          </p:nvSpPr>
          <p:spPr bwMode="auto">
            <a:xfrm>
              <a:off x="10557143" y="4629324"/>
              <a:ext cx="182068" cy="128065"/>
            </a:xfrm>
            <a:custGeom>
              <a:avLst/>
              <a:gdLst>
                <a:gd name="T0" fmla="*/ 45 w 50"/>
                <a:gd name="T1" fmla="*/ 17 h 35"/>
                <a:gd name="T2" fmla="*/ 16 w 50"/>
                <a:gd name="T3" fmla="*/ 0 h 35"/>
                <a:gd name="T4" fmla="*/ 5 w 50"/>
                <a:gd name="T5" fmla="*/ 17 h 35"/>
                <a:gd name="T6" fmla="*/ 34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4" y="35"/>
                  </a:cubicBezTo>
                  <a:cubicBezTo>
                    <a:pt x="45"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4" name="iṣḻîḍê"/>
            <p:cNvSpPr/>
            <p:nvPr userDrawn="1"/>
          </p:nvSpPr>
          <p:spPr bwMode="auto">
            <a:xfrm>
              <a:off x="10736125" y="4629324"/>
              <a:ext cx="182068" cy="128065"/>
            </a:xfrm>
            <a:custGeom>
              <a:avLst/>
              <a:gdLst>
                <a:gd name="T0" fmla="*/ 45 w 50"/>
                <a:gd name="T1" fmla="*/ 17 h 35"/>
                <a:gd name="T2" fmla="*/ 16 w 50"/>
                <a:gd name="T3" fmla="*/ 0 h 35"/>
                <a:gd name="T4" fmla="*/ 5 w 50"/>
                <a:gd name="T5" fmla="*/ 17 h 35"/>
                <a:gd name="T6" fmla="*/ 35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5" y="35"/>
                  </a:cubicBezTo>
                  <a:cubicBezTo>
                    <a:pt x="46"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5" name="isḷiḍê"/>
            <p:cNvSpPr/>
            <p:nvPr userDrawn="1"/>
          </p:nvSpPr>
          <p:spPr bwMode="auto">
            <a:xfrm>
              <a:off x="10915106" y="4629324"/>
              <a:ext cx="185154" cy="128065"/>
            </a:xfrm>
            <a:custGeom>
              <a:avLst/>
              <a:gdLst>
                <a:gd name="T0" fmla="*/ 45 w 51"/>
                <a:gd name="T1" fmla="*/ 17 h 35"/>
                <a:gd name="T2" fmla="*/ 15 w 51"/>
                <a:gd name="T3" fmla="*/ 0 h 35"/>
                <a:gd name="T4" fmla="*/ 5 w 51"/>
                <a:gd name="T5" fmla="*/ 17 h 35"/>
                <a:gd name="T6" fmla="*/ 35 w 51"/>
                <a:gd name="T7" fmla="*/ 35 h 35"/>
                <a:gd name="T8" fmla="*/ 45 w 51"/>
                <a:gd name="T9" fmla="*/ 17 h 35"/>
              </a:gdLst>
              <a:ahLst/>
              <a:cxnLst>
                <a:cxn ang="0">
                  <a:pos x="T0" y="T1"/>
                </a:cxn>
                <a:cxn ang="0">
                  <a:pos x="T2" y="T3"/>
                </a:cxn>
                <a:cxn ang="0">
                  <a:pos x="T4" y="T5"/>
                </a:cxn>
                <a:cxn ang="0">
                  <a:pos x="T6" y="T7"/>
                </a:cxn>
                <a:cxn ang="0">
                  <a:pos x="T8" y="T9"/>
                </a:cxn>
              </a:cxnLst>
              <a:rect l="0" t="0" r="r" b="b"/>
              <a:pathLst>
                <a:path w="51" h="35">
                  <a:moveTo>
                    <a:pt x="45" y="17"/>
                  </a:moveTo>
                  <a:cubicBezTo>
                    <a:pt x="40" y="8"/>
                    <a:pt x="26" y="0"/>
                    <a:pt x="15" y="0"/>
                  </a:cubicBezTo>
                  <a:cubicBezTo>
                    <a:pt x="4" y="0"/>
                    <a:pt x="0" y="8"/>
                    <a:pt x="5" y="17"/>
                  </a:cubicBezTo>
                  <a:cubicBezTo>
                    <a:pt x="10" y="27"/>
                    <a:pt x="24" y="35"/>
                    <a:pt x="35" y="35"/>
                  </a:cubicBezTo>
                  <a:cubicBezTo>
                    <a:pt x="46" y="35"/>
                    <a:pt x="51" y="27"/>
                    <a:pt x="45" y="17"/>
                  </a:cubicBezTo>
                  <a:close/>
                </a:path>
              </a:pathLst>
            </a:custGeom>
            <a:grpFill/>
            <a:ln>
              <a:noFill/>
            </a:ln>
          </p:spPr>
          <p:txBody>
            <a:bodyPr anchor="ctr"/>
            <a:lstStyle/>
            <a:p>
              <a:pPr algn="ctr"/>
              <a:endParaRPr>
                <a:solidFill>
                  <a:schemeClr val="accent1">
                    <a:lumMod val="50000"/>
                  </a:schemeClr>
                </a:solidFill>
              </a:endParaRPr>
            </a:p>
          </p:txBody>
        </p:sp>
        <p:sp>
          <p:nvSpPr>
            <p:cNvPr id="676" name="ïsḻiḑé"/>
            <p:cNvSpPr/>
            <p:nvPr userDrawn="1"/>
          </p:nvSpPr>
          <p:spPr bwMode="auto">
            <a:xfrm>
              <a:off x="11094088" y="4629324"/>
              <a:ext cx="185154" cy="128065"/>
            </a:xfrm>
            <a:custGeom>
              <a:avLst/>
              <a:gdLst>
                <a:gd name="T0" fmla="*/ 45 w 51"/>
                <a:gd name="T1" fmla="*/ 17 h 35"/>
                <a:gd name="T2" fmla="*/ 15 w 51"/>
                <a:gd name="T3" fmla="*/ 0 h 35"/>
                <a:gd name="T4" fmla="*/ 5 w 51"/>
                <a:gd name="T5" fmla="*/ 17 h 35"/>
                <a:gd name="T6" fmla="*/ 35 w 51"/>
                <a:gd name="T7" fmla="*/ 35 h 35"/>
                <a:gd name="T8" fmla="*/ 45 w 51"/>
                <a:gd name="T9" fmla="*/ 17 h 35"/>
              </a:gdLst>
              <a:ahLst/>
              <a:cxnLst>
                <a:cxn ang="0">
                  <a:pos x="T0" y="T1"/>
                </a:cxn>
                <a:cxn ang="0">
                  <a:pos x="T2" y="T3"/>
                </a:cxn>
                <a:cxn ang="0">
                  <a:pos x="T4" y="T5"/>
                </a:cxn>
                <a:cxn ang="0">
                  <a:pos x="T6" y="T7"/>
                </a:cxn>
                <a:cxn ang="0">
                  <a:pos x="T8" y="T9"/>
                </a:cxn>
              </a:cxnLst>
              <a:rect l="0" t="0" r="r" b="b"/>
              <a:pathLst>
                <a:path w="51" h="35">
                  <a:moveTo>
                    <a:pt x="45" y="17"/>
                  </a:moveTo>
                  <a:cubicBezTo>
                    <a:pt x="40" y="8"/>
                    <a:pt x="26" y="0"/>
                    <a:pt x="15" y="0"/>
                  </a:cubicBezTo>
                  <a:cubicBezTo>
                    <a:pt x="4" y="0"/>
                    <a:pt x="0" y="8"/>
                    <a:pt x="5" y="17"/>
                  </a:cubicBezTo>
                  <a:cubicBezTo>
                    <a:pt x="11" y="27"/>
                    <a:pt x="24" y="35"/>
                    <a:pt x="35" y="35"/>
                  </a:cubicBezTo>
                  <a:cubicBezTo>
                    <a:pt x="46" y="35"/>
                    <a:pt x="51" y="27"/>
                    <a:pt x="45" y="17"/>
                  </a:cubicBezTo>
                  <a:close/>
                </a:path>
              </a:pathLst>
            </a:custGeom>
            <a:grpFill/>
            <a:ln>
              <a:noFill/>
            </a:ln>
          </p:spPr>
          <p:txBody>
            <a:bodyPr anchor="ctr"/>
            <a:lstStyle/>
            <a:p>
              <a:pPr algn="ctr"/>
              <a:endParaRPr>
                <a:solidFill>
                  <a:schemeClr val="accent1">
                    <a:lumMod val="50000"/>
                  </a:schemeClr>
                </a:solidFill>
              </a:endParaRPr>
            </a:p>
          </p:txBody>
        </p:sp>
        <p:sp>
          <p:nvSpPr>
            <p:cNvPr id="677" name="ïšļiḑe"/>
            <p:cNvSpPr/>
            <p:nvPr userDrawn="1"/>
          </p:nvSpPr>
          <p:spPr bwMode="auto">
            <a:xfrm>
              <a:off x="9910648" y="4783619"/>
              <a:ext cx="183611" cy="131151"/>
            </a:xfrm>
            <a:custGeom>
              <a:avLst/>
              <a:gdLst>
                <a:gd name="T0" fmla="*/ 45 w 50"/>
                <a:gd name="T1" fmla="*/ 18 h 36"/>
                <a:gd name="T2" fmla="*/ 17 w 50"/>
                <a:gd name="T3" fmla="*/ 0 h 36"/>
                <a:gd name="T4" fmla="*/ 5 w 50"/>
                <a:gd name="T5" fmla="*/ 18 h 36"/>
                <a:gd name="T6" fmla="*/ 33 w 50"/>
                <a:gd name="T7" fmla="*/ 36 h 36"/>
                <a:gd name="T8" fmla="*/ 45 w 50"/>
                <a:gd name="T9" fmla="*/ 18 h 36"/>
              </a:gdLst>
              <a:ahLst/>
              <a:cxnLst>
                <a:cxn ang="0">
                  <a:pos x="T0" y="T1"/>
                </a:cxn>
                <a:cxn ang="0">
                  <a:pos x="T2" y="T3"/>
                </a:cxn>
                <a:cxn ang="0">
                  <a:pos x="T4" y="T5"/>
                </a:cxn>
                <a:cxn ang="0">
                  <a:pos x="T6" y="T7"/>
                </a:cxn>
                <a:cxn ang="0">
                  <a:pos x="T8" y="T9"/>
                </a:cxn>
              </a:cxnLst>
              <a:rect l="0" t="0" r="r" b="b"/>
              <a:pathLst>
                <a:path w="50" h="36">
                  <a:moveTo>
                    <a:pt x="45" y="18"/>
                  </a:moveTo>
                  <a:cubicBezTo>
                    <a:pt x="41" y="8"/>
                    <a:pt x="28" y="0"/>
                    <a:pt x="17" y="0"/>
                  </a:cubicBezTo>
                  <a:cubicBezTo>
                    <a:pt x="6" y="0"/>
                    <a:pt x="0" y="8"/>
                    <a:pt x="5" y="18"/>
                  </a:cubicBezTo>
                  <a:cubicBezTo>
                    <a:pt x="9" y="28"/>
                    <a:pt x="22" y="36"/>
                    <a:pt x="33" y="36"/>
                  </a:cubicBezTo>
                  <a:cubicBezTo>
                    <a:pt x="44" y="36"/>
                    <a:pt x="50" y="28"/>
                    <a:pt x="45" y="18"/>
                  </a:cubicBezTo>
                  <a:close/>
                </a:path>
              </a:pathLst>
            </a:custGeom>
            <a:grpFill/>
            <a:ln>
              <a:noFill/>
            </a:ln>
          </p:spPr>
          <p:txBody>
            <a:bodyPr anchor="ctr"/>
            <a:lstStyle/>
            <a:p>
              <a:pPr algn="ctr"/>
              <a:endParaRPr>
                <a:solidFill>
                  <a:schemeClr val="accent1">
                    <a:lumMod val="50000"/>
                  </a:schemeClr>
                </a:solidFill>
              </a:endParaRPr>
            </a:p>
          </p:txBody>
        </p:sp>
        <p:sp>
          <p:nvSpPr>
            <p:cNvPr id="678" name="îṡliḍe"/>
            <p:cNvSpPr/>
            <p:nvPr userDrawn="1"/>
          </p:nvSpPr>
          <p:spPr bwMode="auto">
            <a:xfrm>
              <a:off x="10819444" y="4783619"/>
              <a:ext cx="186697" cy="131151"/>
            </a:xfrm>
            <a:custGeom>
              <a:avLst/>
              <a:gdLst>
                <a:gd name="T0" fmla="*/ 46 w 51"/>
                <a:gd name="T1" fmla="*/ 18 h 36"/>
                <a:gd name="T2" fmla="*/ 16 w 51"/>
                <a:gd name="T3" fmla="*/ 0 h 36"/>
                <a:gd name="T4" fmla="*/ 5 w 51"/>
                <a:gd name="T5" fmla="*/ 18 h 36"/>
                <a:gd name="T6" fmla="*/ 35 w 51"/>
                <a:gd name="T7" fmla="*/ 36 h 36"/>
                <a:gd name="T8" fmla="*/ 46 w 51"/>
                <a:gd name="T9" fmla="*/ 18 h 36"/>
              </a:gdLst>
              <a:ahLst/>
              <a:cxnLst>
                <a:cxn ang="0">
                  <a:pos x="T0" y="T1"/>
                </a:cxn>
                <a:cxn ang="0">
                  <a:pos x="T2" y="T3"/>
                </a:cxn>
                <a:cxn ang="0">
                  <a:pos x="T4" y="T5"/>
                </a:cxn>
                <a:cxn ang="0">
                  <a:pos x="T6" y="T7"/>
                </a:cxn>
                <a:cxn ang="0">
                  <a:pos x="T8" y="T9"/>
                </a:cxn>
              </a:cxnLst>
              <a:rect l="0" t="0" r="r" b="b"/>
              <a:pathLst>
                <a:path w="51" h="36">
                  <a:moveTo>
                    <a:pt x="46" y="18"/>
                  </a:moveTo>
                  <a:cubicBezTo>
                    <a:pt x="40" y="8"/>
                    <a:pt x="27" y="0"/>
                    <a:pt x="16" y="0"/>
                  </a:cubicBezTo>
                  <a:cubicBezTo>
                    <a:pt x="5" y="0"/>
                    <a:pt x="0" y="8"/>
                    <a:pt x="5" y="18"/>
                  </a:cubicBezTo>
                  <a:cubicBezTo>
                    <a:pt x="10" y="28"/>
                    <a:pt x="24" y="36"/>
                    <a:pt x="35" y="36"/>
                  </a:cubicBezTo>
                  <a:cubicBezTo>
                    <a:pt x="47" y="36"/>
                    <a:pt x="51" y="28"/>
                    <a:pt x="46" y="18"/>
                  </a:cubicBezTo>
                  <a:close/>
                </a:path>
              </a:pathLst>
            </a:custGeom>
            <a:grpFill/>
            <a:ln>
              <a:noFill/>
            </a:ln>
          </p:spPr>
          <p:txBody>
            <a:bodyPr anchor="ctr"/>
            <a:lstStyle/>
            <a:p>
              <a:pPr algn="ctr"/>
              <a:endParaRPr>
                <a:solidFill>
                  <a:schemeClr val="accent1">
                    <a:lumMod val="50000"/>
                  </a:schemeClr>
                </a:solidFill>
              </a:endParaRPr>
            </a:p>
          </p:txBody>
        </p:sp>
        <p:sp>
          <p:nvSpPr>
            <p:cNvPr id="679" name="îSļide"/>
            <p:cNvSpPr/>
            <p:nvPr userDrawn="1"/>
          </p:nvSpPr>
          <p:spPr bwMode="auto">
            <a:xfrm>
              <a:off x="10998426" y="4783619"/>
              <a:ext cx="189783" cy="131151"/>
            </a:xfrm>
            <a:custGeom>
              <a:avLst/>
              <a:gdLst>
                <a:gd name="T0" fmla="*/ 47 w 52"/>
                <a:gd name="T1" fmla="*/ 18 h 36"/>
                <a:gd name="T2" fmla="*/ 16 w 52"/>
                <a:gd name="T3" fmla="*/ 0 h 36"/>
                <a:gd name="T4" fmla="*/ 6 w 52"/>
                <a:gd name="T5" fmla="*/ 18 h 36"/>
                <a:gd name="T6" fmla="*/ 36 w 52"/>
                <a:gd name="T7" fmla="*/ 36 h 36"/>
                <a:gd name="T8" fmla="*/ 47 w 52"/>
                <a:gd name="T9" fmla="*/ 18 h 36"/>
              </a:gdLst>
              <a:ahLst/>
              <a:cxnLst>
                <a:cxn ang="0">
                  <a:pos x="T0" y="T1"/>
                </a:cxn>
                <a:cxn ang="0">
                  <a:pos x="T2" y="T3"/>
                </a:cxn>
                <a:cxn ang="0">
                  <a:pos x="T4" y="T5"/>
                </a:cxn>
                <a:cxn ang="0">
                  <a:pos x="T6" y="T7"/>
                </a:cxn>
                <a:cxn ang="0">
                  <a:pos x="T8" y="T9"/>
                </a:cxn>
              </a:cxnLst>
              <a:rect l="0" t="0" r="r" b="b"/>
              <a:pathLst>
                <a:path w="52" h="36">
                  <a:moveTo>
                    <a:pt x="47" y="18"/>
                  </a:moveTo>
                  <a:cubicBezTo>
                    <a:pt x="41" y="8"/>
                    <a:pt x="27" y="0"/>
                    <a:pt x="16" y="0"/>
                  </a:cubicBezTo>
                  <a:cubicBezTo>
                    <a:pt x="5" y="0"/>
                    <a:pt x="0" y="8"/>
                    <a:pt x="6" y="18"/>
                  </a:cubicBezTo>
                  <a:cubicBezTo>
                    <a:pt x="11" y="28"/>
                    <a:pt x="25" y="36"/>
                    <a:pt x="36" y="36"/>
                  </a:cubicBezTo>
                  <a:cubicBezTo>
                    <a:pt x="48" y="36"/>
                    <a:pt x="52" y="28"/>
                    <a:pt x="47" y="18"/>
                  </a:cubicBezTo>
                  <a:close/>
                </a:path>
              </a:pathLst>
            </a:custGeom>
            <a:grpFill/>
            <a:ln>
              <a:noFill/>
            </a:ln>
          </p:spPr>
          <p:txBody>
            <a:bodyPr anchor="ctr"/>
            <a:lstStyle/>
            <a:p>
              <a:pPr algn="ctr"/>
              <a:endParaRPr>
                <a:solidFill>
                  <a:schemeClr val="accent1">
                    <a:lumMod val="50000"/>
                  </a:schemeClr>
                </a:solidFill>
              </a:endParaRPr>
            </a:p>
          </p:txBody>
        </p:sp>
        <p:sp>
          <p:nvSpPr>
            <p:cNvPr id="680" name="iṥlïdê"/>
            <p:cNvSpPr/>
            <p:nvPr userDrawn="1"/>
          </p:nvSpPr>
          <p:spPr bwMode="auto">
            <a:xfrm>
              <a:off x="11180493" y="4783619"/>
              <a:ext cx="189783" cy="131151"/>
            </a:xfrm>
            <a:custGeom>
              <a:avLst/>
              <a:gdLst>
                <a:gd name="T0" fmla="*/ 47 w 52"/>
                <a:gd name="T1" fmla="*/ 18 h 36"/>
                <a:gd name="T2" fmla="*/ 16 w 52"/>
                <a:gd name="T3" fmla="*/ 0 h 36"/>
                <a:gd name="T4" fmla="*/ 6 w 52"/>
                <a:gd name="T5" fmla="*/ 18 h 36"/>
                <a:gd name="T6" fmla="*/ 37 w 52"/>
                <a:gd name="T7" fmla="*/ 36 h 36"/>
                <a:gd name="T8" fmla="*/ 47 w 52"/>
                <a:gd name="T9" fmla="*/ 18 h 36"/>
              </a:gdLst>
              <a:ahLst/>
              <a:cxnLst>
                <a:cxn ang="0">
                  <a:pos x="T0" y="T1"/>
                </a:cxn>
                <a:cxn ang="0">
                  <a:pos x="T2" y="T3"/>
                </a:cxn>
                <a:cxn ang="0">
                  <a:pos x="T4" y="T5"/>
                </a:cxn>
                <a:cxn ang="0">
                  <a:pos x="T6" y="T7"/>
                </a:cxn>
                <a:cxn ang="0">
                  <a:pos x="T8" y="T9"/>
                </a:cxn>
              </a:cxnLst>
              <a:rect l="0" t="0" r="r" b="b"/>
              <a:pathLst>
                <a:path w="52" h="36">
                  <a:moveTo>
                    <a:pt x="47" y="18"/>
                  </a:moveTo>
                  <a:cubicBezTo>
                    <a:pt x="41" y="8"/>
                    <a:pt x="27" y="0"/>
                    <a:pt x="16" y="0"/>
                  </a:cubicBezTo>
                  <a:cubicBezTo>
                    <a:pt x="5" y="0"/>
                    <a:pt x="0" y="8"/>
                    <a:pt x="6" y="18"/>
                  </a:cubicBezTo>
                  <a:cubicBezTo>
                    <a:pt x="12" y="28"/>
                    <a:pt x="25" y="36"/>
                    <a:pt x="37" y="36"/>
                  </a:cubicBezTo>
                  <a:cubicBezTo>
                    <a:pt x="48" y="36"/>
                    <a:pt x="52" y="28"/>
                    <a:pt x="47" y="18"/>
                  </a:cubicBezTo>
                  <a:close/>
                </a:path>
              </a:pathLst>
            </a:custGeom>
            <a:grpFill/>
            <a:ln>
              <a:noFill/>
            </a:ln>
          </p:spPr>
          <p:txBody>
            <a:bodyPr anchor="ctr"/>
            <a:lstStyle/>
            <a:p>
              <a:pPr algn="ctr"/>
              <a:endParaRPr>
                <a:solidFill>
                  <a:schemeClr val="accent1">
                    <a:lumMod val="50000"/>
                  </a:schemeClr>
                </a:solidFill>
              </a:endParaRPr>
            </a:p>
          </p:txBody>
        </p:sp>
        <p:sp>
          <p:nvSpPr>
            <p:cNvPr id="681" name="îṧľîdè"/>
            <p:cNvSpPr/>
            <p:nvPr userDrawn="1"/>
          </p:nvSpPr>
          <p:spPr bwMode="auto">
            <a:xfrm>
              <a:off x="11089459" y="4944086"/>
              <a:ext cx="194411" cy="134237"/>
            </a:xfrm>
            <a:custGeom>
              <a:avLst/>
              <a:gdLst>
                <a:gd name="T0" fmla="*/ 47 w 53"/>
                <a:gd name="T1" fmla="*/ 18 h 37"/>
                <a:gd name="T2" fmla="*/ 16 w 53"/>
                <a:gd name="T3" fmla="*/ 0 h 37"/>
                <a:gd name="T4" fmla="*/ 6 w 53"/>
                <a:gd name="T5" fmla="*/ 18 h 37"/>
                <a:gd name="T6" fmla="*/ 37 w 53"/>
                <a:gd name="T7" fmla="*/ 37 h 37"/>
                <a:gd name="T8" fmla="*/ 47 w 53"/>
                <a:gd name="T9" fmla="*/ 18 h 37"/>
              </a:gdLst>
              <a:ahLst/>
              <a:cxnLst>
                <a:cxn ang="0">
                  <a:pos x="T0" y="T1"/>
                </a:cxn>
                <a:cxn ang="0">
                  <a:pos x="T2" y="T3"/>
                </a:cxn>
                <a:cxn ang="0">
                  <a:pos x="T4" y="T5"/>
                </a:cxn>
                <a:cxn ang="0">
                  <a:pos x="T6" y="T7"/>
                </a:cxn>
                <a:cxn ang="0">
                  <a:pos x="T8" y="T9"/>
                </a:cxn>
              </a:cxnLst>
              <a:rect l="0" t="0" r="r" b="b"/>
              <a:pathLst>
                <a:path w="53" h="37">
                  <a:moveTo>
                    <a:pt x="47" y="18"/>
                  </a:moveTo>
                  <a:cubicBezTo>
                    <a:pt x="41" y="8"/>
                    <a:pt x="27" y="0"/>
                    <a:pt x="16" y="0"/>
                  </a:cubicBezTo>
                  <a:cubicBezTo>
                    <a:pt x="5" y="0"/>
                    <a:pt x="0" y="8"/>
                    <a:pt x="6" y="18"/>
                  </a:cubicBezTo>
                  <a:cubicBezTo>
                    <a:pt x="11" y="29"/>
                    <a:pt x="25" y="37"/>
                    <a:pt x="37" y="37"/>
                  </a:cubicBezTo>
                  <a:cubicBezTo>
                    <a:pt x="48" y="37"/>
                    <a:pt x="53" y="29"/>
                    <a:pt x="47" y="18"/>
                  </a:cubicBezTo>
                  <a:close/>
                </a:path>
              </a:pathLst>
            </a:custGeom>
            <a:grpFill/>
            <a:ln>
              <a:noFill/>
            </a:ln>
          </p:spPr>
          <p:txBody>
            <a:bodyPr anchor="ctr"/>
            <a:lstStyle/>
            <a:p>
              <a:pPr algn="ctr"/>
              <a:endParaRPr>
                <a:solidFill>
                  <a:schemeClr val="accent1">
                    <a:lumMod val="50000"/>
                  </a:schemeClr>
                </a:solidFill>
              </a:endParaRPr>
            </a:p>
          </p:txBody>
        </p:sp>
        <p:sp>
          <p:nvSpPr>
            <p:cNvPr id="682" name="iṥ1îḓê"/>
            <p:cNvSpPr/>
            <p:nvPr userDrawn="1"/>
          </p:nvSpPr>
          <p:spPr bwMode="auto">
            <a:xfrm>
              <a:off x="11180493" y="5107638"/>
              <a:ext cx="197497" cy="138865"/>
            </a:xfrm>
            <a:custGeom>
              <a:avLst/>
              <a:gdLst>
                <a:gd name="T0" fmla="*/ 48 w 54"/>
                <a:gd name="T1" fmla="*/ 19 h 38"/>
                <a:gd name="T2" fmla="*/ 17 w 54"/>
                <a:gd name="T3" fmla="*/ 0 h 38"/>
                <a:gd name="T4" fmla="*/ 6 w 54"/>
                <a:gd name="T5" fmla="*/ 19 h 38"/>
                <a:gd name="T6" fmla="*/ 38 w 54"/>
                <a:gd name="T7" fmla="*/ 38 h 38"/>
                <a:gd name="T8" fmla="*/ 48 w 54"/>
                <a:gd name="T9" fmla="*/ 19 h 38"/>
              </a:gdLst>
              <a:ahLst/>
              <a:cxnLst>
                <a:cxn ang="0">
                  <a:pos x="T0" y="T1"/>
                </a:cxn>
                <a:cxn ang="0">
                  <a:pos x="T2" y="T3"/>
                </a:cxn>
                <a:cxn ang="0">
                  <a:pos x="T4" y="T5"/>
                </a:cxn>
                <a:cxn ang="0">
                  <a:pos x="T6" y="T7"/>
                </a:cxn>
                <a:cxn ang="0">
                  <a:pos x="T8" y="T9"/>
                </a:cxn>
              </a:cxnLst>
              <a:rect l="0" t="0" r="r" b="b"/>
              <a:pathLst>
                <a:path w="54" h="38">
                  <a:moveTo>
                    <a:pt x="48" y="19"/>
                  </a:moveTo>
                  <a:cubicBezTo>
                    <a:pt x="42" y="9"/>
                    <a:pt x="28" y="0"/>
                    <a:pt x="17" y="0"/>
                  </a:cubicBezTo>
                  <a:cubicBezTo>
                    <a:pt x="5" y="0"/>
                    <a:pt x="0" y="9"/>
                    <a:pt x="6" y="19"/>
                  </a:cubicBezTo>
                  <a:cubicBezTo>
                    <a:pt x="12" y="30"/>
                    <a:pt x="26" y="38"/>
                    <a:pt x="38" y="38"/>
                  </a:cubicBezTo>
                  <a:cubicBezTo>
                    <a:pt x="50" y="38"/>
                    <a:pt x="54" y="30"/>
                    <a:pt x="48" y="19"/>
                  </a:cubicBezTo>
                  <a:close/>
                </a:path>
              </a:pathLst>
            </a:custGeom>
            <a:grpFill/>
            <a:ln>
              <a:noFill/>
            </a:ln>
          </p:spPr>
          <p:txBody>
            <a:bodyPr anchor="ctr"/>
            <a:lstStyle/>
            <a:p>
              <a:pPr algn="ctr"/>
              <a:endParaRPr>
                <a:solidFill>
                  <a:schemeClr val="accent1">
                    <a:lumMod val="50000"/>
                  </a:schemeClr>
                </a:solidFill>
              </a:endParaRPr>
            </a:p>
          </p:txBody>
        </p:sp>
        <p:sp>
          <p:nvSpPr>
            <p:cNvPr id="683" name="iS1ïḋê"/>
            <p:cNvSpPr/>
            <p:nvPr userDrawn="1"/>
          </p:nvSpPr>
          <p:spPr bwMode="auto">
            <a:xfrm>
              <a:off x="2999791" y="2907396"/>
              <a:ext cx="135779" cy="84863"/>
            </a:xfrm>
            <a:custGeom>
              <a:avLst/>
              <a:gdLst>
                <a:gd name="T0" fmla="*/ 34 w 37"/>
                <a:gd name="T1" fmla="*/ 11 h 23"/>
                <a:gd name="T2" fmla="*/ 22 w 37"/>
                <a:gd name="T3" fmla="*/ 0 h 23"/>
                <a:gd name="T4" fmla="*/ 2 w 37"/>
                <a:gd name="T5" fmla="*/ 11 h 23"/>
                <a:gd name="T6" fmla="*/ 14 w 37"/>
                <a:gd name="T7" fmla="*/ 23 h 23"/>
                <a:gd name="T8" fmla="*/ 34 w 37"/>
                <a:gd name="T9" fmla="*/ 11 h 23"/>
              </a:gdLst>
              <a:ahLst/>
              <a:cxnLst>
                <a:cxn ang="0">
                  <a:pos x="T0" y="T1"/>
                </a:cxn>
                <a:cxn ang="0">
                  <a:pos x="T2" y="T3"/>
                </a:cxn>
                <a:cxn ang="0">
                  <a:pos x="T4" y="T5"/>
                </a:cxn>
                <a:cxn ang="0">
                  <a:pos x="T6" y="T7"/>
                </a:cxn>
                <a:cxn ang="0">
                  <a:pos x="T8" y="T9"/>
                </a:cxn>
              </a:cxnLst>
              <a:rect l="0" t="0" r="r" b="b"/>
              <a:pathLst>
                <a:path w="37" h="23">
                  <a:moveTo>
                    <a:pt x="34" y="11"/>
                  </a:moveTo>
                  <a:cubicBezTo>
                    <a:pt x="37" y="5"/>
                    <a:pt x="31" y="0"/>
                    <a:pt x="22" y="0"/>
                  </a:cubicBezTo>
                  <a:cubicBezTo>
                    <a:pt x="13" y="0"/>
                    <a:pt x="4" y="5"/>
                    <a:pt x="2" y="11"/>
                  </a:cubicBezTo>
                  <a:cubicBezTo>
                    <a:pt x="0" y="18"/>
                    <a:pt x="5" y="23"/>
                    <a:pt x="14" y="23"/>
                  </a:cubicBezTo>
                  <a:cubicBezTo>
                    <a:pt x="23" y="23"/>
                    <a:pt x="32" y="18"/>
                    <a:pt x="34" y="11"/>
                  </a:cubicBezTo>
                  <a:close/>
                </a:path>
              </a:pathLst>
            </a:custGeom>
            <a:grpFill/>
            <a:ln>
              <a:noFill/>
            </a:ln>
          </p:spPr>
          <p:txBody>
            <a:bodyPr anchor="ctr"/>
            <a:lstStyle/>
            <a:p>
              <a:pPr algn="ctr"/>
              <a:endParaRPr>
                <a:solidFill>
                  <a:schemeClr val="accent1">
                    <a:lumMod val="50000"/>
                  </a:schemeClr>
                </a:solidFill>
              </a:endParaRPr>
            </a:p>
          </p:txBody>
        </p:sp>
        <p:sp>
          <p:nvSpPr>
            <p:cNvPr id="684" name="îSḷîḍè"/>
            <p:cNvSpPr/>
            <p:nvPr userDrawn="1"/>
          </p:nvSpPr>
          <p:spPr bwMode="auto">
            <a:xfrm>
              <a:off x="2959674" y="3010774"/>
              <a:ext cx="135779" cy="83319"/>
            </a:xfrm>
            <a:custGeom>
              <a:avLst/>
              <a:gdLst>
                <a:gd name="T0" fmla="*/ 35 w 37"/>
                <a:gd name="T1" fmla="*/ 11 h 23"/>
                <a:gd name="T2" fmla="*/ 23 w 37"/>
                <a:gd name="T3" fmla="*/ 0 h 23"/>
                <a:gd name="T4" fmla="*/ 2 w 37"/>
                <a:gd name="T5" fmla="*/ 11 h 23"/>
                <a:gd name="T6" fmla="*/ 14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7" y="5"/>
                    <a:pt x="32" y="0"/>
                    <a:pt x="23" y="0"/>
                  </a:cubicBezTo>
                  <a:cubicBezTo>
                    <a:pt x="14" y="0"/>
                    <a:pt x="5" y="5"/>
                    <a:pt x="2" y="11"/>
                  </a:cubicBezTo>
                  <a:cubicBezTo>
                    <a:pt x="0" y="18"/>
                    <a:pt x="5" y="23"/>
                    <a:pt x="14" y="23"/>
                  </a:cubicBezTo>
                  <a:cubicBezTo>
                    <a:pt x="23" y="23"/>
                    <a:pt x="33" y="18"/>
                    <a:pt x="35" y="11"/>
                  </a:cubicBezTo>
                  <a:close/>
                </a:path>
              </a:pathLst>
            </a:custGeom>
            <a:grpFill/>
            <a:ln>
              <a:noFill/>
            </a:ln>
          </p:spPr>
          <p:txBody>
            <a:bodyPr anchor="ctr"/>
            <a:lstStyle/>
            <a:p>
              <a:pPr algn="ctr"/>
              <a:endParaRPr>
                <a:solidFill>
                  <a:schemeClr val="accent1">
                    <a:lumMod val="50000"/>
                  </a:schemeClr>
                </a:solidFill>
              </a:endParaRPr>
            </a:p>
          </p:txBody>
        </p:sp>
        <p:sp>
          <p:nvSpPr>
            <p:cNvPr id="685" name="íṧ1ïďe"/>
            <p:cNvSpPr/>
            <p:nvPr userDrawn="1"/>
          </p:nvSpPr>
          <p:spPr bwMode="auto">
            <a:xfrm>
              <a:off x="3106254" y="3010774"/>
              <a:ext cx="138865" cy="83319"/>
            </a:xfrm>
            <a:custGeom>
              <a:avLst/>
              <a:gdLst>
                <a:gd name="T0" fmla="*/ 35 w 38"/>
                <a:gd name="T1" fmla="*/ 11 h 23"/>
                <a:gd name="T2" fmla="*/ 23 w 38"/>
                <a:gd name="T3" fmla="*/ 0 h 23"/>
                <a:gd name="T4" fmla="*/ 3 w 38"/>
                <a:gd name="T5" fmla="*/ 11 h 23"/>
                <a:gd name="T6" fmla="*/ 15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8" y="5"/>
                    <a:pt x="32" y="0"/>
                    <a:pt x="23" y="0"/>
                  </a:cubicBezTo>
                  <a:cubicBezTo>
                    <a:pt x="14" y="0"/>
                    <a:pt x="5" y="5"/>
                    <a:pt x="3" y="11"/>
                  </a:cubicBezTo>
                  <a:cubicBezTo>
                    <a:pt x="0" y="18"/>
                    <a:pt x="6" y="23"/>
                    <a:pt x="15" y="23"/>
                  </a:cubicBezTo>
                  <a:cubicBezTo>
                    <a:pt x="24" y="23"/>
                    <a:pt x="33" y="18"/>
                    <a:pt x="35" y="11"/>
                  </a:cubicBezTo>
                  <a:close/>
                </a:path>
              </a:pathLst>
            </a:custGeom>
            <a:grpFill/>
            <a:ln>
              <a:noFill/>
            </a:ln>
          </p:spPr>
          <p:txBody>
            <a:bodyPr anchor="ctr"/>
            <a:lstStyle/>
            <a:p>
              <a:pPr algn="ctr"/>
              <a:endParaRPr>
                <a:solidFill>
                  <a:schemeClr val="accent1">
                    <a:lumMod val="50000"/>
                  </a:schemeClr>
                </a:solidFill>
              </a:endParaRPr>
            </a:p>
          </p:txBody>
        </p:sp>
        <p:sp>
          <p:nvSpPr>
            <p:cNvPr id="686" name="îSḷîḑê"/>
            <p:cNvSpPr/>
            <p:nvPr userDrawn="1"/>
          </p:nvSpPr>
          <p:spPr bwMode="auto">
            <a:xfrm>
              <a:off x="3660172" y="4337708"/>
              <a:ext cx="157381" cy="115721"/>
            </a:xfrm>
            <a:custGeom>
              <a:avLst/>
              <a:gdLst>
                <a:gd name="T0" fmla="*/ 41 w 43"/>
                <a:gd name="T1" fmla="*/ 16 h 32"/>
                <a:gd name="T2" fmla="*/ 26 w 43"/>
                <a:gd name="T3" fmla="*/ 0 h 32"/>
                <a:gd name="T4" fmla="*/ 3 w 43"/>
                <a:gd name="T5" fmla="*/ 16 h 32"/>
                <a:gd name="T6" fmla="*/ 18 w 43"/>
                <a:gd name="T7" fmla="*/ 32 h 32"/>
                <a:gd name="T8" fmla="*/ 41 w 43"/>
                <a:gd name="T9" fmla="*/ 16 h 32"/>
              </a:gdLst>
              <a:ahLst/>
              <a:cxnLst>
                <a:cxn ang="0">
                  <a:pos x="T0" y="T1"/>
                </a:cxn>
                <a:cxn ang="0">
                  <a:pos x="T2" y="T3"/>
                </a:cxn>
                <a:cxn ang="0">
                  <a:pos x="T4" y="T5"/>
                </a:cxn>
                <a:cxn ang="0">
                  <a:pos x="T6" y="T7"/>
                </a:cxn>
                <a:cxn ang="0">
                  <a:pos x="T8" y="T9"/>
                </a:cxn>
              </a:cxnLst>
              <a:rect l="0" t="0" r="r" b="b"/>
              <a:pathLst>
                <a:path w="43" h="32">
                  <a:moveTo>
                    <a:pt x="41" y="16"/>
                  </a:moveTo>
                  <a:cubicBezTo>
                    <a:pt x="43" y="7"/>
                    <a:pt x="36" y="0"/>
                    <a:pt x="26" y="0"/>
                  </a:cubicBezTo>
                  <a:cubicBezTo>
                    <a:pt x="15" y="0"/>
                    <a:pt x="5" y="7"/>
                    <a:pt x="3" y="16"/>
                  </a:cubicBezTo>
                  <a:cubicBezTo>
                    <a:pt x="0" y="25"/>
                    <a:pt x="7" y="32"/>
                    <a:pt x="18" y="32"/>
                  </a:cubicBezTo>
                  <a:cubicBezTo>
                    <a:pt x="29" y="32"/>
                    <a:pt x="39" y="25"/>
                    <a:pt x="41" y="16"/>
                  </a:cubicBezTo>
                  <a:close/>
                </a:path>
              </a:pathLst>
            </a:custGeom>
            <a:grpFill/>
            <a:ln>
              <a:noFill/>
            </a:ln>
          </p:spPr>
          <p:txBody>
            <a:bodyPr anchor="ctr"/>
            <a:lstStyle/>
            <a:p>
              <a:pPr algn="ctr"/>
              <a:endParaRPr>
                <a:solidFill>
                  <a:schemeClr val="accent1">
                    <a:lumMod val="50000"/>
                  </a:schemeClr>
                </a:solidFill>
              </a:endParaRPr>
            </a:p>
          </p:txBody>
        </p:sp>
        <p:sp>
          <p:nvSpPr>
            <p:cNvPr id="687" name="îšlïḓê"/>
            <p:cNvSpPr/>
            <p:nvPr userDrawn="1"/>
          </p:nvSpPr>
          <p:spPr bwMode="auto">
            <a:xfrm>
              <a:off x="3510506" y="2271702"/>
              <a:ext cx="120350" cy="69433"/>
            </a:xfrm>
            <a:custGeom>
              <a:avLst/>
              <a:gdLst>
                <a:gd name="T0" fmla="*/ 31 w 33"/>
                <a:gd name="T1" fmla="*/ 9 h 19"/>
                <a:gd name="T2" fmla="*/ 19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19" y="0"/>
                  </a:cubicBezTo>
                  <a:cubicBezTo>
                    <a:pt x="11" y="0"/>
                    <a:pt x="3"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688" name="işlïďe"/>
            <p:cNvSpPr/>
            <p:nvPr userDrawn="1"/>
          </p:nvSpPr>
          <p:spPr bwMode="auto">
            <a:xfrm>
              <a:off x="2941159" y="2356565"/>
              <a:ext cx="128065" cy="69433"/>
            </a:xfrm>
            <a:custGeom>
              <a:avLst/>
              <a:gdLst>
                <a:gd name="T0" fmla="*/ 33 w 35"/>
                <a:gd name="T1" fmla="*/ 9 h 19"/>
                <a:gd name="T2" fmla="*/ 22 w 35"/>
                <a:gd name="T3" fmla="*/ 0 h 19"/>
                <a:gd name="T4" fmla="*/ 3 w 35"/>
                <a:gd name="T5" fmla="*/ 9 h 19"/>
                <a:gd name="T6" fmla="*/ 14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0" y="0"/>
                    <a:pt x="22" y="0"/>
                  </a:cubicBezTo>
                  <a:cubicBezTo>
                    <a:pt x="13" y="0"/>
                    <a:pt x="5" y="4"/>
                    <a:pt x="3" y="9"/>
                  </a:cubicBezTo>
                  <a:cubicBezTo>
                    <a:pt x="0" y="15"/>
                    <a:pt x="5" y="19"/>
                    <a:pt x="14" y="19"/>
                  </a:cubicBezTo>
                  <a:cubicBezTo>
                    <a:pt x="22"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689" name="i$ľidê"/>
            <p:cNvSpPr/>
            <p:nvPr userDrawn="1"/>
          </p:nvSpPr>
          <p:spPr bwMode="auto">
            <a:xfrm>
              <a:off x="3076938" y="2356565"/>
              <a:ext cx="123436" cy="69433"/>
            </a:xfrm>
            <a:custGeom>
              <a:avLst/>
              <a:gdLst>
                <a:gd name="T0" fmla="*/ 32 w 34"/>
                <a:gd name="T1" fmla="*/ 9 h 19"/>
                <a:gd name="T2" fmla="*/ 21 w 34"/>
                <a:gd name="T3" fmla="*/ 0 h 19"/>
                <a:gd name="T4" fmla="*/ 2 w 34"/>
                <a:gd name="T5" fmla="*/ 9 h 19"/>
                <a:gd name="T6" fmla="*/ 14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5"/>
                    <a:pt x="5" y="19"/>
                    <a:pt x="14"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0" name="iSľiḍè"/>
            <p:cNvSpPr/>
            <p:nvPr userDrawn="1"/>
          </p:nvSpPr>
          <p:spPr bwMode="auto">
            <a:xfrm>
              <a:off x="3212717" y="2356565"/>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2" y="0"/>
                    <a:pt x="4" y="4"/>
                    <a:pt x="2" y="9"/>
                  </a:cubicBezTo>
                  <a:cubicBezTo>
                    <a:pt x="0" y="15"/>
                    <a:pt x="5" y="19"/>
                    <a:pt x="13"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1" name="íṩḷïdê"/>
            <p:cNvSpPr/>
            <p:nvPr userDrawn="1"/>
          </p:nvSpPr>
          <p:spPr bwMode="auto">
            <a:xfrm>
              <a:off x="3346953" y="2356565"/>
              <a:ext cx="123436" cy="69433"/>
            </a:xfrm>
            <a:custGeom>
              <a:avLst/>
              <a:gdLst>
                <a:gd name="T0" fmla="*/ 32 w 34"/>
                <a:gd name="T1" fmla="*/ 9 h 19"/>
                <a:gd name="T2" fmla="*/ 20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8" y="0"/>
                    <a:pt x="20" y="0"/>
                  </a:cubicBezTo>
                  <a:cubicBezTo>
                    <a:pt x="12" y="0"/>
                    <a:pt x="4" y="4"/>
                    <a:pt x="2" y="9"/>
                  </a:cubicBezTo>
                  <a:cubicBezTo>
                    <a:pt x="0" y="15"/>
                    <a:pt x="5" y="19"/>
                    <a:pt x="13"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2" name="iṥļiḋè"/>
            <p:cNvSpPr/>
            <p:nvPr userDrawn="1"/>
          </p:nvSpPr>
          <p:spPr bwMode="auto">
            <a:xfrm>
              <a:off x="3482732" y="2356565"/>
              <a:ext cx="120350" cy="69433"/>
            </a:xfrm>
            <a:custGeom>
              <a:avLst/>
              <a:gdLst>
                <a:gd name="T0" fmla="*/ 32 w 33"/>
                <a:gd name="T1" fmla="*/ 9 h 19"/>
                <a:gd name="T2" fmla="*/ 20 w 33"/>
                <a:gd name="T3" fmla="*/ 0 h 19"/>
                <a:gd name="T4" fmla="*/ 2 w 33"/>
                <a:gd name="T5" fmla="*/ 9 h 19"/>
                <a:gd name="T6" fmla="*/ 13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3" y="4"/>
                    <a:pt x="28" y="0"/>
                    <a:pt x="20" y="0"/>
                  </a:cubicBezTo>
                  <a:cubicBezTo>
                    <a:pt x="12" y="0"/>
                    <a:pt x="3" y="4"/>
                    <a:pt x="2" y="9"/>
                  </a:cubicBezTo>
                  <a:cubicBezTo>
                    <a:pt x="0" y="15"/>
                    <a:pt x="5" y="19"/>
                    <a:pt x="13"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3" name="îṧlïḑè"/>
            <p:cNvSpPr/>
            <p:nvPr userDrawn="1"/>
          </p:nvSpPr>
          <p:spPr bwMode="auto">
            <a:xfrm>
              <a:off x="3616969" y="2356565"/>
              <a:ext cx="120350" cy="69433"/>
            </a:xfrm>
            <a:custGeom>
              <a:avLst/>
              <a:gdLst>
                <a:gd name="T0" fmla="*/ 31 w 33"/>
                <a:gd name="T1" fmla="*/ 9 h 19"/>
                <a:gd name="T2" fmla="*/ 19 w 33"/>
                <a:gd name="T3" fmla="*/ 0 h 19"/>
                <a:gd name="T4" fmla="*/ 1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19" y="0"/>
                  </a:cubicBezTo>
                  <a:cubicBezTo>
                    <a:pt x="11" y="0"/>
                    <a:pt x="3" y="4"/>
                    <a:pt x="1" y="9"/>
                  </a:cubicBezTo>
                  <a:cubicBezTo>
                    <a:pt x="0" y="15"/>
                    <a:pt x="5" y="19"/>
                    <a:pt x="13" y="19"/>
                  </a:cubicBezTo>
                  <a:cubicBezTo>
                    <a:pt x="22" y="19"/>
                    <a:pt x="30" y="15"/>
                    <a:pt x="31" y="9"/>
                  </a:cubicBezTo>
                  <a:close/>
                </a:path>
              </a:pathLst>
            </a:custGeom>
            <a:grpFill/>
            <a:ln>
              <a:noFill/>
            </a:ln>
          </p:spPr>
          <p:txBody>
            <a:bodyPr anchor="ctr"/>
            <a:lstStyle/>
            <a:p>
              <a:pPr algn="ctr"/>
              <a:endParaRPr>
                <a:solidFill>
                  <a:schemeClr val="accent1">
                    <a:lumMod val="50000"/>
                  </a:schemeClr>
                </a:solidFill>
              </a:endParaRPr>
            </a:p>
          </p:txBody>
        </p:sp>
        <p:sp>
          <p:nvSpPr>
            <p:cNvPr id="694" name="iṩḻïḓé"/>
            <p:cNvSpPr/>
            <p:nvPr userDrawn="1"/>
          </p:nvSpPr>
          <p:spPr bwMode="auto">
            <a:xfrm>
              <a:off x="2905670" y="2439884"/>
              <a:ext cx="128065" cy="74061"/>
            </a:xfrm>
            <a:custGeom>
              <a:avLst/>
              <a:gdLst>
                <a:gd name="T0" fmla="*/ 33 w 35"/>
                <a:gd name="T1" fmla="*/ 10 h 20"/>
                <a:gd name="T2" fmla="*/ 22 w 35"/>
                <a:gd name="T3" fmla="*/ 0 h 20"/>
                <a:gd name="T4" fmla="*/ 3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3"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695" name="îś1ïḍé"/>
            <p:cNvSpPr/>
            <p:nvPr userDrawn="1"/>
          </p:nvSpPr>
          <p:spPr bwMode="auto">
            <a:xfrm>
              <a:off x="3044536" y="2439884"/>
              <a:ext cx="123436" cy="74061"/>
            </a:xfrm>
            <a:custGeom>
              <a:avLst/>
              <a:gdLst>
                <a:gd name="T0" fmla="*/ 32 w 34"/>
                <a:gd name="T1" fmla="*/ 10 h 20"/>
                <a:gd name="T2" fmla="*/ 21 w 34"/>
                <a:gd name="T3" fmla="*/ 0 h 20"/>
                <a:gd name="T4" fmla="*/ 2 w 34"/>
                <a:gd name="T5" fmla="*/ 10 h 20"/>
                <a:gd name="T6" fmla="*/ 13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4" y="5"/>
                    <a:pt x="29" y="0"/>
                    <a:pt x="21" y="0"/>
                  </a:cubicBezTo>
                  <a:cubicBezTo>
                    <a:pt x="13" y="0"/>
                    <a:pt x="4" y="5"/>
                    <a:pt x="2" y="10"/>
                  </a:cubicBezTo>
                  <a:cubicBezTo>
                    <a:pt x="0" y="16"/>
                    <a:pt x="5" y="20"/>
                    <a:pt x="13" y="20"/>
                  </a:cubicBezTo>
                  <a:cubicBezTo>
                    <a:pt x="22" y="20"/>
                    <a:pt x="30" y="16"/>
                    <a:pt x="32" y="10"/>
                  </a:cubicBezTo>
                  <a:close/>
                </a:path>
              </a:pathLst>
            </a:custGeom>
            <a:grpFill/>
            <a:ln>
              <a:noFill/>
            </a:ln>
          </p:spPr>
          <p:txBody>
            <a:bodyPr anchor="ctr"/>
            <a:lstStyle/>
            <a:p>
              <a:pPr algn="ctr"/>
              <a:endParaRPr>
                <a:solidFill>
                  <a:schemeClr val="accent1">
                    <a:lumMod val="50000"/>
                  </a:schemeClr>
                </a:solidFill>
              </a:endParaRPr>
            </a:p>
          </p:txBody>
        </p:sp>
        <p:sp>
          <p:nvSpPr>
            <p:cNvPr id="696" name="íṥľiḓè"/>
            <p:cNvSpPr/>
            <p:nvPr userDrawn="1"/>
          </p:nvSpPr>
          <p:spPr bwMode="auto">
            <a:xfrm>
              <a:off x="3178772" y="2439884"/>
              <a:ext cx="124979" cy="74061"/>
            </a:xfrm>
            <a:custGeom>
              <a:avLst/>
              <a:gdLst>
                <a:gd name="T0" fmla="*/ 32 w 34"/>
                <a:gd name="T1" fmla="*/ 10 h 20"/>
                <a:gd name="T2" fmla="*/ 21 w 34"/>
                <a:gd name="T3" fmla="*/ 0 h 20"/>
                <a:gd name="T4" fmla="*/ 2 w 34"/>
                <a:gd name="T5" fmla="*/ 10 h 20"/>
                <a:gd name="T6" fmla="*/ 14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4" y="5"/>
                    <a:pt x="29" y="0"/>
                    <a:pt x="21" y="0"/>
                  </a:cubicBezTo>
                  <a:cubicBezTo>
                    <a:pt x="13" y="0"/>
                    <a:pt x="4" y="5"/>
                    <a:pt x="2" y="10"/>
                  </a:cubicBezTo>
                  <a:cubicBezTo>
                    <a:pt x="0" y="16"/>
                    <a:pt x="5" y="20"/>
                    <a:pt x="14" y="20"/>
                  </a:cubicBezTo>
                  <a:cubicBezTo>
                    <a:pt x="22" y="20"/>
                    <a:pt x="30" y="16"/>
                    <a:pt x="32" y="10"/>
                  </a:cubicBezTo>
                  <a:close/>
                </a:path>
              </a:pathLst>
            </a:custGeom>
            <a:grpFill/>
            <a:ln>
              <a:noFill/>
            </a:ln>
          </p:spPr>
          <p:txBody>
            <a:bodyPr anchor="ctr"/>
            <a:lstStyle/>
            <a:p>
              <a:pPr algn="ctr"/>
              <a:endParaRPr>
                <a:solidFill>
                  <a:schemeClr val="accent1">
                    <a:lumMod val="50000"/>
                  </a:schemeClr>
                </a:solidFill>
              </a:endParaRPr>
            </a:p>
          </p:txBody>
        </p:sp>
        <p:sp>
          <p:nvSpPr>
            <p:cNvPr id="697" name="isḷíḓè"/>
            <p:cNvSpPr/>
            <p:nvPr userDrawn="1"/>
          </p:nvSpPr>
          <p:spPr bwMode="auto">
            <a:xfrm>
              <a:off x="3314552" y="2439884"/>
              <a:ext cx="123436" cy="74061"/>
            </a:xfrm>
            <a:custGeom>
              <a:avLst/>
              <a:gdLst>
                <a:gd name="T0" fmla="*/ 33 w 34"/>
                <a:gd name="T1" fmla="*/ 10 h 20"/>
                <a:gd name="T2" fmla="*/ 21 w 34"/>
                <a:gd name="T3" fmla="*/ 0 h 20"/>
                <a:gd name="T4" fmla="*/ 2 w 34"/>
                <a:gd name="T5" fmla="*/ 10 h 20"/>
                <a:gd name="T6" fmla="*/ 14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4" y="5"/>
                    <a:pt x="29" y="0"/>
                    <a:pt x="21" y="0"/>
                  </a:cubicBezTo>
                  <a:cubicBezTo>
                    <a:pt x="13" y="0"/>
                    <a:pt x="4" y="5"/>
                    <a:pt x="2"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698" name="îšḻiḑè"/>
            <p:cNvSpPr/>
            <p:nvPr userDrawn="1"/>
          </p:nvSpPr>
          <p:spPr bwMode="auto">
            <a:xfrm>
              <a:off x="2868640" y="2532461"/>
              <a:ext cx="128065" cy="72519"/>
            </a:xfrm>
            <a:custGeom>
              <a:avLst/>
              <a:gdLst>
                <a:gd name="T0" fmla="*/ 33 w 35"/>
                <a:gd name="T1" fmla="*/ 10 h 20"/>
                <a:gd name="T2" fmla="*/ 22 w 35"/>
                <a:gd name="T3" fmla="*/ 0 h 20"/>
                <a:gd name="T4" fmla="*/ 2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5" y="4"/>
                    <a:pt x="2" y="10"/>
                  </a:cubicBezTo>
                  <a:cubicBezTo>
                    <a:pt x="0" y="15"/>
                    <a:pt x="5" y="20"/>
                    <a:pt x="14"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699" name="îṡľïďê"/>
            <p:cNvSpPr/>
            <p:nvPr userDrawn="1"/>
          </p:nvSpPr>
          <p:spPr bwMode="auto">
            <a:xfrm>
              <a:off x="3007505" y="2532461"/>
              <a:ext cx="128065" cy="72519"/>
            </a:xfrm>
            <a:custGeom>
              <a:avLst/>
              <a:gdLst>
                <a:gd name="T0" fmla="*/ 33 w 35"/>
                <a:gd name="T1" fmla="*/ 10 h 20"/>
                <a:gd name="T2" fmla="*/ 21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1" y="0"/>
                  </a:cubicBezTo>
                  <a:cubicBezTo>
                    <a:pt x="13" y="0"/>
                    <a:pt x="4" y="4"/>
                    <a:pt x="2" y="10"/>
                  </a:cubicBezTo>
                  <a:cubicBezTo>
                    <a:pt x="0" y="15"/>
                    <a:pt x="5" y="20"/>
                    <a:pt x="13"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700" name="íśḷiḋê"/>
            <p:cNvSpPr/>
            <p:nvPr userDrawn="1"/>
          </p:nvSpPr>
          <p:spPr bwMode="auto">
            <a:xfrm>
              <a:off x="3146370" y="2532461"/>
              <a:ext cx="128065" cy="72519"/>
            </a:xfrm>
            <a:custGeom>
              <a:avLst/>
              <a:gdLst>
                <a:gd name="T0" fmla="*/ 32 w 35"/>
                <a:gd name="T1" fmla="*/ 10 h 20"/>
                <a:gd name="T2" fmla="*/ 21 w 35"/>
                <a:gd name="T3" fmla="*/ 0 h 20"/>
                <a:gd name="T4" fmla="*/ 2 w 35"/>
                <a:gd name="T5" fmla="*/ 10 h 20"/>
                <a:gd name="T6" fmla="*/ 13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5" y="4"/>
                    <a:pt x="29" y="0"/>
                    <a:pt x="21" y="0"/>
                  </a:cubicBezTo>
                  <a:cubicBezTo>
                    <a:pt x="12" y="0"/>
                    <a:pt x="4" y="4"/>
                    <a:pt x="2" y="10"/>
                  </a:cubicBezTo>
                  <a:cubicBezTo>
                    <a:pt x="0" y="15"/>
                    <a:pt x="5" y="20"/>
                    <a:pt x="13" y="20"/>
                  </a:cubicBezTo>
                  <a:cubicBezTo>
                    <a:pt x="22" y="20"/>
                    <a:pt x="30" y="15"/>
                    <a:pt x="32" y="10"/>
                  </a:cubicBezTo>
                  <a:close/>
                </a:path>
              </a:pathLst>
            </a:custGeom>
            <a:grpFill/>
            <a:ln>
              <a:noFill/>
            </a:ln>
          </p:spPr>
          <p:txBody>
            <a:bodyPr anchor="ctr"/>
            <a:lstStyle/>
            <a:p>
              <a:pPr algn="ctr"/>
              <a:endParaRPr>
                <a:solidFill>
                  <a:schemeClr val="accent1">
                    <a:lumMod val="50000"/>
                  </a:schemeClr>
                </a:solidFill>
              </a:endParaRPr>
            </a:p>
          </p:txBody>
        </p:sp>
        <p:sp>
          <p:nvSpPr>
            <p:cNvPr id="701" name="ï$1ïḓê"/>
            <p:cNvSpPr/>
            <p:nvPr userDrawn="1"/>
          </p:nvSpPr>
          <p:spPr bwMode="auto">
            <a:xfrm>
              <a:off x="2828523" y="2623494"/>
              <a:ext cx="131151"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4" y="20"/>
                  </a:cubicBezTo>
                  <a:cubicBezTo>
                    <a:pt x="23" y="20"/>
                    <a:pt x="32" y="16"/>
                    <a:pt x="34" y="10"/>
                  </a:cubicBezTo>
                  <a:close/>
                </a:path>
              </a:pathLst>
            </a:custGeom>
            <a:grpFill/>
            <a:ln>
              <a:noFill/>
            </a:ln>
          </p:spPr>
          <p:txBody>
            <a:bodyPr anchor="ctr"/>
            <a:lstStyle/>
            <a:p>
              <a:pPr algn="ctr"/>
              <a:endParaRPr>
                <a:solidFill>
                  <a:schemeClr val="accent1">
                    <a:lumMod val="50000"/>
                  </a:schemeClr>
                </a:solidFill>
              </a:endParaRPr>
            </a:p>
          </p:txBody>
        </p:sp>
        <p:sp>
          <p:nvSpPr>
            <p:cNvPr id="702" name="ïṣ1ïḓè"/>
            <p:cNvSpPr/>
            <p:nvPr userDrawn="1"/>
          </p:nvSpPr>
          <p:spPr bwMode="auto">
            <a:xfrm>
              <a:off x="2970474" y="2623494"/>
              <a:ext cx="128065" cy="72519"/>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4" y="4"/>
                    <a:pt x="2" y="10"/>
                  </a:cubicBezTo>
                  <a:cubicBezTo>
                    <a:pt x="0" y="16"/>
                    <a:pt x="5" y="20"/>
                    <a:pt x="13"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03" name="îṣḷîḍê"/>
            <p:cNvSpPr/>
            <p:nvPr userDrawn="1"/>
          </p:nvSpPr>
          <p:spPr bwMode="auto">
            <a:xfrm>
              <a:off x="3109339" y="2623494"/>
              <a:ext cx="128065" cy="72519"/>
            </a:xfrm>
            <a:custGeom>
              <a:avLst/>
              <a:gdLst>
                <a:gd name="T0" fmla="*/ 33 w 35"/>
                <a:gd name="T1" fmla="*/ 10 h 20"/>
                <a:gd name="T2" fmla="*/ 22 w 35"/>
                <a:gd name="T3" fmla="*/ 0 h 20"/>
                <a:gd name="T4" fmla="*/ 2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4" y="4"/>
                    <a:pt x="2"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04" name="ïṣḷîde"/>
            <p:cNvSpPr/>
            <p:nvPr userDrawn="1"/>
          </p:nvSpPr>
          <p:spPr bwMode="auto">
            <a:xfrm>
              <a:off x="2793036" y="2714528"/>
              <a:ext cx="131151" cy="80233"/>
            </a:xfrm>
            <a:custGeom>
              <a:avLst/>
              <a:gdLst>
                <a:gd name="T0" fmla="*/ 34 w 36"/>
                <a:gd name="T1" fmla="*/ 11 h 22"/>
                <a:gd name="T2" fmla="*/ 22 w 36"/>
                <a:gd name="T3" fmla="*/ 0 h 22"/>
                <a:gd name="T4" fmla="*/ 2 w 36"/>
                <a:gd name="T5" fmla="*/ 11 h 22"/>
                <a:gd name="T6" fmla="*/ 13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2" y="0"/>
                  </a:cubicBezTo>
                  <a:cubicBezTo>
                    <a:pt x="14" y="0"/>
                    <a:pt x="4" y="5"/>
                    <a:pt x="2" y="11"/>
                  </a:cubicBezTo>
                  <a:cubicBezTo>
                    <a:pt x="0" y="17"/>
                    <a:pt x="5" y="22"/>
                    <a:pt x="13" y="22"/>
                  </a:cubicBezTo>
                  <a:cubicBezTo>
                    <a:pt x="22" y="22"/>
                    <a:pt x="31" y="17"/>
                    <a:pt x="34" y="11"/>
                  </a:cubicBezTo>
                  <a:close/>
                </a:path>
              </a:pathLst>
            </a:custGeom>
            <a:grpFill/>
            <a:ln>
              <a:noFill/>
            </a:ln>
          </p:spPr>
          <p:txBody>
            <a:bodyPr anchor="ctr"/>
            <a:lstStyle/>
            <a:p>
              <a:pPr algn="ctr"/>
              <a:endParaRPr>
                <a:solidFill>
                  <a:schemeClr val="accent1">
                    <a:lumMod val="50000"/>
                  </a:schemeClr>
                </a:solidFill>
              </a:endParaRPr>
            </a:p>
          </p:txBody>
        </p:sp>
        <p:sp>
          <p:nvSpPr>
            <p:cNvPr id="705" name="iṥļîḑè"/>
            <p:cNvSpPr/>
            <p:nvPr userDrawn="1"/>
          </p:nvSpPr>
          <p:spPr bwMode="auto">
            <a:xfrm>
              <a:off x="2930358" y="2714528"/>
              <a:ext cx="135779" cy="80233"/>
            </a:xfrm>
            <a:custGeom>
              <a:avLst/>
              <a:gdLst>
                <a:gd name="T0" fmla="*/ 34 w 37"/>
                <a:gd name="T1" fmla="*/ 11 h 22"/>
                <a:gd name="T2" fmla="*/ 23 w 37"/>
                <a:gd name="T3" fmla="*/ 0 h 22"/>
                <a:gd name="T4" fmla="*/ 3 w 37"/>
                <a:gd name="T5" fmla="*/ 11 h 22"/>
                <a:gd name="T6" fmla="*/ 14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1" y="0"/>
                    <a:pt x="23" y="0"/>
                  </a:cubicBezTo>
                  <a:cubicBezTo>
                    <a:pt x="14" y="0"/>
                    <a:pt x="5" y="5"/>
                    <a:pt x="3" y="11"/>
                  </a:cubicBezTo>
                  <a:cubicBezTo>
                    <a:pt x="0" y="17"/>
                    <a:pt x="5" y="22"/>
                    <a:pt x="14" y="22"/>
                  </a:cubicBezTo>
                  <a:cubicBezTo>
                    <a:pt x="23" y="22"/>
                    <a:pt x="32" y="17"/>
                    <a:pt x="34" y="11"/>
                  </a:cubicBezTo>
                  <a:close/>
                </a:path>
              </a:pathLst>
            </a:custGeom>
            <a:grpFill/>
            <a:ln>
              <a:noFill/>
            </a:ln>
          </p:spPr>
          <p:txBody>
            <a:bodyPr anchor="ctr"/>
            <a:lstStyle/>
            <a:p>
              <a:pPr algn="ctr"/>
              <a:endParaRPr>
                <a:solidFill>
                  <a:schemeClr val="accent1">
                    <a:lumMod val="50000"/>
                  </a:schemeClr>
                </a:solidFill>
              </a:endParaRPr>
            </a:p>
          </p:txBody>
        </p:sp>
        <p:sp>
          <p:nvSpPr>
            <p:cNvPr id="706" name="îSḻïḓé"/>
            <p:cNvSpPr/>
            <p:nvPr userDrawn="1"/>
          </p:nvSpPr>
          <p:spPr bwMode="auto">
            <a:xfrm>
              <a:off x="2894870" y="2810191"/>
              <a:ext cx="131151" cy="80233"/>
            </a:xfrm>
            <a:custGeom>
              <a:avLst/>
              <a:gdLst>
                <a:gd name="T0" fmla="*/ 34 w 36"/>
                <a:gd name="T1" fmla="*/ 11 h 22"/>
                <a:gd name="T2" fmla="*/ 22 w 36"/>
                <a:gd name="T3" fmla="*/ 0 h 22"/>
                <a:gd name="T4" fmla="*/ 2 w 36"/>
                <a:gd name="T5" fmla="*/ 11 h 22"/>
                <a:gd name="T6" fmla="*/ 14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2" y="0"/>
                  </a:cubicBezTo>
                  <a:cubicBezTo>
                    <a:pt x="14" y="0"/>
                    <a:pt x="4" y="5"/>
                    <a:pt x="2" y="11"/>
                  </a:cubicBezTo>
                  <a:cubicBezTo>
                    <a:pt x="0" y="17"/>
                    <a:pt x="5" y="22"/>
                    <a:pt x="14" y="22"/>
                  </a:cubicBezTo>
                  <a:cubicBezTo>
                    <a:pt x="23" y="22"/>
                    <a:pt x="32" y="17"/>
                    <a:pt x="34" y="11"/>
                  </a:cubicBezTo>
                  <a:close/>
                </a:path>
              </a:pathLst>
            </a:custGeom>
            <a:grpFill/>
            <a:ln>
              <a:noFill/>
            </a:ln>
          </p:spPr>
          <p:txBody>
            <a:bodyPr anchor="ctr"/>
            <a:lstStyle/>
            <a:p>
              <a:pPr algn="ctr"/>
              <a:endParaRPr>
                <a:solidFill>
                  <a:schemeClr val="accent1">
                    <a:lumMod val="50000"/>
                  </a:schemeClr>
                </a:solidFill>
              </a:endParaRPr>
            </a:p>
          </p:txBody>
        </p:sp>
        <p:sp>
          <p:nvSpPr>
            <p:cNvPr id="707" name="íṥ1idê"/>
            <p:cNvSpPr/>
            <p:nvPr userDrawn="1"/>
          </p:nvSpPr>
          <p:spPr bwMode="auto">
            <a:xfrm>
              <a:off x="2978189" y="2271702"/>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2"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08" name="iŝļïḋè"/>
            <p:cNvSpPr/>
            <p:nvPr userDrawn="1"/>
          </p:nvSpPr>
          <p:spPr bwMode="auto">
            <a:xfrm>
              <a:off x="3113969" y="2271702"/>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09" name="išḻïḋé"/>
            <p:cNvSpPr/>
            <p:nvPr userDrawn="1"/>
          </p:nvSpPr>
          <p:spPr bwMode="auto">
            <a:xfrm>
              <a:off x="3245119" y="2271702"/>
              <a:ext cx="120350" cy="69433"/>
            </a:xfrm>
            <a:custGeom>
              <a:avLst/>
              <a:gdLst>
                <a:gd name="T0" fmla="*/ 32 w 33"/>
                <a:gd name="T1" fmla="*/ 9 h 19"/>
                <a:gd name="T2" fmla="*/ 20 w 33"/>
                <a:gd name="T3" fmla="*/ 0 h 19"/>
                <a:gd name="T4" fmla="*/ 2 w 33"/>
                <a:gd name="T5" fmla="*/ 9 h 19"/>
                <a:gd name="T6" fmla="*/ 13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3" y="4"/>
                    <a:pt x="28" y="0"/>
                    <a:pt x="20" y="0"/>
                  </a:cubicBezTo>
                  <a:cubicBezTo>
                    <a:pt x="12" y="0"/>
                    <a:pt x="4" y="4"/>
                    <a:pt x="2"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10" name="iS1ïďe"/>
            <p:cNvSpPr/>
            <p:nvPr userDrawn="1"/>
          </p:nvSpPr>
          <p:spPr bwMode="auto">
            <a:xfrm>
              <a:off x="3376270" y="2271702"/>
              <a:ext cx="123436" cy="69433"/>
            </a:xfrm>
            <a:custGeom>
              <a:avLst/>
              <a:gdLst>
                <a:gd name="T0" fmla="*/ 32 w 34"/>
                <a:gd name="T1" fmla="*/ 9 h 19"/>
                <a:gd name="T2" fmla="*/ 20 w 34"/>
                <a:gd name="T3" fmla="*/ 0 h 19"/>
                <a:gd name="T4" fmla="*/ 2 w 34"/>
                <a:gd name="T5" fmla="*/ 9 h 19"/>
                <a:gd name="T6" fmla="*/ 14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8" y="0"/>
                    <a:pt x="20" y="0"/>
                  </a:cubicBezTo>
                  <a:cubicBezTo>
                    <a:pt x="12" y="0"/>
                    <a:pt x="4" y="4"/>
                    <a:pt x="2" y="9"/>
                  </a:cubicBezTo>
                  <a:cubicBezTo>
                    <a:pt x="0" y="14"/>
                    <a:pt x="6" y="19"/>
                    <a:pt x="14" y="19"/>
                  </a:cubicBezTo>
                  <a:cubicBezTo>
                    <a:pt x="22"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11" name="íṡ1îḍé"/>
            <p:cNvSpPr/>
            <p:nvPr userDrawn="1"/>
          </p:nvSpPr>
          <p:spPr bwMode="auto">
            <a:xfrm>
              <a:off x="3336153" y="2031003"/>
              <a:ext cx="120350" cy="61718"/>
            </a:xfrm>
            <a:custGeom>
              <a:avLst/>
              <a:gdLst>
                <a:gd name="T0" fmla="*/ 31 w 33"/>
                <a:gd name="T1" fmla="*/ 9 h 17"/>
                <a:gd name="T2" fmla="*/ 20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8" y="0"/>
                    <a:pt x="20" y="0"/>
                  </a:cubicBezTo>
                  <a:cubicBezTo>
                    <a:pt x="12" y="0"/>
                    <a:pt x="4" y="4"/>
                    <a:pt x="2" y="9"/>
                  </a:cubicBezTo>
                  <a:cubicBezTo>
                    <a:pt x="0" y="13"/>
                    <a:pt x="5" y="17"/>
                    <a:pt x="13" y="17"/>
                  </a:cubicBezTo>
                  <a:cubicBezTo>
                    <a:pt x="21"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12" name="îŝḻiḋê"/>
            <p:cNvSpPr/>
            <p:nvPr userDrawn="1"/>
          </p:nvSpPr>
          <p:spPr bwMode="auto">
            <a:xfrm>
              <a:off x="3467303" y="2031003"/>
              <a:ext cx="112636" cy="61718"/>
            </a:xfrm>
            <a:custGeom>
              <a:avLst/>
              <a:gdLst>
                <a:gd name="T0" fmla="*/ 30 w 31"/>
                <a:gd name="T1" fmla="*/ 9 h 17"/>
                <a:gd name="T2" fmla="*/ 19 w 31"/>
                <a:gd name="T3" fmla="*/ 0 h 17"/>
                <a:gd name="T4" fmla="*/ 1 w 31"/>
                <a:gd name="T5" fmla="*/ 9 h 17"/>
                <a:gd name="T6" fmla="*/ 12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6" y="0"/>
                    <a:pt x="19" y="0"/>
                  </a:cubicBezTo>
                  <a:cubicBezTo>
                    <a:pt x="11" y="0"/>
                    <a:pt x="3" y="4"/>
                    <a:pt x="1"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13" name="ïṧļïḑè"/>
            <p:cNvSpPr/>
            <p:nvPr userDrawn="1"/>
          </p:nvSpPr>
          <p:spPr bwMode="auto">
            <a:xfrm>
              <a:off x="3306837" y="2108150"/>
              <a:ext cx="120350" cy="64804"/>
            </a:xfrm>
            <a:custGeom>
              <a:avLst/>
              <a:gdLst>
                <a:gd name="T0" fmla="*/ 31 w 33"/>
                <a:gd name="T1" fmla="*/ 9 h 18"/>
                <a:gd name="T2" fmla="*/ 20 w 33"/>
                <a:gd name="T3" fmla="*/ 0 h 18"/>
                <a:gd name="T4" fmla="*/ 2 w 33"/>
                <a:gd name="T5" fmla="*/ 9 h 18"/>
                <a:gd name="T6" fmla="*/ 13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33" y="4"/>
                    <a:pt x="28" y="0"/>
                    <a:pt x="20" y="0"/>
                  </a:cubicBezTo>
                  <a:cubicBezTo>
                    <a:pt x="12" y="0"/>
                    <a:pt x="4" y="4"/>
                    <a:pt x="2" y="9"/>
                  </a:cubicBezTo>
                  <a:cubicBezTo>
                    <a:pt x="0" y="14"/>
                    <a:pt x="5" y="18"/>
                    <a:pt x="13" y="18"/>
                  </a:cubicBezTo>
                  <a:cubicBezTo>
                    <a:pt x="21"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4" name="îsliḍê"/>
            <p:cNvSpPr/>
            <p:nvPr userDrawn="1"/>
          </p:nvSpPr>
          <p:spPr bwMode="auto">
            <a:xfrm>
              <a:off x="3437988" y="2108150"/>
              <a:ext cx="117264" cy="64804"/>
            </a:xfrm>
            <a:custGeom>
              <a:avLst/>
              <a:gdLst>
                <a:gd name="T0" fmla="*/ 30 w 32"/>
                <a:gd name="T1" fmla="*/ 9 h 18"/>
                <a:gd name="T2" fmla="*/ 19 w 32"/>
                <a:gd name="T3" fmla="*/ 0 h 18"/>
                <a:gd name="T4" fmla="*/ 1 w 32"/>
                <a:gd name="T5" fmla="*/ 9 h 18"/>
                <a:gd name="T6" fmla="*/ 13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32" y="4"/>
                    <a:pt x="27" y="0"/>
                    <a:pt x="19" y="0"/>
                  </a:cubicBezTo>
                  <a:cubicBezTo>
                    <a:pt x="11" y="0"/>
                    <a:pt x="3" y="4"/>
                    <a:pt x="1" y="9"/>
                  </a:cubicBezTo>
                  <a:cubicBezTo>
                    <a:pt x="0" y="14"/>
                    <a:pt x="5" y="18"/>
                    <a:pt x="13" y="18"/>
                  </a:cubicBezTo>
                  <a:cubicBezTo>
                    <a:pt x="21" y="18"/>
                    <a:pt x="29" y="14"/>
                    <a:pt x="30" y="9"/>
                  </a:cubicBezTo>
                  <a:close/>
                </a:path>
              </a:pathLst>
            </a:custGeom>
            <a:grpFill/>
            <a:ln>
              <a:noFill/>
            </a:ln>
          </p:spPr>
          <p:txBody>
            <a:bodyPr anchor="ctr"/>
            <a:lstStyle/>
            <a:p>
              <a:pPr algn="ctr"/>
              <a:endParaRPr>
                <a:solidFill>
                  <a:schemeClr val="accent1">
                    <a:lumMod val="50000"/>
                  </a:schemeClr>
                </a:solidFill>
              </a:endParaRPr>
            </a:p>
          </p:txBody>
        </p:sp>
        <p:sp>
          <p:nvSpPr>
            <p:cNvPr id="715" name="íṥḻíḓé"/>
            <p:cNvSpPr/>
            <p:nvPr userDrawn="1"/>
          </p:nvSpPr>
          <p:spPr bwMode="auto">
            <a:xfrm>
              <a:off x="3566052" y="2108150"/>
              <a:ext cx="117264" cy="64804"/>
            </a:xfrm>
            <a:custGeom>
              <a:avLst/>
              <a:gdLst>
                <a:gd name="T0" fmla="*/ 31 w 32"/>
                <a:gd name="T1" fmla="*/ 9 h 18"/>
                <a:gd name="T2" fmla="*/ 19 w 32"/>
                <a:gd name="T3" fmla="*/ 0 h 18"/>
                <a:gd name="T4" fmla="*/ 2 w 32"/>
                <a:gd name="T5" fmla="*/ 9 h 18"/>
                <a:gd name="T6" fmla="*/ 13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32" y="4"/>
                    <a:pt x="27" y="0"/>
                    <a:pt x="19" y="0"/>
                  </a:cubicBezTo>
                  <a:cubicBezTo>
                    <a:pt x="11" y="0"/>
                    <a:pt x="4" y="4"/>
                    <a:pt x="2" y="9"/>
                  </a:cubicBezTo>
                  <a:cubicBezTo>
                    <a:pt x="0" y="14"/>
                    <a:pt x="5" y="18"/>
                    <a:pt x="13" y="18"/>
                  </a:cubicBezTo>
                  <a:cubicBezTo>
                    <a:pt x="21"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6" name="îṩļïḓê"/>
            <p:cNvSpPr/>
            <p:nvPr userDrawn="1"/>
          </p:nvSpPr>
          <p:spPr bwMode="auto">
            <a:xfrm>
              <a:off x="3697203" y="2108150"/>
              <a:ext cx="117264" cy="64804"/>
            </a:xfrm>
            <a:custGeom>
              <a:avLst/>
              <a:gdLst>
                <a:gd name="T0" fmla="*/ 30 w 32"/>
                <a:gd name="T1" fmla="*/ 9 h 18"/>
                <a:gd name="T2" fmla="*/ 18 w 32"/>
                <a:gd name="T3" fmla="*/ 0 h 18"/>
                <a:gd name="T4" fmla="*/ 1 w 32"/>
                <a:gd name="T5" fmla="*/ 9 h 18"/>
                <a:gd name="T6" fmla="*/ 13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32" y="4"/>
                    <a:pt x="26" y="0"/>
                    <a:pt x="18" y="0"/>
                  </a:cubicBezTo>
                  <a:cubicBezTo>
                    <a:pt x="11" y="0"/>
                    <a:pt x="3" y="4"/>
                    <a:pt x="1" y="9"/>
                  </a:cubicBezTo>
                  <a:cubicBezTo>
                    <a:pt x="0" y="14"/>
                    <a:pt x="5" y="18"/>
                    <a:pt x="13" y="18"/>
                  </a:cubicBezTo>
                  <a:cubicBezTo>
                    <a:pt x="21" y="18"/>
                    <a:pt x="29" y="14"/>
                    <a:pt x="30" y="9"/>
                  </a:cubicBezTo>
                  <a:close/>
                </a:path>
              </a:pathLst>
            </a:custGeom>
            <a:grpFill/>
            <a:ln>
              <a:noFill/>
            </a:ln>
          </p:spPr>
          <p:txBody>
            <a:bodyPr anchor="ctr"/>
            <a:lstStyle/>
            <a:p>
              <a:pPr algn="ctr"/>
              <a:endParaRPr>
                <a:solidFill>
                  <a:schemeClr val="accent1">
                    <a:lumMod val="50000"/>
                  </a:schemeClr>
                </a:solidFill>
              </a:endParaRPr>
            </a:p>
          </p:txBody>
        </p:sp>
        <p:sp>
          <p:nvSpPr>
            <p:cNvPr id="717" name="ïṥlïḍé"/>
            <p:cNvSpPr/>
            <p:nvPr userDrawn="1"/>
          </p:nvSpPr>
          <p:spPr bwMode="auto">
            <a:xfrm>
              <a:off x="3015220" y="2188383"/>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8" name="íSļiḋè"/>
            <p:cNvSpPr/>
            <p:nvPr userDrawn="1"/>
          </p:nvSpPr>
          <p:spPr bwMode="auto">
            <a:xfrm>
              <a:off x="3277521" y="2188383"/>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9" name="iṡľîḋê"/>
            <p:cNvSpPr/>
            <p:nvPr userDrawn="1"/>
          </p:nvSpPr>
          <p:spPr bwMode="auto">
            <a:xfrm>
              <a:off x="3408671" y="2188383"/>
              <a:ext cx="117264" cy="69433"/>
            </a:xfrm>
            <a:custGeom>
              <a:avLst/>
              <a:gdLst>
                <a:gd name="T0" fmla="*/ 31 w 32"/>
                <a:gd name="T1" fmla="*/ 9 h 19"/>
                <a:gd name="T2" fmla="*/ 19 w 32"/>
                <a:gd name="T3" fmla="*/ 0 h 19"/>
                <a:gd name="T4" fmla="*/ 1 w 32"/>
                <a:gd name="T5" fmla="*/ 9 h 19"/>
                <a:gd name="T6" fmla="*/ 13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2" y="4"/>
                    <a:pt x="27" y="0"/>
                    <a:pt x="19" y="0"/>
                  </a:cubicBezTo>
                  <a:cubicBezTo>
                    <a:pt x="11" y="0"/>
                    <a:pt x="3" y="4"/>
                    <a:pt x="1"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20" name="ïs1íḋê"/>
            <p:cNvSpPr/>
            <p:nvPr userDrawn="1"/>
          </p:nvSpPr>
          <p:spPr bwMode="auto">
            <a:xfrm>
              <a:off x="3539822" y="2188383"/>
              <a:ext cx="117264" cy="69433"/>
            </a:xfrm>
            <a:custGeom>
              <a:avLst/>
              <a:gdLst>
                <a:gd name="T0" fmla="*/ 31 w 32"/>
                <a:gd name="T1" fmla="*/ 9 h 19"/>
                <a:gd name="T2" fmla="*/ 19 w 32"/>
                <a:gd name="T3" fmla="*/ 0 h 19"/>
                <a:gd name="T4" fmla="*/ 1 w 32"/>
                <a:gd name="T5" fmla="*/ 9 h 19"/>
                <a:gd name="T6" fmla="*/ 13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2" y="4"/>
                    <a:pt x="27" y="0"/>
                    <a:pt x="19" y="0"/>
                  </a:cubicBezTo>
                  <a:cubicBezTo>
                    <a:pt x="11" y="0"/>
                    <a:pt x="3" y="4"/>
                    <a:pt x="1"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21" name="ï$ḻiḑê"/>
            <p:cNvSpPr/>
            <p:nvPr userDrawn="1"/>
          </p:nvSpPr>
          <p:spPr bwMode="auto">
            <a:xfrm>
              <a:off x="3667886" y="2188383"/>
              <a:ext cx="120350" cy="69433"/>
            </a:xfrm>
            <a:custGeom>
              <a:avLst/>
              <a:gdLst>
                <a:gd name="T0" fmla="*/ 31 w 33"/>
                <a:gd name="T1" fmla="*/ 9 h 19"/>
                <a:gd name="T2" fmla="*/ 20 w 33"/>
                <a:gd name="T3" fmla="*/ 0 h 19"/>
                <a:gd name="T4" fmla="*/ 2 w 33"/>
                <a:gd name="T5" fmla="*/ 9 h 19"/>
                <a:gd name="T6" fmla="*/ 14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6" y="19"/>
                    <a:pt x="14" y="19"/>
                  </a:cubicBezTo>
                  <a:cubicBezTo>
                    <a:pt x="22" y="19"/>
                    <a:pt x="30" y="14"/>
                    <a:pt x="31" y="9"/>
                  </a:cubicBezTo>
                  <a:close/>
                </a:path>
              </a:pathLst>
            </a:custGeom>
            <a:grpFill/>
            <a:ln>
              <a:noFill/>
            </a:ln>
          </p:spPr>
          <p:txBody>
            <a:bodyPr anchor="ctr"/>
            <a:lstStyle/>
            <a:p>
              <a:pPr algn="ctr"/>
              <a:endParaRPr>
                <a:solidFill>
                  <a:schemeClr val="accent1">
                    <a:lumMod val="50000"/>
                  </a:schemeClr>
                </a:solidFill>
              </a:endParaRPr>
            </a:p>
          </p:txBody>
        </p:sp>
        <p:sp>
          <p:nvSpPr>
            <p:cNvPr id="722" name="išḻïďê"/>
            <p:cNvSpPr/>
            <p:nvPr userDrawn="1"/>
          </p:nvSpPr>
          <p:spPr bwMode="auto">
            <a:xfrm>
              <a:off x="3799037" y="2188383"/>
              <a:ext cx="120350" cy="69433"/>
            </a:xfrm>
            <a:custGeom>
              <a:avLst/>
              <a:gdLst>
                <a:gd name="T0" fmla="*/ 31 w 33"/>
                <a:gd name="T1" fmla="*/ 9 h 19"/>
                <a:gd name="T2" fmla="*/ 19 w 33"/>
                <a:gd name="T3" fmla="*/ 0 h 19"/>
                <a:gd name="T4" fmla="*/ 2 w 33"/>
                <a:gd name="T5" fmla="*/ 9 h 19"/>
                <a:gd name="T6" fmla="*/ 14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7" y="0"/>
                    <a:pt x="19" y="0"/>
                  </a:cubicBezTo>
                  <a:cubicBezTo>
                    <a:pt x="11" y="0"/>
                    <a:pt x="3" y="4"/>
                    <a:pt x="2" y="9"/>
                  </a:cubicBezTo>
                  <a:cubicBezTo>
                    <a:pt x="0" y="14"/>
                    <a:pt x="6" y="19"/>
                    <a:pt x="14" y="19"/>
                  </a:cubicBezTo>
                  <a:cubicBezTo>
                    <a:pt x="22" y="19"/>
                    <a:pt x="30" y="14"/>
                    <a:pt x="31" y="9"/>
                  </a:cubicBezTo>
                  <a:close/>
                </a:path>
              </a:pathLst>
            </a:custGeom>
            <a:grpFill/>
            <a:ln>
              <a:noFill/>
            </a:ln>
          </p:spPr>
          <p:txBody>
            <a:bodyPr anchor="ctr"/>
            <a:lstStyle/>
            <a:p>
              <a:pPr algn="ctr"/>
              <a:endParaRPr>
                <a:solidFill>
                  <a:schemeClr val="accent1">
                    <a:lumMod val="50000"/>
                  </a:schemeClr>
                </a:solidFill>
              </a:endParaRPr>
            </a:p>
          </p:txBody>
        </p:sp>
        <p:sp>
          <p:nvSpPr>
            <p:cNvPr id="723" name="iŝḷîḓè"/>
            <p:cNvSpPr/>
            <p:nvPr userDrawn="1"/>
          </p:nvSpPr>
          <p:spPr bwMode="auto">
            <a:xfrm>
              <a:off x="3424101" y="1804190"/>
              <a:ext cx="112636" cy="61718"/>
            </a:xfrm>
            <a:custGeom>
              <a:avLst/>
              <a:gdLst>
                <a:gd name="T0" fmla="*/ 29 w 31"/>
                <a:gd name="T1" fmla="*/ 9 h 17"/>
                <a:gd name="T2" fmla="*/ 19 w 31"/>
                <a:gd name="T3" fmla="*/ 0 h 17"/>
                <a:gd name="T4" fmla="*/ 2 w 31"/>
                <a:gd name="T5" fmla="*/ 9 h 17"/>
                <a:gd name="T6" fmla="*/ 13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9" y="0"/>
                  </a:cubicBezTo>
                  <a:cubicBezTo>
                    <a:pt x="11" y="0"/>
                    <a:pt x="4" y="4"/>
                    <a:pt x="2" y="9"/>
                  </a:cubicBezTo>
                  <a:cubicBezTo>
                    <a:pt x="0" y="13"/>
                    <a:pt x="5" y="17"/>
                    <a:pt x="13" y="17"/>
                  </a:cubicBezTo>
                  <a:cubicBezTo>
                    <a:pt x="20"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724" name="iśľíḍè"/>
            <p:cNvSpPr/>
            <p:nvPr userDrawn="1"/>
          </p:nvSpPr>
          <p:spPr bwMode="auto">
            <a:xfrm>
              <a:off x="3394785" y="1878251"/>
              <a:ext cx="115721"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1"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25" name="iš1ïďé"/>
            <p:cNvSpPr/>
            <p:nvPr userDrawn="1"/>
          </p:nvSpPr>
          <p:spPr bwMode="auto">
            <a:xfrm>
              <a:off x="3522849" y="1878251"/>
              <a:ext cx="112636" cy="61718"/>
            </a:xfrm>
            <a:custGeom>
              <a:avLst/>
              <a:gdLst>
                <a:gd name="T0" fmla="*/ 29 w 31"/>
                <a:gd name="T1" fmla="*/ 9 h 17"/>
                <a:gd name="T2" fmla="*/ 18 w 31"/>
                <a:gd name="T3" fmla="*/ 0 h 17"/>
                <a:gd name="T4" fmla="*/ 1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8" y="0"/>
                  </a:cubicBezTo>
                  <a:cubicBezTo>
                    <a:pt x="11" y="0"/>
                    <a:pt x="3" y="4"/>
                    <a:pt x="1" y="9"/>
                  </a:cubicBezTo>
                  <a:cubicBezTo>
                    <a:pt x="0" y="13"/>
                    <a:pt x="5" y="17"/>
                    <a:pt x="12" y="17"/>
                  </a:cubicBezTo>
                  <a:cubicBezTo>
                    <a:pt x="20"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726" name="îṣlíde"/>
            <p:cNvSpPr/>
            <p:nvPr userDrawn="1"/>
          </p:nvSpPr>
          <p:spPr bwMode="auto">
            <a:xfrm>
              <a:off x="3368554" y="1953855"/>
              <a:ext cx="114178" cy="63261"/>
            </a:xfrm>
            <a:custGeom>
              <a:avLst/>
              <a:gdLst>
                <a:gd name="T0" fmla="*/ 30 w 31"/>
                <a:gd name="T1" fmla="*/ 8 h 17"/>
                <a:gd name="T2" fmla="*/ 19 w 31"/>
                <a:gd name="T3" fmla="*/ 0 h 17"/>
                <a:gd name="T4" fmla="*/ 1 w 31"/>
                <a:gd name="T5" fmla="*/ 8 h 17"/>
                <a:gd name="T6" fmla="*/ 12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9" y="0"/>
                  </a:cubicBezTo>
                  <a:cubicBezTo>
                    <a:pt x="11" y="0"/>
                    <a:pt x="3" y="4"/>
                    <a:pt x="1" y="8"/>
                  </a:cubicBezTo>
                  <a:cubicBezTo>
                    <a:pt x="0" y="13"/>
                    <a:pt x="4"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27" name="îśľïďè"/>
            <p:cNvSpPr/>
            <p:nvPr userDrawn="1"/>
          </p:nvSpPr>
          <p:spPr bwMode="auto">
            <a:xfrm>
              <a:off x="3493534" y="1953855"/>
              <a:ext cx="115721"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5" y="17"/>
                    <a:pt x="13" y="17"/>
                  </a:cubicBezTo>
                  <a:cubicBezTo>
                    <a:pt x="21"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28" name="í$ľíḍé"/>
            <p:cNvSpPr/>
            <p:nvPr userDrawn="1"/>
          </p:nvSpPr>
          <p:spPr bwMode="auto">
            <a:xfrm>
              <a:off x="3620055" y="1953855"/>
              <a:ext cx="114178" cy="63261"/>
            </a:xfrm>
            <a:custGeom>
              <a:avLst/>
              <a:gdLst>
                <a:gd name="T0" fmla="*/ 30 w 31"/>
                <a:gd name="T1" fmla="*/ 8 h 17"/>
                <a:gd name="T2" fmla="*/ 18 w 31"/>
                <a:gd name="T3" fmla="*/ 0 h 17"/>
                <a:gd name="T4" fmla="*/ 1 w 31"/>
                <a:gd name="T5" fmla="*/ 8 h 17"/>
                <a:gd name="T6" fmla="*/ 13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8" y="0"/>
                  </a:cubicBezTo>
                  <a:cubicBezTo>
                    <a:pt x="11" y="0"/>
                    <a:pt x="3" y="4"/>
                    <a:pt x="1" y="8"/>
                  </a:cubicBezTo>
                  <a:cubicBezTo>
                    <a:pt x="0" y="13"/>
                    <a:pt x="5" y="17"/>
                    <a:pt x="13" y="17"/>
                  </a:cubicBezTo>
                  <a:cubicBezTo>
                    <a:pt x="21"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29" name="i$ľîdê"/>
            <p:cNvSpPr/>
            <p:nvPr userDrawn="1"/>
          </p:nvSpPr>
          <p:spPr bwMode="auto">
            <a:xfrm>
              <a:off x="3745033" y="1953855"/>
              <a:ext cx="115721"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6" y="17"/>
                    <a:pt x="13" y="17"/>
                  </a:cubicBezTo>
                  <a:cubicBezTo>
                    <a:pt x="21" y="17"/>
                    <a:pt x="29" y="13"/>
                    <a:pt x="30" y="8"/>
                  </a:cubicBezTo>
                  <a:close/>
                </a:path>
              </a:pathLst>
            </a:custGeom>
            <a:grpFill/>
            <a:ln>
              <a:noFill/>
            </a:ln>
          </p:spPr>
          <p:txBody>
            <a:bodyPr anchor="ctr"/>
            <a:lstStyle/>
            <a:p>
              <a:pPr algn="ctr"/>
              <a:endParaRPr>
                <a:solidFill>
                  <a:schemeClr val="accent1">
                    <a:lumMod val="50000"/>
                  </a:schemeClr>
                </a:solidFill>
              </a:endParaRPr>
            </a:p>
          </p:txBody>
        </p:sp>
        <p:sp>
          <p:nvSpPr>
            <p:cNvPr id="730" name="íṡḻîďé"/>
            <p:cNvSpPr/>
            <p:nvPr userDrawn="1"/>
          </p:nvSpPr>
          <p:spPr bwMode="auto">
            <a:xfrm>
              <a:off x="3175687" y="1804190"/>
              <a:ext cx="117264"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1" name="îśḻídè"/>
            <p:cNvSpPr/>
            <p:nvPr userDrawn="1"/>
          </p:nvSpPr>
          <p:spPr bwMode="auto">
            <a:xfrm>
              <a:off x="3299122" y="1804190"/>
              <a:ext cx="114178" cy="61718"/>
            </a:xfrm>
            <a:custGeom>
              <a:avLst/>
              <a:gdLst>
                <a:gd name="T0" fmla="*/ 30 w 31"/>
                <a:gd name="T1" fmla="*/ 9 h 17"/>
                <a:gd name="T2" fmla="*/ 19 w 31"/>
                <a:gd name="T3" fmla="*/ 0 h 17"/>
                <a:gd name="T4" fmla="*/ 2 w 31"/>
                <a:gd name="T5" fmla="*/ 9 h 17"/>
                <a:gd name="T6" fmla="*/ 13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7" y="0"/>
                    <a:pt x="19" y="0"/>
                  </a:cubicBezTo>
                  <a:cubicBezTo>
                    <a:pt x="11"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2" name="îŝļîdè"/>
            <p:cNvSpPr/>
            <p:nvPr userDrawn="1"/>
          </p:nvSpPr>
          <p:spPr bwMode="auto">
            <a:xfrm>
              <a:off x="3146370" y="1878251"/>
              <a:ext cx="117264" cy="61718"/>
            </a:xfrm>
            <a:custGeom>
              <a:avLst/>
              <a:gdLst>
                <a:gd name="T0" fmla="*/ 30 w 32"/>
                <a:gd name="T1" fmla="*/ 9 h 17"/>
                <a:gd name="T2" fmla="*/ 19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3" name="ïśliďe"/>
            <p:cNvSpPr/>
            <p:nvPr userDrawn="1"/>
          </p:nvSpPr>
          <p:spPr bwMode="auto">
            <a:xfrm>
              <a:off x="3269806" y="1878251"/>
              <a:ext cx="117264"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4" name="iṧľíďé"/>
            <p:cNvSpPr/>
            <p:nvPr userDrawn="1"/>
          </p:nvSpPr>
          <p:spPr bwMode="auto">
            <a:xfrm>
              <a:off x="3113969" y="1953855"/>
              <a:ext cx="115721" cy="63261"/>
            </a:xfrm>
            <a:custGeom>
              <a:avLst/>
              <a:gdLst>
                <a:gd name="T0" fmla="*/ 30 w 32"/>
                <a:gd name="T1" fmla="*/ 8 h 17"/>
                <a:gd name="T2" fmla="*/ 20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2" y="0"/>
                    <a:pt x="4" y="4"/>
                    <a:pt x="2" y="8"/>
                  </a:cubicBezTo>
                  <a:cubicBezTo>
                    <a:pt x="0" y="13"/>
                    <a:pt x="5" y="17"/>
                    <a:pt x="13" y="17"/>
                  </a:cubicBezTo>
                  <a:cubicBezTo>
                    <a:pt x="21" y="17"/>
                    <a:pt x="29" y="13"/>
                    <a:pt x="30" y="8"/>
                  </a:cubicBezTo>
                  <a:close/>
                </a:path>
              </a:pathLst>
            </a:custGeom>
            <a:grpFill/>
            <a:ln>
              <a:noFill/>
            </a:ln>
          </p:spPr>
          <p:txBody>
            <a:bodyPr anchor="ctr"/>
            <a:lstStyle/>
            <a:p>
              <a:pPr algn="ctr"/>
              <a:endParaRPr>
                <a:solidFill>
                  <a:schemeClr val="accent1">
                    <a:lumMod val="50000"/>
                  </a:schemeClr>
                </a:solidFill>
              </a:endParaRPr>
            </a:p>
          </p:txBody>
        </p:sp>
        <p:sp>
          <p:nvSpPr>
            <p:cNvPr id="735" name="íşľíďé"/>
            <p:cNvSpPr/>
            <p:nvPr userDrawn="1"/>
          </p:nvSpPr>
          <p:spPr bwMode="auto">
            <a:xfrm>
              <a:off x="3240490" y="1953855"/>
              <a:ext cx="117264"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5" y="17"/>
                    <a:pt x="13"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36" name="ísľîdé"/>
            <p:cNvSpPr/>
            <p:nvPr userDrawn="1"/>
          </p:nvSpPr>
          <p:spPr bwMode="auto">
            <a:xfrm>
              <a:off x="2884069" y="2188383"/>
              <a:ext cx="123436" cy="69433"/>
            </a:xfrm>
            <a:custGeom>
              <a:avLst/>
              <a:gdLst>
                <a:gd name="T0" fmla="*/ 31 w 34"/>
                <a:gd name="T1" fmla="*/ 9 h 19"/>
                <a:gd name="T2" fmla="*/ 21 w 34"/>
                <a:gd name="T3" fmla="*/ 0 h 19"/>
                <a:gd name="T4" fmla="*/ 2 w 34"/>
                <a:gd name="T5" fmla="*/ 9 h 19"/>
                <a:gd name="T6" fmla="*/ 13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34" y="4"/>
                    <a:pt x="29" y="0"/>
                    <a:pt x="21" y="0"/>
                  </a:cubicBezTo>
                  <a:cubicBezTo>
                    <a:pt x="13"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37" name="ísliḓê"/>
            <p:cNvSpPr/>
            <p:nvPr userDrawn="1"/>
          </p:nvSpPr>
          <p:spPr bwMode="auto">
            <a:xfrm>
              <a:off x="2847039" y="2271702"/>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38" name="ïṥ1ïďê"/>
            <p:cNvSpPr/>
            <p:nvPr userDrawn="1"/>
          </p:nvSpPr>
          <p:spPr bwMode="auto">
            <a:xfrm>
              <a:off x="2810008" y="2356565"/>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5"/>
                    <a:pt x="4" y="19"/>
                    <a:pt x="13" y="19"/>
                  </a:cubicBezTo>
                  <a:cubicBezTo>
                    <a:pt x="21"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739" name="îṡľîḍe"/>
            <p:cNvSpPr/>
            <p:nvPr userDrawn="1"/>
          </p:nvSpPr>
          <p:spPr bwMode="auto">
            <a:xfrm>
              <a:off x="2769891" y="2439884"/>
              <a:ext cx="128065" cy="74061"/>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2" y="10"/>
                  </a:cubicBezTo>
                  <a:cubicBezTo>
                    <a:pt x="0" y="16"/>
                    <a:pt x="5" y="20"/>
                    <a:pt x="13" y="20"/>
                  </a:cubicBezTo>
                  <a:cubicBezTo>
                    <a:pt x="22"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740" name="í$ľiďe"/>
            <p:cNvSpPr/>
            <p:nvPr userDrawn="1"/>
          </p:nvSpPr>
          <p:spPr bwMode="auto">
            <a:xfrm>
              <a:off x="2729775" y="2532461"/>
              <a:ext cx="131151" cy="72519"/>
            </a:xfrm>
            <a:custGeom>
              <a:avLst/>
              <a:gdLst>
                <a:gd name="T0" fmla="*/ 33 w 36"/>
                <a:gd name="T1" fmla="*/ 10 h 20"/>
                <a:gd name="T2" fmla="*/ 22 w 36"/>
                <a:gd name="T3" fmla="*/ 0 h 20"/>
                <a:gd name="T4" fmla="*/ 3 w 36"/>
                <a:gd name="T5" fmla="*/ 10 h 20"/>
                <a:gd name="T6" fmla="*/ 1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2" y="0"/>
                  </a:cubicBezTo>
                  <a:cubicBezTo>
                    <a:pt x="14" y="0"/>
                    <a:pt x="5" y="4"/>
                    <a:pt x="3" y="10"/>
                  </a:cubicBezTo>
                  <a:cubicBezTo>
                    <a:pt x="0" y="15"/>
                    <a:pt x="5" y="20"/>
                    <a:pt x="14"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741" name="ïśḷidê"/>
            <p:cNvSpPr/>
            <p:nvPr userDrawn="1"/>
          </p:nvSpPr>
          <p:spPr bwMode="auto">
            <a:xfrm>
              <a:off x="2689658" y="2623494"/>
              <a:ext cx="131151"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4"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742" name="i$1îḓê"/>
            <p:cNvSpPr/>
            <p:nvPr userDrawn="1"/>
          </p:nvSpPr>
          <p:spPr bwMode="auto">
            <a:xfrm>
              <a:off x="2649541" y="2714528"/>
              <a:ext cx="131151" cy="80233"/>
            </a:xfrm>
            <a:custGeom>
              <a:avLst/>
              <a:gdLst>
                <a:gd name="T0" fmla="*/ 34 w 36"/>
                <a:gd name="T1" fmla="*/ 11 h 22"/>
                <a:gd name="T2" fmla="*/ 23 w 36"/>
                <a:gd name="T3" fmla="*/ 0 h 22"/>
                <a:gd name="T4" fmla="*/ 2 w 36"/>
                <a:gd name="T5" fmla="*/ 11 h 22"/>
                <a:gd name="T6" fmla="*/ 13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3" y="0"/>
                  </a:cubicBezTo>
                  <a:cubicBezTo>
                    <a:pt x="14" y="0"/>
                    <a:pt x="5" y="5"/>
                    <a:pt x="2" y="11"/>
                  </a:cubicBezTo>
                  <a:cubicBezTo>
                    <a:pt x="0" y="17"/>
                    <a:pt x="5" y="22"/>
                    <a:pt x="13" y="22"/>
                  </a:cubicBezTo>
                  <a:cubicBezTo>
                    <a:pt x="22" y="22"/>
                    <a:pt x="31" y="17"/>
                    <a:pt x="34" y="11"/>
                  </a:cubicBezTo>
                  <a:close/>
                </a:path>
              </a:pathLst>
            </a:custGeom>
            <a:grpFill/>
            <a:ln>
              <a:noFill/>
            </a:ln>
          </p:spPr>
          <p:txBody>
            <a:bodyPr anchor="ctr"/>
            <a:lstStyle/>
            <a:p>
              <a:pPr algn="ctr"/>
              <a:endParaRPr>
                <a:solidFill>
                  <a:schemeClr val="accent1">
                    <a:lumMod val="50000"/>
                  </a:schemeClr>
                </a:solidFill>
              </a:endParaRPr>
            </a:p>
          </p:txBody>
        </p:sp>
        <p:sp>
          <p:nvSpPr>
            <p:cNvPr id="743" name="ïşḻîḑè"/>
            <p:cNvSpPr/>
            <p:nvPr userDrawn="1"/>
          </p:nvSpPr>
          <p:spPr bwMode="auto">
            <a:xfrm>
              <a:off x="3055337" y="1804190"/>
              <a:ext cx="112636" cy="61718"/>
            </a:xfrm>
            <a:custGeom>
              <a:avLst/>
              <a:gdLst>
                <a:gd name="T0" fmla="*/ 29 w 31"/>
                <a:gd name="T1" fmla="*/ 9 h 17"/>
                <a:gd name="T2" fmla="*/ 19 w 31"/>
                <a:gd name="T3" fmla="*/ 0 h 17"/>
                <a:gd name="T4" fmla="*/ 2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9" y="0"/>
                  </a:cubicBezTo>
                  <a:cubicBezTo>
                    <a:pt x="11" y="0"/>
                    <a:pt x="4" y="4"/>
                    <a:pt x="2" y="9"/>
                  </a:cubicBezTo>
                  <a:cubicBezTo>
                    <a:pt x="0" y="13"/>
                    <a:pt x="4" y="17"/>
                    <a:pt x="12" y="17"/>
                  </a:cubicBezTo>
                  <a:cubicBezTo>
                    <a:pt x="19" y="17"/>
                    <a:pt x="27" y="13"/>
                    <a:pt x="29" y="9"/>
                  </a:cubicBezTo>
                  <a:close/>
                </a:path>
              </a:pathLst>
            </a:custGeom>
            <a:grpFill/>
            <a:ln>
              <a:noFill/>
            </a:ln>
          </p:spPr>
          <p:txBody>
            <a:bodyPr anchor="ctr"/>
            <a:lstStyle/>
            <a:p>
              <a:pPr algn="ctr"/>
              <a:endParaRPr>
                <a:solidFill>
                  <a:schemeClr val="accent1">
                    <a:lumMod val="50000"/>
                  </a:schemeClr>
                </a:solidFill>
              </a:endParaRPr>
            </a:p>
          </p:txBody>
        </p:sp>
        <p:sp>
          <p:nvSpPr>
            <p:cNvPr id="744" name="îṩ1îḓé"/>
            <p:cNvSpPr/>
            <p:nvPr userDrawn="1"/>
          </p:nvSpPr>
          <p:spPr bwMode="auto">
            <a:xfrm>
              <a:off x="3022934" y="1878251"/>
              <a:ext cx="115721" cy="61718"/>
            </a:xfrm>
            <a:custGeom>
              <a:avLst/>
              <a:gdLst>
                <a:gd name="T0" fmla="*/ 30 w 32"/>
                <a:gd name="T1" fmla="*/ 9 h 17"/>
                <a:gd name="T2" fmla="*/ 19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45" name="iṣḷiḍê"/>
            <p:cNvSpPr/>
            <p:nvPr userDrawn="1"/>
          </p:nvSpPr>
          <p:spPr bwMode="auto">
            <a:xfrm>
              <a:off x="2988990" y="1953855"/>
              <a:ext cx="117264" cy="63261"/>
            </a:xfrm>
            <a:custGeom>
              <a:avLst/>
              <a:gdLst>
                <a:gd name="T0" fmla="*/ 30 w 32"/>
                <a:gd name="T1" fmla="*/ 8 h 17"/>
                <a:gd name="T2" fmla="*/ 19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2" y="0"/>
                    <a:pt x="4" y="4"/>
                    <a:pt x="2" y="8"/>
                  </a:cubicBezTo>
                  <a:cubicBezTo>
                    <a:pt x="0" y="13"/>
                    <a:pt x="4"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46" name="í$1idé"/>
            <p:cNvSpPr/>
            <p:nvPr userDrawn="1"/>
          </p:nvSpPr>
          <p:spPr bwMode="auto">
            <a:xfrm>
              <a:off x="2964302" y="1734757"/>
              <a:ext cx="112636" cy="58632"/>
            </a:xfrm>
            <a:custGeom>
              <a:avLst/>
              <a:gdLst>
                <a:gd name="T0" fmla="*/ 29 w 31"/>
                <a:gd name="T1" fmla="*/ 8 h 16"/>
                <a:gd name="T2" fmla="*/ 19 w 31"/>
                <a:gd name="T3" fmla="*/ 0 h 16"/>
                <a:gd name="T4" fmla="*/ 2 w 31"/>
                <a:gd name="T5" fmla="*/ 8 h 16"/>
                <a:gd name="T6" fmla="*/ 12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31" y="3"/>
                    <a:pt x="27" y="0"/>
                    <a:pt x="19" y="0"/>
                  </a:cubicBezTo>
                  <a:cubicBezTo>
                    <a:pt x="12" y="0"/>
                    <a:pt x="4" y="3"/>
                    <a:pt x="2" y="8"/>
                  </a:cubicBezTo>
                  <a:cubicBezTo>
                    <a:pt x="0" y="12"/>
                    <a:pt x="4" y="16"/>
                    <a:pt x="12" y="16"/>
                  </a:cubicBezTo>
                  <a:cubicBezTo>
                    <a:pt x="19"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747" name="işľíḓé"/>
            <p:cNvSpPr/>
            <p:nvPr userDrawn="1"/>
          </p:nvSpPr>
          <p:spPr bwMode="auto">
            <a:xfrm>
              <a:off x="2930358" y="1804190"/>
              <a:ext cx="114178" cy="61718"/>
            </a:xfrm>
            <a:custGeom>
              <a:avLst/>
              <a:gdLst>
                <a:gd name="T0" fmla="*/ 29 w 31"/>
                <a:gd name="T1" fmla="*/ 9 h 17"/>
                <a:gd name="T2" fmla="*/ 19 w 31"/>
                <a:gd name="T3" fmla="*/ 0 h 17"/>
                <a:gd name="T4" fmla="*/ 2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7" y="0"/>
                    <a:pt x="19" y="0"/>
                  </a:cubicBezTo>
                  <a:cubicBezTo>
                    <a:pt x="12" y="0"/>
                    <a:pt x="4" y="4"/>
                    <a:pt x="2" y="9"/>
                  </a:cubicBezTo>
                  <a:cubicBezTo>
                    <a:pt x="0" y="13"/>
                    <a:pt x="4" y="17"/>
                    <a:pt x="12" y="17"/>
                  </a:cubicBezTo>
                  <a:cubicBezTo>
                    <a:pt x="20" y="17"/>
                    <a:pt x="27" y="13"/>
                    <a:pt x="29" y="9"/>
                  </a:cubicBezTo>
                  <a:close/>
                </a:path>
              </a:pathLst>
            </a:custGeom>
            <a:grpFill/>
            <a:ln>
              <a:noFill/>
            </a:ln>
          </p:spPr>
          <p:txBody>
            <a:bodyPr anchor="ctr"/>
            <a:lstStyle/>
            <a:p>
              <a:pPr algn="ctr"/>
              <a:endParaRPr>
                <a:solidFill>
                  <a:schemeClr val="accent1">
                    <a:lumMod val="50000"/>
                  </a:schemeClr>
                </a:solidFill>
              </a:endParaRPr>
            </a:p>
          </p:txBody>
        </p:sp>
        <p:sp>
          <p:nvSpPr>
            <p:cNvPr id="748" name="îSḷîḓè"/>
            <p:cNvSpPr/>
            <p:nvPr userDrawn="1"/>
          </p:nvSpPr>
          <p:spPr bwMode="auto">
            <a:xfrm>
              <a:off x="2860926" y="1953855"/>
              <a:ext cx="117264" cy="63261"/>
            </a:xfrm>
            <a:custGeom>
              <a:avLst/>
              <a:gdLst>
                <a:gd name="T0" fmla="*/ 30 w 32"/>
                <a:gd name="T1" fmla="*/ 8 h 17"/>
                <a:gd name="T2" fmla="*/ 20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2" y="0"/>
                    <a:pt x="4" y="4"/>
                    <a:pt x="2" y="8"/>
                  </a:cubicBezTo>
                  <a:cubicBezTo>
                    <a:pt x="0" y="13"/>
                    <a:pt x="5"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49" name="íŝḷiḑé"/>
            <p:cNvSpPr/>
            <p:nvPr userDrawn="1"/>
          </p:nvSpPr>
          <p:spPr bwMode="auto">
            <a:xfrm>
              <a:off x="2825437" y="2031003"/>
              <a:ext cx="120350" cy="61718"/>
            </a:xfrm>
            <a:custGeom>
              <a:avLst/>
              <a:gdLst>
                <a:gd name="T0" fmla="*/ 31 w 33"/>
                <a:gd name="T1" fmla="*/ 9 h 17"/>
                <a:gd name="T2" fmla="*/ 21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8" y="0"/>
                    <a:pt x="21" y="0"/>
                  </a:cubicBezTo>
                  <a:cubicBezTo>
                    <a:pt x="13" y="0"/>
                    <a:pt x="5" y="4"/>
                    <a:pt x="2" y="9"/>
                  </a:cubicBezTo>
                  <a:cubicBezTo>
                    <a:pt x="0" y="13"/>
                    <a:pt x="5" y="17"/>
                    <a:pt x="13" y="17"/>
                  </a:cubicBezTo>
                  <a:cubicBezTo>
                    <a:pt x="21"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50" name="ïśļiďé"/>
            <p:cNvSpPr/>
            <p:nvPr userDrawn="1"/>
          </p:nvSpPr>
          <p:spPr bwMode="auto">
            <a:xfrm>
              <a:off x="2788407" y="2108150"/>
              <a:ext cx="124979" cy="64804"/>
            </a:xfrm>
            <a:custGeom>
              <a:avLst/>
              <a:gdLst>
                <a:gd name="T0" fmla="*/ 31 w 34"/>
                <a:gd name="T1" fmla="*/ 9 h 18"/>
                <a:gd name="T2" fmla="*/ 21 w 34"/>
                <a:gd name="T3" fmla="*/ 0 h 18"/>
                <a:gd name="T4" fmla="*/ 2 w 34"/>
                <a:gd name="T5" fmla="*/ 9 h 18"/>
                <a:gd name="T6" fmla="*/ 13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29" y="0"/>
                    <a:pt x="21" y="0"/>
                  </a:cubicBezTo>
                  <a:cubicBezTo>
                    <a:pt x="13" y="0"/>
                    <a:pt x="5" y="4"/>
                    <a:pt x="2" y="9"/>
                  </a:cubicBezTo>
                  <a:cubicBezTo>
                    <a:pt x="0" y="14"/>
                    <a:pt x="5" y="18"/>
                    <a:pt x="13" y="18"/>
                  </a:cubicBezTo>
                  <a:cubicBezTo>
                    <a:pt x="21"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51" name="işḷiḋè"/>
            <p:cNvSpPr/>
            <p:nvPr userDrawn="1"/>
          </p:nvSpPr>
          <p:spPr bwMode="auto">
            <a:xfrm>
              <a:off x="2752919" y="2188383"/>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752" name="îṧḻíḑé"/>
            <p:cNvSpPr/>
            <p:nvPr userDrawn="1"/>
          </p:nvSpPr>
          <p:spPr bwMode="auto">
            <a:xfrm>
              <a:off x="2715889" y="2271702"/>
              <a:ext cx="123436" cy="69433"/>
            </a:xfrm>
            <a:custGeom>
              <a:avLst/>
              <a:gdLst>
                <a:gd name="T0" fmla="*/ 32 w 34"/>
                <a:gd name="T1" fmla="*/ 9 h 19"/>
                <a:gd name="T2" fmla="*/ 21 w 34"/>
                <a:gd name="T3" fmla="*/ 0 h 19"/>
                <a:gd name="T4" fmla="*/ 2 w 34"/>
                <a:gd name="T5" fmla="*/ 9 h 19"/>
                <a:gd name="T6" fmla="*/ 12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4"/>
                    <a:pt x="4" y="19"/>
                    <a:pt x="12"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753" name="ïśḷíďé"/>
            <p:cNvSpPr/>
            <p:nvPr userDrawn="1"/>
          </p:nvSpPr>
          <p:spPr bwMode="auto">
            <a:xfrm>
              <a:off x="2675772" y="2356565"/>
              <a:ext cx="128065" cy="69433"/>
            </a:xfrm>
            <a:custGeom>
              <a:avLst/>
              <a:gdLst>
                <a:gd name="T0" fmla="*/ 32 w 35"/>
                <a:gd name="T1" fmla="*/ 9 h 19"/>
                <a:gd name="T2" fmla="*/ 22 w 35"/>
                <a:gd name="T3" fmla="*/ 0 h 19"/>
                <a:gd name="T4" fmla="*/ 2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3" y="0"/>
                    <a:pt x="5" y="4"/>
                    <a:pt x="2" y="9"/>
                  </a:cubicBezTo>
                  <a:cubicBezTo>
                    <a:pt x="0" y="15"/>
                    <a:pt x="5" y="19"/>
                    <a:pt x="13" y="19"/>
                  </a:cubicBezTo>
                  <a:cubicBezTo>
                    <a:pt x="21"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754" name="ïṥḷiďé"/>
            <p:cNvSpPr/>
            <p:nvPr userDrawn="1"/>
          </p:nvSpPr>
          <p:spPr bwMode="auto">
            <a:xfrm>
              <a:off x="2635655" y="2439884"/>
              <a:ext cx="128065" cy="74061"/>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2" y="10"/>
                  </a:cubicBezTo>
                  <a:cubicBezTo>
                    <a:pt x="0" y="16"/>
                    <a:pt x="5" y="20"/>
                    <a:pt x="13"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755" name="i$ļîdê"/>
            <p:cNvSpPr/>
            <p:nvPr userDrawn="1"/>
          </p:nvSpPr>
          <p:spPr bwMode="auto">
            <a:xfrm>
              <a:off x="2590909" y="2532461"/>
              <a:ext cx="132693"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5" y="0"/>
                    <a:pt x="6" y="4"/>
                    <a:pt x="3" y="10"/>
                  </a:cubicBezTo>
                  <a:cubicBezTo>
                    <a:pt x="0" y="15"/>
                    <a:pt x="5" y="20"/>
                    <a:pt x="14" y="20"/>
                  </a:cubicBezTo>
                  <a:cubicBezTo>
                    <a:pt x="22"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756" name="iṧ1ïdê"/>
            <p:cNvSpPr/>
            <p:nvPr userDrawn="1"/>
          </p:nvSpPr>
          <p:spPr bwMode="auto">
            <a:xfrm>
              <a:off x="2550793" y="2623494"/>
              <a:ext cx="132693" cy="72519"/>
            </a:xfrm>
            <a:custGeom>
              <a:avLst/>
              <a:gdLst>
                <a:gd name="T0" fmla="*/ 34 w 36"/>
                <a:gd name="T1" fmla="*/ 10 h 20"/>
                <a:gd name="T2" fmla="*/ 23 w 36"/>
                <a:gd name="T3" fmla="*/ 0 h 20"/>
                <a:gd name="T4" fmla="*/ 3 w 36"/>
                <a:gd name="T5" fmla="*/ 10 h 20"/>
                <a:gd name="T6" fmla="*/ 1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3"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757" name="ïṩḷiďe"/>
            <p:cNvSpPr/>
            <p:nvPr userDrawn="1"/>
          </p:nvSpPr>
          <p:spPr bwMode="auto">
            <a:xfrm>
              <a:off x="2507590" y="2714528"/>
              <a:ext cx="135779" cy="80233"/>
            </a:xfrm>
            <a:custGeom>
              <a:avLst/>
              <a:gdLst>
                <a:gd name="T0" fmla="*/ 34 w 37"/>
                <a:gd name="T1" fmla="*/ 11 h 22"/>
                <a:gd name="T2" fmla="*/ 23 w 37"/>
                <a:gd name="T3" fmla="*/ 0 h 22"/>
                <a:gd name="T4" fmla="*/ 3 w 37"/>
                <a:gd name="T5" fmla="*/ 11 h 22"/>
                <a:gd name="T6" fmla="*/ 14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2" y="0"/>
                    <a:pt x="23" y="0"/>
                  </a:cubicBezTo>
                  <a:cubicBezTo>
                    <a:pt x="15" y="0"/>
                    <a:pt x="5" y="5"/>
                    <a:pt x="3" y="11"/>
                  </a:cubicBezTo>
                  <a:cubicBezTo>
                    <a:pt x="0" y="17"/>
                    <a:pt x="5" y="22"/>
                    <a:pt x="14" y="22"/>
                  </a:cubicBezTo>
                  <a:cubicBezTo>
                    <a:pt x="22" y="22"/>
                    <a:pt x="32" y="17"/>
                    <a:pt x="34" y="11"/>
                  </a:cubicBezTo>
                  <a:close/>
                </a:path>
              </a:pathLst>
            </a:custGeom>
            <a:grpFill/>
            <a:ln>
              <a:noFill/>
            </a:ln>
          </p:spPr>
          <p:txBody>
            <a:bodyPr anchor="ctr"/>
            <a:lstStyle/>
            <a:p>
              <a:pPr algn="ctr"/>
              <a:endParaRPr>
                <a:solidFill>
                  <a:schemeClr val="accent1">
                    <a:lumMod val="50000"/>
                  </a:schemeClr>
                </a:solidFill>
              </a:endParaRPr>
            </a:p>
          </p:txBody>
        </p:sp>
        <p:sp>
          <p:nvSpPr>
            <p:cNvPr id="758" name="îš1iḋè"/>
            <p:cNvSpPr/>
            <p:nvPr userDrawn="1"/>
          </p:nvSpPr>
          <p:spPr bwMode="auto">
            <a:xfrm>
              <a:off x="2839324" y="1734757"/>
              <a:ext cx="117264" cy="58632"/>
            </a:xfrm>
            <a:custGeom>
              <a:avLst/>
              <a:gdLst>
                <a:gd name="T0" fmla="*/ 30 w 32"/>
                <a:gd name="T1" fmla="*/ 8 h 16"/>
                <a:gd name="T2" fmla="*/ 20 w 32"/>
                <a:gd name="T3" fmla="*/ 0 h 16"/>
                <a:gd name="T4" fmla="*/ 2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7" y="0"/>
                    <a:pt x="20" y="0"/>
                  </a:cubicBezTo>
                  <a:cubicBezTo>
                    <a:pt x="12" y="0"/>
                    <a:pt x="5" y="3"/>
                    <a:pt x="2" y="8"/>
                  </a:cubicBezTo>
                  <a:cubicBezTo>
                    <a:pt x="0" y="12"/>
                    <a:pt x="5" y="16"/>
                    <a:pt x="12" y="16"/>
                  </a:cubicBezTo>
                  <a:cubicBezTo>
                    <a:pt x="20" y="16"/>
                    <a:pt x="28" y="12"/>
                    <a:pt x="30" y="8"/>
                  </a:cubicBezTo>
                  <a:close/>
                </a:path>
              </a:pathLst>
            </a:custGeom>
            <a:grpFill/>
            <a:ln>
              <a:noFill/>
            </a:ln>
          </p:spPr>
          <p:txBody>
            <a:bodyPr anchor="ctr"/>
            <a:lstStyle/>
            <a:p>
              <a:pPr algn="ctr"/>
              <a:endParaRPr>
                <a:solidFill>
                  <a:schemeClr val="accent1">
                    <a:lumMod val="50000"/>
                  </a:schemeClr>
                </a:solidFill>
              </a:endParaRPr>
            </a:p>
          </p:txBody>
        </p:sp>
        <p:sp>
          <p:nvSpPr>
            <p:cNvPr id="759" name="ïṥlïḍè"/>
            <p:cNvSpPr/>
            <p:nvPr userDrawn="1"/>
          </p:nvSpPr>
          <p:spPr bwMode="auto">
            <a:xfrm>
              <a:off x="2806922" y="1804190"/>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20" y="0"/>
                  </a:cubicBezTo>
                  <a:cubicBezTo>
                    <a:pt x="12" y="0"/>
                    <a:pt x="4"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60" name="îS1iďe"/>
            <p:cNvSpPr/>
            <p:nvPr userDrawn="1"/>
          </p:nvSpPr>
          <p:spPr bwMode="auto">
            <a:xfrm>
              <a:off x="2769891" y="1878251"/>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61" name="ïSḷïḍê"/>
            <p:cNvSpPr/>
            <p:nvPr userDrawn="1"/>
          </p:nvSpPr>
          <p:spPr bwMode="auto">
            <a:xfrm>
              <a:off x="2734404" y="1953855"/>
              <a:ext cx="120350" cy="63261"/>
            </a:xfrm>
            <a:custGeom>
              <a:avLst/>
              <a:gdLst>
                <a:gd name="T0" fmla="*/ 31 w 33"/>
                <a:gd name="T1" fmla="*/ 8 h 17"/>
                <a:gd name="T2" fmla="*/ 21 w 33"/>
                <a:gd name="T3" fmla="*/ 0 h 17"/>
                <a:gd name="T4" fmla="*/ 3 w 33"/>
                <a:gd name="T5" fmla="*/ 8 h 17"/>
                <a:gd name="T6" fmla="*/ 13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8" y="0"/>
                    <a:pt x="21" y="0"/>
                  </a:cubicBezTo>
                  <a:cubicBezTo>
                    <a:pt x="13" y="0"/>
                    <a:pt x="5" y="4"/>
                    <a:pt x="3" y="8"/>
                  </a:cubicBezTo>
                  <a:cubicBezTo>
                    <a:pt x="0" y="13"/>
                    <a:pt x="5" y="17"/>
                    <a:pt x="13" y="17"/>
                  </a:cubicBezTo>
                  <a:cubicBezTo>
                    <a:pt x="20" y="17"/>
                    <a:pt x="29" y="13"/>
                    <a:pt x="31" y="8"/>
                  </a:cubicBezTo>
                  <a:close/>
                </a:path>
              </a:pathLst>
            </a:custGeom>
            <a:grpFill/>
            <a:ln>
              <a:noFill/>
            </a:ln>
          </p:spPr>
          <p:txBody>
            <a:bodyPr anchor="ctr"/>
            <a:lstStyle/>
            <a:p>
              <a:pPr algn="ctr"/>
              <a:endParaRPr>
                <a:solidFill>
                  <a:schemeClr val="accent1">
                    <a:lumMod val="50000"/>
                  </a:schemeClr>
                </a:solidFill>
              </a:endParaRPr>
            </a:p>
          </p:txBody>
        </p:sp>
        <p:sp>
          <p:nvSpPr>
            <p:cNvPr id="762" name="îşlïḑé"/>
            <p:cNvSpPr/>
            <p:nvPr userDrawn="1"/>
          </p:nvSpPr>
          <p:spPr bwMode="auto">
            <a:xfrm>
              <a:off x="2697373" y="2031003"/>
              <a:ext cx="120350" cy="61718"/>
            </a:xfrm>
            <a:custGeom>
              <a:avLst/>
              <a:gdLst>
                <a:gd name="T0" fmla="*/ 31 w 33"/>
                <a:gd name="T1" fmla="*/ 9 h 17"/>
                <a:gd name="T2" fmla="*/ 21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2" y="9"/>
                  </a:cubicBezTo>
                  <a:cubicBezTo>
                    <a:pt x="0" y="13"/>
                    <a:pt x="5" y="17"/>
                    <a:pt x="13"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63" name="ïṣļïḑe"/>
            <p:cNvSpPr/>
            <p:nvPr userDrawn="1"/>
          </p:nvSpPr>
          <p:spPr bwMode="auto">
            <a:xfrm>
              <a:off x="2660342" y="2108150"/>
              <a:ext cx="120350" cy="64804"/>
            </a:xfrm>
            <a:custGeom>
              <a:avLst/>
              <a:gdLst>
                <a:gd name="T0" fmla="*/ 31 w 33"/>
                <a:gd name="T1" fmla="*/ 9 h 18"/>
                <a:gd name="T2" fmla="*/ 21 w 33"/>
                <a:gd name="T3" fmla="*/ 0 h 18"/>
                <a:gd name="T4" fmla="*/ 2 w 33"/>
                <a:gd name="T5" fmla="*/ 9 h 18"/>
                <a:gd name="T6" fmla="*/ 12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33" y="4"/>
                    <a:pt x="29" y="0"/>
                    <a:pt x="21" y="0"/>
                  </a:cubicBezTo>
                  <a:cubicBezTo>
                    <a:pt x="13" y="0"/>
                    <a:pt x="4" y="4"/>
                    <a:pt x="2" y="9"/>
                  </a:cubicBezTo>
                  <a:cubicBezTo>
                    <a:pt x="0" y="14"/>
                    <a:pt x="4" y="18"/>
                    <a:pt x="12" y="18"/>
                  </a:cubicBezTo>
                  <a:cubicBezTo>
                    <a:pt x="20"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64" name="îsḻíḓé"/>
            <p:cNvSpPr/>
            <p:nvPr userDrawn="1"/>
          </p:nvSpPr>
          <p:spPr bwMode="auto">
            <a:xfrm>
              <a:off x="2620226" y="2188383"/>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765" name="îśľîḋê"/>
            <p:cNvSpPr/>
            <p:nvPr userDrawn="1"/>
          </p:nvSpPr>
          <p:spPr bwMode="auto">
            <a:xfrm>
              <a:off x="2580109" y="2271702"/>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66" name="ïṧľîḍê"/>
            <p:cNvSpPr/>
            <p:nvPr userDrawn="1"/>
          </p:nvSpPr>
          <p:spPr bwMode="auto">
            <a:xfrm>
              <a:off x="2539993" y="2356565"/>
              <a:ext cx="128065" cy="69433"/>
            </a:xfrm>
            <a:custGeom>
              <a:avLst/>
              <a:gdLst>
                <a:gd name="T0" fmla="*/ 32 w 35"/>
                <a:gd name="T1" fmla="*/ 9 h 19"/>
                <a:gd name="T2" fmla="*/ 22 w 35"/>
                <a:gd name="T3" fmla="*/ 0 h 19"/>
                <a:gd name="T4" fmla="*/ 2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2" y="9"/>
                  </a:cubicBezTo>
                  <a:cubicBezTo>
                    <a:pt x="0" y="15"/>
                    <a:pt x="5" y="19"/>
                    <a:pt x="13" y="19"/>
                  </a:cubicBezTo>
                  <a:cubicBezTo>
                    <a:pt x="21"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767" name="íṣļíḑe"/>
            <p:cNvSpPr/>
            <p:nvPr userDrawn="1"/>
          </p:nvSpPr>
          <p:spPr bwMode="auto">
            <a:xfrm>
              <a:off x="2496790" y="2439884"/>
              <a:ext cx="131151" cy="74061"/>
            </a:xfrm>
            <a:custGeom>
              <a:avLst/>
              <a:gdLst>
                <a:gd name="T0" fmla="*/ 33 w 36"/>
                <a:gd name="T1" fmla="*/ 10 h 20"/>
                <a:gd name="T2" fmla="*/ 23 w 36"/>
                <a:gd name="T3" fmla="*/ 0 h 20"/>
                <a:gd name="T4" fmla="*/ 3 w 36"/>
                <a:gd name="T5" fmla="*/ 10 h 20"/>
                <a:gd name="T6" fmla="*/ 1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68" name="ïşḻïḓé"/>
            <p:cNvSpPr/>
            <p:nvPr userDrawn="1"/>
          </p:nvSpPr>
          <p:spPr bwMode="auto">
            <a:xfrm>
              <a:off x="2456674" y="2532461"/>
              <a:ext cx="131151" cy="72519"/>
            </a:xfrm>
            <a:custGeom>
              <a:avLst/>
              <a:gdLst>
                <a:gd name="T0" fmla="*/ 33 w 36"/>
                <a:gd name="T1" fmla="*/ 10 h 20"/>
                <a:gd name="T2" fmla="*/ 22 w 36"/>
                <a:gd name="T3" fmla="*/ 0 h 20"/>
                <a:gd name="T4" fmla="*/ 2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2" y="0"/>
                  </a:cubicBezTo>
                  <a:cubicBezTo>
                    <a:pt x="14" y="0"/>
                    <a:pt x="5" y="4"/>
                    <a:pt x="2" y="10"/>
                  </a:cubicBezTo>
                  <a:cubicBezTo>
                    <a:pt x="0" y="15"/>
                    <a:pt x="4" y="20"/>
                    <a:pt x="13" y="20"/>
                  </a:cubicBezTo>
                  <a:cubicBezTo>
                    <a:pt x="21"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769" name="îşļïḑê"/>
            <p:cNvSpPr/>
            <p:nvPr userDrawn="1"/>
          </p:nvSpPr>
          <p:spPr bwMode="auto">
            <a:xfrm>
              <a:off x="2413471" y="2623494"/>
              <a:ext cx="131151" cy="72519"/>
            </a:xfrm>
            <a:custGeom>
              <a:avLst/>
              <a:gdLst>
                <a:gd name="T0" fmla="*/ 33 w 36"/>
                <a:gd name="T1" fmla="*/ 10 h 20"/>
                <a:gd name="T2" fmla="*/ 23 w 36"/>
                <a:gd name="T3" fmla="*/ 0 h 20"/>
                <a:gd name="T4" fmla="*/ 2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3" y="0"/>
                  </a:cubicBezTo>
                  <a:cubicBezTo>
                    <a:pt x="14" y="0"/>
                    <a:pt x="5" y="4"/>
                    <a:pt x="2" y="10"/>
                  </a:cubicBezTo>
                  <a:cubicBezTo>
                    <a:pt x="0" y="16"/>
                    <a:pt x="4" y="20"/>
                    <a:pt x="13"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70" name="iṥliḍe"/>
            <p:cNvSpPr/>
            <p:nvPr userDrawn="1"/>
          </p:nvSpPr>
          <p:spPr bwMode="auto">
            <a:xfrm>
              <a:off x="2365639" y="2714528"/>
              <a:ext cx="134237" cy="80233"/>
            </a:xfrm>
            <a:custGeom>
              <a:avLst/>
              <a:gdLst>
                <a:gd name="T0" fmla="*/ 35 w 37"/>
                <a:gd name="T1" fmla="*/ 11 h 22"/>
                <a:gd name="T2" fmla="*/ 24 w 37"/>
                <a:gd name="T3" fmla="*/ 0 h 22"/>
                <a:gd name="T4" fmla="*/ 3 w 37"/>
                <a:gd name="T5" fmla="*/ 11 h 22"/>
                <a:gd name="T6" fmla="*/ 14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7" y="5"/>
                    <a:pt x="32" y="0"/>
                    <a:pt x="24" y="0"/>
                  </a:cubicBezTo>
                  <a:cubicBezTo>
                    <a:pt x="15" y="0"/>
                    <a:pt x="6" y="5"/>
                    <a:pt x="3" y="11"/>
                  </a:cubicBezTo>
                  <a:cubicBezTo>
                    <a:pt x="0" y="17"/>
                    <a:pt x="5" y="22"/>
                    <a:pt x="14" y="22"/>
                  </a:cubicBezTo>
                  <a:cubicBezTo>
                    <a:pt x="22"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771" name="íṧḷídê"/>
            <p:cNvSpPr/>
            <p:nvPr userDrawn="1"/>
          </p:nvSpPr>
          <p:spPr bwMode="auto">
            <a:xfrm>
              <a:off x="2317808" y="2810191"/>
              <a:ext cx="138865" cy="80233"/>
            </a:xfrm>
            <a:custGeom>
              <a:avLst/>
              <a:gdLst>
                <a:gd name="T0" fmla="*/ 35 w 38"/>
                <a:gd name="T1" fmla="*/ 11 h 22"/>
                <a:gd name="T2" fmla="*/ 24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5" y="22"/>
                    <a:pt x="14" y="22"/>
                  </a:cubicBezTo>
                  <a:cubicBezTo>
                    <a:pt x="23" y="22"/>
                    <a:pt x="33" y="17"/>
                    <a:pt x="35" y="11"/>
                  </a:cubicBezTo>
                  <a:close/>
                </a:path>
              </a:pathLst>
            </a:custGeom>
            <a:grpFill/>
            <a:ln>
              <a:noFill/>
            </a:ln>
          </p:spPr>
          <p:txBody>
            <a:bodyPr anchor="ctr"/>
            <a:lstStyle/>
            <a:p>
              <a:pPr algn="ctr"/>
              <a:endParaRPr>
                <a:solidFill>
                  <a:schemeClr val="accent1">
                    <a:lumMod val="50000"/>
                  </a:schemeClr>
                </a:solidFill>
              </a:endParaRPr>
            </a:p>
          </p:txBody>
        </p:sp>
        <p:sp>
          <p:nvSpPr>
            <p:cNvPr id="772" name="iślîḍê"/>
            <p:cNvSpPr/>
            <p:nvPr userDrawn="1"/>
          </p:nvSpPr>
          <p:spPr bwMode="auto">
            <a:xfrm>
              <a:off x="2269977" y="2907396"/>
              <a:ext cx="143495" cy="84863"/>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3"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773" name="îśľîḍê"/>
            <p:cNvSpPr/>
            <p:nvPr userDrawn="1"/>
          </p:nvSpPr>
          <p:spPr bwMode="auto">
            <a:xfrm>
              <a:off x="2354839" y="1734757"/>
              <a:ext cx="115721" cy="58632"/>
            </a:xfrm>
            <a:custGeom>
              <a:avLst/>
              <a:gdLst>
                <a:gd name="T0" fmla="*/ 29 w 32"/>
                <a:gd name="T1" fmla="*/ 8 h 16"/>
                <a:gd name="T2" fmla="*/ 20 w 32"/>
                <a:gd name="T3" fmla="*/ 0 h 16"/>
                <a:gd name="T4" fmla="*/ 2 w 32"/>
                <a:gd name="T5" fmla="*/ 8 h 16"/>
                <a:gd name="T6" fmla="*/ 11 w 32"/>
                <a:gd name="T7" fmla="*/ 16 h 16"/>
                <a:gd name="T8" fmla="*/ 29 w 32"/>
                <a:gd name="T9" fmla="*/ 8 h 16"/>
              </a:gdLst>
              <a:ahLst/>
              <a:cxnLst>
                <a:cxn ang="0">
                  <a:pos x="T0" y="T1"/>
                </a:cxn>
                <a:cxn ang="0">
                  <a:pos x="T2" y="T3"/>
                </a:cxn>
                <a:cxn ang="0">
                  <a:pos x="T4" y="T5"/>
                </a:cxn>
                <a:cxn ang="0">
                  <a:pos x="T6" y="T7"/>
                </a:cxn>
                <a:cxn ang="0">
                  <a:pos x="T8" y="T9"/>
                </a:cxn>
              </a:cxnLst>
              <a:rect l="0" t="0" r="r" b="b"/>
              <a:pathLst>
                <a:path w="32" h="16">
                  <a:moveTo>
                    <a:pt x="29" y="8"/>
                  </a:moveTo>
                  <a:cubicBezTo>
                    <a:pt x="32" y="3"/>
                    <a:pt x="27" y="0"/>
                    <a:pt x="20" y="0"/>
                  </a:cubicBezTo>
                  <a:cubicBezTo>
                    <a:pt x="12" y="0"/>
                    <a:pt x="4" y="3"/>
                    <a:pt x="2" y="8"/>
                  </a:cubicBezTo>
                  <a:cubicBezTo>
                    <a:pt x="0" y="12"/>
                    <a:pt x="4" y="16"/>
                    <a:pt x="11" y="16"/>
                  </a:cubicBezTo>
                  <a:cubicBezTo>
                    <a:pt x="19"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774" name="îšľîde"/>
            <p:cNvSpPr/>
            <p:nvPr userDrawn="1"/>
          </p:nvSpPr>
          <p:spPr bwMode="auto">
            <a:xfrm>
              <a:off x="2475189" y="1734757"/>
              <a:ext cx="115721" cy="58632"/>
            </a:xfrm>
            <a:custGeom>
              <a:avLst/>
              <a:gdLst>
                <a:gd name="T0" fmla="*/ 30 w 32"/>
                <a:gd name="T1" fmla="*/ 8 h 16"/>
                <a:gd name="T2" fmla="*/ 20 w 32"/>
                <a:gd name="T3" fmla="*/ 0 h 16"/>
                <a:gd name="T4" fmla="*/ 2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8" y="0"/>
                    <a:pt x="20" y="0"/>
                  </a:cubicBezTo>
                  <a:cubicBezTo>
                    <a:pt x="13" y="0"/>
                    <a:pt x="5" y="3"/>
                    <a:pt x="2" y="8"/>
                  </a:cubicBezTo>
                  <a:cubicBezTo>
                    <a:pt x="0" y="12"/>
                    <a:pt x="4" y="16"/>
                    <a:pt x="12" y="16"/>
                  </a:cubicBezTo>
                  <a:cubicBezTo>
                    <a:pt x="19" y="16"/>
                    <a:pt x="27" y="12"/>
                    <a:pt x="30" y="8"/>
                  </a:cubicBezTo>
                  <a:close/>
                </a:path>
              </a:pathLst>
            </a:custGeom>
            <a:grpFill/>
            <a:ln>
              <a:noFill/>
            </a:ln>
          </p:spPr>
          <p:txBody>
            <a:bodyPr anchor="ctr"/>
            <a:lstStyle/>
            <a:p>
              <a:pPr algn="ctr"/>
              <a:endParaRPr>
                <a:solidFill>
                  <a:schemeClr val="accent1">
                    <a:lumMod val="50000"/>
                  </a:schemeClr>
                </a:solidFill>
              </a:endParaRPr>
            </a:p>
          </p:txBody>
        </p:sp>
        <p:sp>
          <p:nvSpPr>
            <p:cNvPr id="775" name="íšlîḑê"/>
            <p:cNvSpPr/>
            <p:nvPr userDrawn="1"/>
          </p:nvSpPr>
          <p:spPr bwMode="auto">
            <a:xfrm>
              <a:off x="2595539" y="1734757"/>
              <a:ext cx="117264" cy="58632"/>
            </a:xfrm>
            <a:custGeom>
              <a:avLst/>
              <a:gdLst>
                <a:gd name="T0" fmla="*/ 30 w 32"/>
                <a:gd name="T1" fmla="*/ 8 h 16"/>
                <a:gd name="T2" fmla="*/ 20 w 32"/>
                <a:gd name="T3" fmla="*/ 0 h 16"/>
                <a:gd name="T4" fmla="*/ 3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8" y="0"/>
                    <a:pt x="20" y="0"/>
                  </a:cubicBezTo>
                  <a:cubicBezTo>
                    <a:pt x="13" y="0"/>
                    <a:pt x="5" y="3"/>
                    <a:pt x="3" y="8"/>
                  </a:cubicBezTo>
                  <a:cubicBezTo>
                    <a:pt x="0" y="12"/>
                    <a:pt x="5" y="16"/>
                    <a:pt x="12" y="16"/>
                  </a:cubicBezTo>
                  <a:cubicBezTo>
                    <a:pt x="20" y="16"/>
                    <a:pt x="28" y="12"/>
                    <a:pt x="30" y="8"/>
                  </a:cubicBezTo>
                  <a:close/>
                </a:path>
              </a:pathLst>
            </a:custGeom>
            <a:grpFill/>
            <a:ln>
              <a:noFill/>
            </a:ln>
          </p:spPr>
          <p:txBody>
            <a:bodyPr anchor="ctr"/>
            <a:lstStyle/>
            <a:p>
              <a:pPr algn="ctr"/>
              <a:endParaRPr>
                <a:solidFill>
                  <a:schemeClr val="accent1">
                    <a:lumMod val="50000"/>
                  </a:schemeClr>
                </a:solidFill>
              </a:endParaRPr>
            </a:p>
          </p:txBody>
        </p:sp>
        <p:sp>
          <p:nvSpPr>
            <p:cNvPr id="776" name="î$lídê"/>
            <p:cNvSpPr/>
            <p:nvPr userDrawn="1"/>
          </p:nvSpPr>
          <p:spPr bwMode="auto">
            <a:xfrm>
              <a:off x="2558508" y="1804190"/>
              <a:ext cx="117264" cy="61718"/>
            </a:xfrm>
            <a:custGeom>
              <a:avLst/>
              <a:gdLst>
                <a:gd name="T0" fmla="*/ 30 w 32"/>
                <a:gd name="T1" fmla="*/ 9 h 17"/>
                <a:gd name="T2" fmla="*/ 20 w 32"/>
                <a:gd name="T3" fmla="*/ 0 h 17"/>
                <a:gd name="T4" fmla="*/ 3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3"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77" name="íṣḻiḓé"/>
            <p:cNvSpPr/>
            <p:nvPr userDrawn="1"/>
          </p:nvSpPr>
          <p:spPr bwMode="auto">
            <a:xfrm>
              <a:off x="2523020" y="1878251"/>
              <a:ext cx="115721"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4" y="4"/>
                    <a:pt x="2" y="9"/>
                  </a:cubicBezTo>
                  <a:cubicBezTo>
                    <a:pt x="0" y="13"/>
                    <a:pt x="4" y="17"/>
                    <a:pt x="12" y="17"/>
                  </a:cubicBezTo>
                  <a:cubicBezTo>
                    <a:pt x="19"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78" name="íSľîḍè"/>
            <p:cNvSpPr/>
            <p:nvPr userDrawn="1"/>
          </p:nvSpPr>
          <p:spPr bwMode="auto">
            <a:xfrm>
              <a:off x="2482903" y="1953855"/>
              <a:ext cx="120350" cy="63261"/>
            </a:xfrm>
            <a:custGeom>
              <a:avLst/>
              <a:gdLst>
                <a:gd name="T0" fmla="*/ 31 w 33"/>
                <a:gd name="T1" fmla="*/ 8 h 17"/>
                <a:gd name="T2" fmla="*/ 21 w 33"/>
                <a:gd name="T3" fmla="*/ 0 h 17"/>
                <a:gd name="T4" fmla="*/ 2 w 33"/>
                <a:gd name="T5" fmla="*/ 8 h 17"/>
                <a:gd name="T6" fmla="*/ 12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9" y="0"/>
                    <a:pt x="21" y="0"/>
                  </a:cubicBezTo>
                  <a:cubicBezTo>
                    <a:pt x="13" y="0"/>
                    <a:pt x="5" y="4"/>
                    <a:pt x="2"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79" name="íṡlíḍé"/>
            <p:cNvSpPr/>
            <p:nvPr userDrawn="1"/>
          </p:nvSpPr>
          <p:spPr bwMode="auto">
            <a:xfrm>
              <a:off x="2442787" y="2031003"/>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3" y="9"/>
                  </a:cubicBezTo>
                  <a:cubicBezTo>
                    <a:pt x="0" y="13"/>
                    <a:pt x="4" y="17"/>
                    <a:pt x="12"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80" name="îṥḷîďe"/>
            <p:cNvSpPr/>
            <p:nvPr userDrawn="1"/>
          </p:nvSpPr>
          <p:spPr bwMode="auto">
            <a:xfrm>
              <a:off x="2401127" y="2108150"/>
              <a:ext cx="124979" cy="64804"/>
            </a:xfrm>
            <a:custGeom>
              <a:avLst/>
              <a:gdLst>
                <a:gd name="T0" fmla="*/ 31 w 34"/>
                <a:gd name="T1" fmla="*/ 9 h 18"/>
                <a:gd name="T2" fmla="*/ 21 w 34"/>
                <a:gd name="T3" fmla="*/ 0 h 18"/>
                <a:gd name="T4" fmla="*/ 2 w 34"/>
                <a:gd name="T5" fmla="*/ 9 h 18"/>
                <a:gd name="T6" fmla="*/ 1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29" y="0"/>
                    <a:pt x="21" y="0"/>
                  </a:cubicBezTo>
                  <a:cubicBezTo>
                    <a:pt x="13" y="0"/>
                    <a:pt x="5" y="4"/>
                    <a:pt x="2" y="9"/>
                  </a:cubicBezTo>
                  <a:cubicBezTo>
                    <a:pt x="0" y="14"/>
                    <a:pt x="4" y="18"/>
                    <a:pt x="12" y="18"/>
                  </a:cubicBezTo>
                  <a:cubicBezTo>
                    <a:pt x="20"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81" name="íṡḷíďè"/>
            <p:cNvSpPr/>
            <p:nvPr userDrawn="1"/>
          </p:nvSpPr>
          <p:spPr bwMode="auto">
            <a:xfrm>
              <a:off x="2357925" y="2188383"/>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82" name="îSlîḍé"/>
            <p:cNvSpPr/>
            <p:nvPr userDrawn="1"/>
          </p:nvSpPr>
          <p:spPr bwMode="auto">
            <a:xfrm>
              <a:off x="2314722" y="2271702"/>
              <a:ext cx="128065" cy="69433"/>
            </a:xfrm>
            <a:custGeom>
              <a:avLst/>
              <a:gdLst>
                <a:gd name="T0" fmla="*/ 33 w 35"/>
                <a:gd name="T1" fmla="*/ 9 h 19"/>
                <a:gd name="T2" fmla="*/ 23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4"/>
                    <a:pt x="5" y="19"/>
                    <a:pt x="13" y="19"/>
                  </a:cubicBezTo>
                  <a:cubicBezTo>
                    <a:pt x="21"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783" name="ïṡ1ïḋê"/>
            <p:cNvSpPr/>
            <p:nvPr userDrawn="1"/>
          </p:nvSpPr>
          <p:spPr bwMode="auto">
            <a:xfrm>
              <a:off x="2269977" y="2356565"/>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1" y="0"/>
                    <a:pt x="23" y="0"/>
                  </a:cubicBezTo>
                  <a:cubicBezTo>
                    <a:pt x="15" y="0"/>
                    <a:pt x="6" y="4"/>
                    <a:pt x="3" y="9"/>
                  </a:cubicBezTo>
                  <a:cubicBezTo>
                    <a:pt x="0" y="15"/>
                    <a:pt x="5" y="19"/>
                    <a:pt x="13"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784" name="ïṧľiḋe"/>
            <p:cNvSpPr/>
            <p:nvPr userDrawn="1"/>
          </p:nvSpPr>
          <p:spPr bwMode="auto">
            <a:xfrm>
              <a:off x="2226774" y="2439884"/>
              <a:ext cx="131151" cy="74061"/>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4" y="20"/>
                    <a:pt x="13"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785" name="îśḷîďè"/>
            <p:cNvSpPr/>
            <p:nvPr userDrawn="1"/>
          </p:nvSpPr>
          <p:spPr bwMode="auto">
            <a:xfrm>
              <a:off x="2178943" y="2532461"/>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5"/>
                    <a:pt x="5" y="20"/>
                    <a:pt x="13" y="20"/>
                  </a:cubicBezTo>
                  <a:cubicBezTo>
                    <a:pt x="22"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786" name="iṧḷïḓè"/>
            <p:cNvSpPr/>
            <p:nvPr userDrawn="1"/>
          </p:nvSpPr>
          <p:spPr bwMode="auto">
            <a:xfrm>
              <a:off x="2131111" y="2623494"/>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5" y="20"/>
                    <a:pt x="13"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787" name="ïş1iďè"/>
            <p:cNvSpPr/>
            <p:nvPr userDrawn="1"/>
          </p:nvSpPr>
          <p:spPr bwMode="auto">
            <a:xfrm>
              <a:off x="2189743" y="1804190"/>
              <a:ext cx="117264" cy="61718"/>
            </a:xfrm>
            <a:custGeom>
              <a:avLst/>
              <a:gdLst>
                <a:gd name="T0" fmla="*/ 30 w 32"/>
                <a:gd name="T1" fmla="*/ 9 h 17"/>
                <a:gd name="T2" fmla="*/ 21 w 32"/>
                <a:gd name="T3" fmla="*/ 0 h 17"/>
                <a:gd name="T4" fmla="*/ 2 w 32"/>
                <a:gd name="T5" fmla="*/ 9 h 17"/>
                <a:gd name="T6" fmla="*/ 1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1" y="0"/>
                  </a:cubicBezTo>
                  <a:cubicBezTo>
                    <a:pt x="13" y="0"/>
                    <a:pt x="5" y="4"/>
                    <a:pt x="2" y="9"/>
                  </a:cubicBezTo>
                  <a:cubicBezTo>
                    <a:pt x="0" y="13"/>
                    <a:pt x="4" y="17"/>
                    <a:pt x="11" y="17"/>
                  </a:cubicBezTo>
                  <a:cubicBezTo>
                    <a:pt x="19" y="17"/>
                    <a:pt x="27" y="13"/>
                    <a:pt x="30" y="9"/>
                  </a:cubicBezTo>
                  <a:close/>
                </a:path>
              </a:pathLst>
            </a:custGeom>
            <a:grpFill/>
            <a:ln>
              <a:noFill/>
            </a:ln>
          </p:spPr>
          <p:txBody>
            <a:bodyPr anchor="ctr"/>
            <a:lstStyle/>
            <a:p>
              <a:pPr algn="ctr"/>
              <a:endParaRPr>
                <a:solidFill>
                  <a:schemeClr val="accent1">
                    <a:lumMod val="50000"/>
                  </a:schemeClr>
                </a:solidFill>
              </a:endParaRPr>
            </a:p>
          </p:txBody>
        </p:sp>
        <p:sp>
          <p:nvSpPr>
            <p:cNvPr id="788" name="iŝ1íḑe"/>
            <p:cNvSpPr/>
            <p:nvPr userDrawn="1"/>
          </p:nvSpPr>
          <p:spPr bwMode="auto">
            <a:xfrm>
              <a:off x="2314722" y="1804190"/>
              <a:ext cx="115721" cy="61718"/>
            </a:xfrm>
            <a:custGeom>
              <a:avLst/>
              <a:gdLst>
                <a:gd name="T0" fmla="*/ 30 w 32"/>
                <a:gd name="T1" fmla="*/ 9 h 17"/>
                <a:gd name="T2" fmla="*/ 20 w 32"/>
                <a:gd name="T3" fmla="*/ 0 h 17"/>
                <a:gd name="T4" fmla="*/ 2 w 32"/>
                <a:gd name="T5" fmla="*/ 9 h 17"/>
                <a:gd name="T6" fmla="*/ 1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4" y="17"/>
                    <a:pt x="11" y="17"/>
                  </a:cubicBezTo>
                  <a:cubicBezTo>
                    <a:pt x="19" y="17"/>
                    <a:pt x="27" y="13"/>
                    <a:pt x="30" y="9"/>
                  </a:cubicBezTo>
                  <a:close/>
                </a:path>
              </a:pathLst>
            </a:custGeom>
            <a:grpFill/>
            <a:ln>
              <a:noFill/>
            </a:ln>
          </p:spPr>
          <p:txBody>
            <a:bodyPr anchor="ctr"/>
            <a:lstStyle/>
            <a:p>
              <a:pPr algn="ctr"/>
              <a:endParaRPr>
                <a:solidFill>
                  <a:schemeClr val="accent1">
                    <a:lumMod val="50000"/>
                  </a:schemeClr>
                </a:solidFill>
              </a:endParaRPr>
            </a:p>
          </p:txBody>
        </p:sp>
        <p:sp>
          <p:nvSpPr>
            <p:cNvPr id="789" name="íŝlïḓe"/>
            <p:cNvSpPr/>
            <p:nvPr userDrawn="1"/>
          </p:nvSpPr>
          <p:spPr bwMode="auto">
            <a:xfrm>
              <a:off x="2435072" y="1804190"/>
              <a:ext cx="120350" cy="61718"/>
            </a:xfrm>
            <a:custGeom>
              <a:avLst/>
              <a:gdLst>
                <a:gd name="T0" fmla="*/ 30 w 33"/>
                <a:gd name="T1" fmla="*/ 9 h 17"/>
                <a:gd name="T2" fmla="*/ 21 w 33"/>
                <a:gd name="T3" fmla="*/ 0 h 17"/>
                <a:gd name="T4" fmla="*/ 3 w 33"/>
                <a:gd name="T5" fmla="*/ 9 h 17"/>
                <a:gd name="T6" fmla="*/ 12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33" y="4"/>
                    <a:pt x="28" y="0"/>
                    <a:pt x="21" y="0"/>
                  </a:cubicBezTo>
                  <a:cubicBezTo>
                    <a:pt x="13" y="0"/>
                    <a:pt x="5" y="4"/>
                    <a:pt x="3"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90" name="ïṩlíďé"/>
            <p:cNvSpPr/>
            <p:nvPr userDrawn="1"/>
          </p:nvSpPr>
          <p:spPr bwMode="auto">
            <a:xfrm>
              <a:off x="1895041" y="1878251"/>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1" name="îşlïḑé"/>
            <p:cNvSpPr/>
            <p:nvPr userDrawn="1"/>
          </p:nvSpPr>
          <p:spPr bwMode="auto">
            <a:xfrm>
              <a:off x="2023105" y="1878251"/>
              <a:ext cx="120350" cy="61718"/>
            </a:xfrm>
            <a:custGeom>
              <a:avLst/>
              <a:gdLst>
                <a:gd name="T0" fmla="*/ 30 w 33"/>
                <a:gd name="T1" fmla="*/ 9 h 17"/>
                <a:gd name="T2" fmla="*/ 21 w 33"/>
                <a:gd name="T3" fmla="*/ 0 h 17"/>
                <a:gd name="T4" fmla="*/ 2 w 33"/>
                <a:gd name="T5" fmla="*/ 9 h 17"/>
                <a:gd name="T6" fmla="*/ 1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33" y="4"/>
                    <a:pt x="29" y="0"/>
                    <a:pt x="21" y="0"/>
                  </a:cubicBezTo>
                  <a:cubicBezTo>
                    <a:pt x="14" y="0"/>
                    <a:pt x="5" y="4"/>
                    <a:pt x="2" y="9"/>
                  </a:cubicBezTo>
                  <a:cubicBezTo>
                    <a:pt x="0" y="13"/>
                    <a:pt x="4" y="17"/>
                    <a:pt x="11" y="17"/>
                  </a:cubicBezTo>
                  <a:cubicBezTo>
                    <a:pt x="19"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92" name="ïsļïdè"/>
            <p:cNvSpPr/>
            <p:nvPr userDrawn="1"/>
          </p:nvSpPr>
          <p:spPr bwMode="auto">
            <a:xfrm>
              <a:off x="2146541"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3" name="ïṣḷïďé"/>
            <p:cNvSpPr/>
            <p:nvPr userDrawn="1"/>
          </p:nvSpPr>
          <p:spPr bwMode="auto">
            <a:xfrm>
              <a:off x="2269977"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4" name="isḷîḋe"/>
            <p:cNvSpPr/>
            <p:nvPr userDrawn="1"/>
          </p:nvSpPr>
          <p:spPr bwMode="auto">
            <a:xfrm>
              <a:off x="2394956"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5"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5" name="iś1îďè"/>
            <p:cNvSpPr/>
            <p:nvPr userDrawn="1"/>
          </p:nvSpPr>
          <p:spPr bwMode="auto">
            <a:xfrm>
              <a:off x="1850295" y="1953855"/>
              <a:ext cx="124979"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2" y="0"/>
                  </a:cubicBezTo>
                  <a:cubicBezTo>
                    <a:pt x="14" y="0"/>
                    <a:pt x="6" y="4"/>
                    <a:pt x="3" y="8"/>
                  </a:cubicBezTo>
                  <a:cubicBezTo>
                    <a:pt x="0" y="13"/>
                    <a:pt x="4" y="17"/>
                    <a:pt x="12" y="17"/>
                  </a:cubicBezTo>
                  <a:cubicBezTo>
                    <a:pt x="19"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96" name="iṡ1íḑê"/>
            <p:cNvSpPr/>
            <p:nvPr userDrawn="1"/>
          </p:nvSpPr>
          <p:spPr bwMode="auto">
            <a:xfrm>
              <a:off x="1975274" y="1953855"/>
              <a:ext cx="123436"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2" y="0"/>
                  </a:cubicBezTo>
                  <a:cubicBezTo>
                    <a:pt x="15" y="0"/>
                    <a:pt x="6" y="4"/>
                    <a:pt x="3" y="8"/>
                  </a:cubicBezTo>
                  <a:cubicBezTo>
                    <a:pt x="0" y="13"/>
                    <a:pt x="4" y="17"/>
                    <a:pt x="12" y="17"/>
                  </a:cubicBezTo>
                  <a:cubicBezTo>
                    <a:pt x="20" y="17"/>
                    <a:pt x="29" y="13"/>
                    <a:pt x="31" y="8"/>
                  </a:cubicBezTo>
                  <a:close/>
                </a:path>
              </a:pathLst>
            </a:custGeom>
            <a:grpFill/>
            <a:ln>
              <a:noFill/>
            </a:ln>
          </p:spPr>
          <p:txBody>
            <a:bodyPr anchor="ctr"/>
            <a:lstStyle/>
            <a:p>
              <a:pPr algn="ctr"/>
              <a:endParaRPr>
                <a:solidFill>
                  <a:schemeClr val="accent1">
                    <a:lumMod val="50000"/>
                  </a:schemeClr>
                </a:solidFill>
              </a:endParaRPr>
            </a:p>
          </p:txBody>
        </p:sp>
        <p:sp>
          <p:nvSpPr>
            <p:cNvPr id="797" name="i$1îḍè"/>
            <p:cNvSpPr/>
            <p:nvPr userDrawn="1"/>
          </p:nvSpPr>
          <p:spPr bwMode="auto">
            <a:xfrm>
              <a:off x="2103338" y="1953855"/>
              <a:ext cx="123436"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29" y="0"/>
                    <a:pt x="22" y="0"/>
                  </a:cubicBezTo>
                  <a:cubicBezTo>
                    <a:pt x="14" y="0"/>
                    <a:pt x="5" y="4"/>
                    <a:pt x="3"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98" name="íṣļïďe"/>
            <p:cNvSpPr/>
            <p:nvPr userDrawn="1"/>
          </p:nvSpPr>
          <p:spPr bwMode="auto">
            <a:xfrm>
              <a:off x="2229860" y="1953855"/>
              <a:ext cx="120350" cy="63261"/>
            </a:xfrm>
            <a:custGeom>
              <a:avLst/>
              <a:gdLst>
                <a:gd name="T0" fmla="*/ 31 w 33"/>
                <a:gd name="T1" fmla="*/ 8 h 17"/>
                <a:gd name="T2" fmla="*/ 21 w 33"/>
                <a:gd name="T3" fmla="*/ 0 h 17"/>
                <a:gd name="T4" fmla="*/ 2 w 33"/>
                <a:gd name="T5" fmla="*/ 8 h 17"/>
                <a:gd name="T6" fmla="*/ 12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9" y="0"/>
                    <a:pt x="21" y="0"/>
                  </a:cubicBezTo>
                  <a:cubicBezTo>
                    <a:pt x="13" y="0"/>
                    <a:pt x="5" y="4"/>
                    <a:pt x="2"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99" name="íšľîḋé"/>
            <p:cNvSpPr/>
            <p:nvPr userDrawn="1"/>
          </p:nvSpPr>
          <p:spPr bwMode="auto">
            <a:xfrm>
              <a:off x="2354839" y="1953855"/>
              <a:ext cx="123436" cy="63261"/>
            </a:xfrm>
            <a:custGeom>
              <a:avLst/>
              <a:gdLst>
                <a:gd name="T0" fmla="*/ 31 w 34"/>
                <a:gd name="T1" fmla="*/ 8 h 17"/>
                <a:gd name="T2" fmla="*/ 21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29" y="0"/>
                    <a:pt x="21" y="0"/>
                  </a:cubicBezTo>
                  <a:cubicBezTo>
                    <a:pt x="14" y="0"/>
                    <a:pt x="5" y="4"/>
                    <a:pt x="3" y="8"/>
                  </a:cubicBezTo>
                  <a:cubicBezTo>
                    <a:pt x="0" y="13"/>
                    <a:pt x="5" y="17"/>
                    <a:pt x="12" y="17"/>
                  </a:cubicBezTo>
                  <a:cubicBezTo>
                    <a:pt x="20" y="17"/>
                    <a:pt x="29" y="13"/>
                    <a:pt x="31" y="8"/>
                  </a:cubicBezTo>
                  <a:close/>
                </a:path>
              </a:pathLst>
            </a:custGeom>
            <a:grpFill/>
            <a:ln>
              <a:noFill/>
            </a:ln>
          </p:spPr>
          <p:txBody>
            <a:bodyPr anchor="ctr"/>
            <a:lstStyle/>
            <a:p>
              <a:pPr algn="ctr"/>
              <a:endParaRPr>
                <a:solidFill>
                  <a:schemeClr val="accent1">
                    <a:lumMod val="50000"/>
                  </a:schemeClr>
                </a:solidFill>
              </a:endParaRPr>
            </a:p>
          </p:txBody>
        </p:sp>
        <p:sp>
          <p:nvSpPr>
            <p:cNvPr id="800" name="ïşḷiḑè"/>
            <p:cNvSpPr/>
            <p:nvPr userDrawn="1"/>
          </p:nvSpPr>
          <p:spPr bwMode="auto">
            <a:xfrm>
              <a:off x="1804007" y="2031003"/>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6" y="4"/>
                    <a:pt x="3" y="9"/>
                  </a:cubicBezTo>
                  <a:cubicBezTo>
                    <a:pt x="0" y="13"/>
                    <a:pt x="4" y="17"/>
                    <a:pt x="12"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1" name="íṡ1íḓé"/>
            <p:cNvSpPr/>
            <p:nvPr userDrawn="1"/>
          </p:nvSpPr>
          <p:spPr bwMode="auto">
            <a:xfrm>
              <a:off x="1930528" y="2031003"/>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2" name="íṩḻïḓê"/>
            <p:cNvSpPr/>
            <p:nvPr userDrawn="1"/>
          </p:nvSpPr>
          <p:spPr bwMode="auto">
            <a:xfrm>
              <a:off x="2058593" y="2031003"/>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3" name="íṣļídé"/>
            <p:cNvSpPr/>
            <p:nvPr userDrawn="1"/>
          </p:nvSpPr>
          <p:spPr bwMode="auto">
            <a:xfrm>
              <a:off x="2186657" y="2031003"/>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29"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4" name="íśľïḋe"/>
            <p:cNvSpPr/>
            <p:nvPr userDrawn="1"/>
          </p:nvSpPr>
          <p:spPr bwMode="auto">
            <a:xfrm>
              <a:off x="2314722" y="2031003"/>
              <a:ext cx="123436" cy="61718"/>
            </a:xfrm>
            <a:custGeom>
              <a:avLst/>
              <a:gdLst>
                <a:gd name="T0" fmla="*/ 31 w 34"/>
                <a:gd name="T1" fmla="*/ 9 h 17"/>
                <a:gd name="T2" fmla="*/ 21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29" y="0"/>
                    <a:pt x="21" y="0"/>
                  </a:cubicBezTo>
                  <a:cubicBezTo>
                    <a:pt x="14" y="0"/>
                    <a:pt x="5" y="4"/>
                    <a:pt x="3" y="9"/>
                  </a:cubicBezTo>
                  <a:cubicBezTo>
                    <a:pt x="0" y="13"/>
                    <a:pt x="4" y="17"/>
                    <a:pt x="12"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805" name="ïṩ1íḍé"/>
            <p:cNvSpPr/>
            <p:nvPr userDrawn="1"/>
          </p:nvSpPr>
          <p:spPr bwMode="auto">
            <a:xfrm>
              <a:off x="1625025" y="2108150"/>
              <a:ext cx="128065"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6" name="isļïde"/>
            <p:cNvSpPr/>
            <p:nvPr userDrawn="1"/>
          </p:nvSpPr>
          <p:spPr bwMode="auto">
            <a:xfrm>
              <a:off x="1753090" y="2108150"/>
              <a:ext cx="126522"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7" name="ísḻïḑè"/>
            <p:cNvSpPr/>
            <p:nvPr userDrawn="1"/>
          </p:nvSpPr>
          <p:spPr bwMode="auto">
            <a:xfrm>
              <a:off x="1884240" y="2108150"/>
              <a:ext cx="123436" cy="64804"/>
            </a:xfrm>
            <a:custGeom>
              <a:avLst/>
              <a:gdLst>
                <a:gd name="T0" fmla="*/ 32 w 34"/>
                <a:gd name="T1" fmla="*/ 9 h 18"/>
                <a:gd name="T2" fmla="*/ 22 w 34"/>
                <a:gd name="T3" fmla="*/ 0 h 18"/>
                <a:gd name="T4" fmla="*/ 3 w 34"/>
                <a:gd name="T5" fmla="*/ 9 h 18"/>
                <a:gd name="T6" fmla="*/ 12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30" y="0"/>
                    <a:pt x="22" y="0"/>
                  </a:cubicBezTo>
                  <a:cubicBezTo>
                    <a:pt x="14"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8" name="íṥlîḋé"/>
            <p:cNvSpPr/>
            <p:nvPr userDrawn="1"/>
          </p:nvSpPr>
          <p:spPr bwMode="auto">
            <a:xfrm>
              <a:off x="2010761" y="2108150"/>
              <a:ext cx="128065"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9" name="iŝḷíḑè"/>
            <p:cNvSpPr/>
            <p:nvPr userDrawn="1"/>
          </p:nvSpPr>
          <p:spPr bwMode="auto">
            <a:xfrm>
              <a:off x="2143455" y="2108150"/>
              <a:ext cx="123436" cy="64804"/>
            </a:xfrm>
            <a:custGeom>
              <a:avLst/>
              <a:gdLst>
                <a:gd name="T0" fmla="*/ 31 w 34"/>
                <a:gd name="T1" fmla="*/ 9 h 18"/>
                <a:gd name="T2" fmla="*/ 22 w 34"/>
                <a:gd name="T3" fmla="*/ 0 h 18"/>
                <a:gd name="T4" fmla="*/ 3 w 34"/>
                <a:gd name="T5" fmla="*/ 9 h 18"/>
                <a:gd name="T6" fmla="*/ 1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30" y="0"/>
                    <a:pt x="22" y="0"/>
                  </a:cubicBezTo>
                  <a:cubicBezTo>
                    <a:pt x="14" y="0"/>
                    <a:pt x="5" y="4"/>
                    <a:pt x="3" y="9"/>
                  </a:cubicBezTo>
                  <a:cubicBezTo>
                    <a:pt x="0" y="14"/>
                    <a:pt x="4" y="18"/>
                    <a:pt x="12" y="18"/>
                  </a:cubicBezTo>
                  <a:cubicBezTo>
                    <a:pt x="20"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810" name="ïṣ1iḑe"/>
            <p:cNvSpPr/>
            <p:nvPr userDrawn="1"/>
          </p:nvSpPr>
          <p:spPr bwMode="auto">
            <a:xfrm>
              <a:off x="2269977" y="2108150"/>
              <a:ext cx="124979" cy="64804"/>
            </a:xfrm>
            <a:custGeom>
              <a:avLst/>
              <a:gdLst>
                <a:gd name="T0" fmla="*/ 32 w 34"/>
                <a:gd name="T1" fmla="*/ 9 h 18"/>
                <a:gd name="T2" fmla="*/ 22 w 34"/>
                <a:gd name="T3" fmla="*/ 0 h 18"/>
                <a:gd name="T4" fmla="*/ 3 w 34"/>
                <a:gd name="T5" fmla="*/ 9 h 18"/>
                <a:gd name="T6" fmla="*/ 13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30" y="0"/>
                    <a:pt x="22" y="0"/>
                  </a:cubicBezTo>
                  <a:cubicBezTo>
                    <a:pt x="14" y="0"/>
                    <a:pt x="6" y="4"/>
                    <a:pt x="3" y="9"/>
                  </a:cubicBezTo>
                  <a:cubicBezTo>
                    <a:pt x="0" y="14"/>
                    <a:pt x="5" y="18"/>
                    <a:pt x="13" y="18"/>
                  </a:cubicBezTo>
                  <a:cubicBezTo>
                    <a:pt x="21"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11" name="îSḻiḑé"/>
            <p:cNvSpPr/>
            <p:nvPr userDrawn="1"/>
          </p:nvSpPr>
          <p:spPr bwMode="auto">
            <a:xfrm>
              <a:off x="1023276" y="1878251"/>
              <a:ext cx="126522" cy="61718"/>
            </a:xfrm>
            <a:custGeom>
              <a:avLst/>
              <a:gdLst>
                <a:gd name="T0" fmla="*/ 31 w 35"/>
                <a:gd name="T1" fmla="*/ 9 h 17"/>
                <a:gd name="T2" fmla="*/ 23 w 35"/>
                <a:gd name="T3" fmla="*/ 0 h 17"/>
                <a:gd name="T4" fmla="*/ 3 w 35"/>
                <a:gd name="T5" fmla="*/ 9 h 17"/>
                <a:gd name="T6" fmla="*/ 11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3" y="9"/>
                  </a:cubicBezTo>
                  <a:cubicBezTo>
                    <a:pt x="0" y="13"/>
                    <a:pt x="3"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2" name="iṩļîďê"/>
            <p:cNvSpPr/>
            <p:nvPr userDrawn="1"/>
          </p:nvSpPr>
          <p:spPr bwMode="auto">
            <a:xfrm>
              <a:off x="1146711" y="1878251"/>
              <a:ext cx="128065" cy="61718"/>
            </a:xfrm>
            <a:custGeom>
              <a:avLst/>
              <a:gdLst>
                <a:gd name="T0" fmla="*/ 31 w 35"/>
                <a:gd name="T1" fmla="*/ 9 h 17"/>
                <a:gd name="T2" fmla="*/ 23 w 35"/>
                <a:gd name="T3" fmla="*/ 0 h 17"/>
                <a:gd name="T4" fmla="*/ 3 w 35"/>
                <a:gd name="T5" fmla="*/ 9 h 17"/>
                <a:gd name="T6" fmla="*/ 11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3" y="9"/>
                  </a:cubicBezTo>
                  <a:cubicBezTo>
                    <a:pt x="0" y="13"/>
                    <a:pt x="4"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3" name="îṥḷïḑê"/>
            <p:cNvSpPr/>
            <p:nvPr userDrawn="1"/>
          </p:nvSpPr>
          <p:spPr bwMode="auto">
            <a:xfrm>
              <a:off x="1270147" y="1878251"/>
              <a:ext cx="128065" cy="61718"/>
            </a:xfrm>
            <a:custGeom>
              <a:avLst/>
              <a:gdLst>
                <a:gd name="T0" fmla="*/ 31 w 35"/>
                <a:gd name="T1" fmla="*/ 9 h 17"/>
                <a:gd name="T2" fmla="*/ 23 w 35"/>
                <a:gd name="T3" fmla="*/ 0 h 17"/>
                <a:gd name="T4" fmla="*/ 4 w 35"/>
                <a:gd name="T5" fmla="*/ 9 h 17"/>
                <a:gd name="T6" fmla="*/ 12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4" y="9"/>
                  </a:cubicBezTo>
                  <a:cubicBezTo>
                    <a:pt x="0" y="13"/>
                    <a:pt x="4" y="17"/>
                    <a:pt x="12"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4" name="ïSlíḋê"/>
            <p:cNvSpPr/>
            <p:nvPr userDrawn="1"/>
          </p:nvSpPr>
          <p:spPr bwMode="auto">
            <a:xfrm>
              <a:off x="1398211" y="1878251"/>
              <a:ext cx="124979"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3" y="17"/>
                    <a:pt x="11" y="17"/>
                  </a:cubicBezTo>
                  <a:cubicBezTo>
                    <a:pt x="19" y="17"/>
                    <a:pt x="27" y="13"/>
                    <a:pt x="31" y="9"/>
                  </a:cubicBezTo>
                  <a:close/>
                </a:path>
              </a:pathLst>
            </a:custGeom>
            <a:grpFill/>
            <a:ln>
              <a:noFill/>
            </a:ln>
          </p:spPr>
          <p:txBody>
            <a:bodyPr anchor="ctr"/>
            <a:lstStyle/>
            <a:p>
              <a:pPr algn="ctr"/>
              <a:endParaRPr>
                <a:solidFill>
                  <a:schemeClr val="accent1">
                    <a:lumMod val="50000"/>
                  </a:schemeClr>
                </a:solidFill>
              </a:endParaRPr>
            </a:p>
          </p:txBody>
        </p:sp>
        <p:sp>
          <p:nvSpPr>
            <p:cNvPr id="815" name="ïşļiďè"/>
            <p:cNvSpPr/>
            <p:nvPr userDrawn="1"/>
          </p:nvSpPr>
          <p:spPr bwMode="auto">
            <a:xfrm>
              <a:off x="1523190" y="1878251"/>
              <a:ext cx="123436"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3"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6" name="i$ļïḋè"/>
            <p:cNvSpPr/>
            <p:nvPr userDrawn="1"/>
          </p:nvSpPr>
          <p:spPr bwMode="auto">
            <a:xfrm>
              <a:off x="1646626" y="1878251"/>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7" name="íSḻîḑê"/>
            <p:cNvSpPr/>
            <p:nvPr userDrawn="1"/>
          </p:nvSpPr>
          <p:spPr bwMode="auto">
            <a:xfrm>
              <a:off x="1770062" y="1878251"/>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8" name="iṥḷïḓe"/>
            <p:cNvSpPr/>
            <p:nvPr userDrawn="1"/>
          </p:nvSpPr>
          <p:spPr bwMode="auto">
            <a:xfrm>
              <a:off x="839665" y="1953855"/>
              <a:ext cx="128065" cy="63261"/>
            </a:xfrm>
            <a:custGeom>
              <a:avLst/>
              <a:gdLst>
                <a:gd name="T0" fmla="*/ 31 w 35"/>
                <a:gd name="T1" fmla="*/ 8 h 17"/>
                <a:gd name="T2" fmla="*/ 24 w 35"/>
                <a:gd name="T3" fmla="*/ 0 h 17"/>
                <a:gd name="T4" fmla="*/ 3 w 35"/>
                <a:gd name="T5" fmla="*/ 8 h 17"/>
                <a:gd name="T6" fmla="*/ 11 w 35"/>
                <a:gd name="T7" fmla="*/ 17 h 17"/>
                <a:gd name="T8" fmla="*/ 31 w 35"/>
                <a:gd name="T9" fmla="*/ 8 h 17"/>
              </a:gdLst>
              <a:ahLst/>
              <a:cxnLst>
                <a:cxn ang="0">
                  <a:pos x="T0" y="T1"/>
                </a:cxn>
                <a:cxn ang="0">
                  <a:pos x="T2" y="T3"/>
                </a:cxn>
                <a:cxn ang="0">
                  <a:pos x="T4" y="T5"/>
                </a:cxn>
                <a:cxn ang="0">
                  <a:pos x="T6" y="T7"/>
                </a:cxn>
                <a:cxn ang="0">
                  <a:pos x="T8" y="T9"/>
                </a:cxn>
              </a:cxnLst>
              <a:rect l="0" t="0" r="r" b="b"/>
              <a:pathLst>
                <a:path w="35" h="17">
                  <a:moveTo>
                    <a:pt x="31" y="8"/>
                  </a:moveTo>
                  <a:cubicBezTo>
                    <a:pt x="35" y="4"/>
                    <a:pt x="32" y="0"/>
                    <a:pt x="24" y="0"/>
                  </a:cubicBezTo>
                  <a:cubicBezTo>
                    <a:pt x="16" y="0"/>
                    <a:pt x="7" y="4"/>
                    <a:pt x="3" y="8"/>
                  </a:cubicBezTo>
                  <a:cubicBezTo>
                    <a:pt x="0" y="13"/>
                    <a:pt x="3" y="17"/>
                    <a:pt x="11" y="17"/>
                  </a:cubicBezTo>
                  <a:cubicBezTo>
                    <a:pt x="19"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819" name="îS1íḋé"/>
            <p:cNvSpPr/>
            <p:nvPr userDrawn="1"/>
          </p:nvSpPr>
          <p:spPr bwMode="auto">
            <a:xfrm>
              <a:off x="964644" y="1953855"/>
              <a:ext cx="126522" cy="63261"/>
            </a:xfrm>
            <a:custGeom>
              <a:avLst/>
              <a:gdLst>
                <a:gd name="T0" fmla="*/ 32 w 35"/>
                <a:gd name="T1" fmla="*/ 8 h 17"/>
                <a:gd name="T2" fmla="*/ 24 w 35"/>
                <a:gd name="T3" fmla="*/ 0 h 17"/>
                <a:gd name="T4" fmla="*/ 4 w 35"/>
                <a:gd name="T5" fmla="*/ 8 h 17"/>
                <a:gd name="T6" fmla="*/ 11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2" y="0"/>
                    <a:pt x="24" y="0"/>
                  </a:cubicBezTo>
                  <a:cubicBezTo>
                    <a:pt x="16" y="0"/>
                    <a:pt x="7" y="4"/>
                    <a:pt x="4" y="8"/>
                  </a:cubicBezTo>
                  <a:cubicBezTo>
                    <a:pt x="0" y="13"/>
                    <a:pt x="4" y="17"/>
                    <a:pt x="11" y="17"/>
                  </a:cubicBezTo>
                  <a:cubicBezTo>
                    <a:pt x="19" y="17"/>
                    <a:pt x="28" y="13"/>
                    <a:pt x="32" y="8"/>
                  </a:cubicBezTo>
                  <a:close/>
                </a:path>
              </a:pathLst>
            </a:custGeom>
            <a:grpFill/>
            <a:ln>
              <a:noFill/>
            </a:ln>
          </p:spPr>
          <p:txBody>
            <a:bodyPr anchor="ctr"/>
            <a:lstStyle/>
            <a:p>
              <a:pPr algn="ctr"/>
              <a:endParaRPr>
                <a:solidFill>
                  <a:schemeClr val="accent1">
                    <a:lumMod val="50000"/>
                  </a:schemeClr>
                </a:solidFill>
              </a:endParaRPr>
            </a:p>
          </p:txBody>
        </p:sp>
        <p:sp>
          <p:nvSpPr>
            <p:cNvPr id="820" name="iśḷiḋé"/>
            <p:cNvSpPr/>
            <p:nvPr userDrawn="1"/>
          </p:nvSpPr>
          <p:spPr bwMode="auto">
            <a:xfrm>
              <a:off x="1091165" y="1953855"/>
              <a:ext cx="128065" cy="63261"/>
            </a:xfrm>
            <a:custGeom>
              <a:avLst/>
              <a:gdLst>
                <a:gd name="T0" fmla="*/ 32 w 35"/>
                <a:gd name="T1" fmla="*/ 8 h 17"/>
                <a:gd name="T2" fmla="*/ 24 w 35"/>
                <a:gd name="T3" fmla="*/ 0 h 17"/>
                <a:gd name="T4" fmla="*/ 3 w 35"/>
                <a:gd name="T5" fmla="*/ 8 h 17"/>
                <a:gd name="T6" fmla="*/ 11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4" y="0"/>
                  </a:cubicBezTo>
                  <a:cubicBezTo>
                    <a:pt x="16" y="0"/>
                    <a:pt x="7" y="4"/>
                    <a:pt x="3" y="8"/>
                  </a:cubicBezTo>
                  <a:cubicBezTo>
                    <a:pt x="0" y="13"/>
                    <a:pt x="3" y="17"/>
                    <a:pt x="11" y="17"/>
                  </a:cubicBezTo>
                  <a:cubicBezTo>
                    <a:pt x="19" y="17"/>
                    <a:pt x="28" y="13"/>
                    <a:pt x="32" y="8"/>
                  </a:cubicBezTo>
                  <a:close/>
                </a:path>
              </a:pathLst>
            </a:custGeom>
            <a:grpFill/>
            <a:ln>
              <a:noFill/>
            </a:ln>
          </p:spPr>
          <p:txBody>
            <a:bodyPr anchor="ctr"/>
            <a:lstStyle/>
            <a:p>
              <a:pPr algn="ctr"/>
              <a:endParaRPr>
                <a:solidFill>
                  <a:schemeClr val="accent1">
                    <a:lumMod val="50000"/>
                  </a:schemeClr>
                </a:solidFill>
              </a:endParaRPr>
            </a:p>
          </p:txBody>
        </p:sp>
        <p:sp>
          <p:nvSpPr>
            <p:cNvPr id="821" name="ïşļiḍé"/>
            <p:cNvSpPr/>
            <p:nvPr userDrawn="1"/>
          </p:nvSpPr>
          <p:spPr bwMode="auto">
            <a:xfrm>
              <a:off x="1216144" y="1953855"/>
              <a:ext cx="128065" cy="63261"/>
            </a:xfrm>
            <a:custGeom>
              <a:avLst/>
              <a:gdLst>
                <a:gd name="T0" fmla="*/ 32 w 35"/>
                <a:gd name="T1" fmla="*/ 8 h 17"/>
                <a:gd name="T2" fmla="*/ 24 w 35"/>
                <a:gd name="T3" fmla="*/ 0 h 17"/>
                <a:gd name="T4" fmla="*/ 4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2" y="0"/>
                    <a:pt x="24" y="0"/>
                  </a:cubicBezTo>
                  <a:cubicBezTo>
                    <a:pt x="16" y="0"/>
                    <a:pt x="7" y="4"/>
                    <a:pt x="4" y="8"/>
                  </a:cubicBezTo>
                  <a:cubicBezTo>
                    <a:pt x="0" y="13"/>
                    <a:pt x="4" y="17"/>
                    <a:pt x="12" y="17"/>
                  </a:cubicBezTo>
                  <a:cubicBezTo>
                    <a:pt x="20" y="17"/>
                    <a:pt x="29" y="13"/>
                    <a:pt x="32" y="8"/>
                  </a:cubicBezTo>
                  <a:close/>
                </a:path>
              </a:pathLst>
            </a:custGeom>
            <a:grpFill/>
            <a:ln>
              <a:noFill/>
            </a:ln>
          </p:spPr>
          <p:txBody>
            <a:bodyPr anchor="ctr"/>
            <a:lstStyle/>
            <a:p>
              <a:pPr algn="ctr"/>
              <a:endParaRPr>
                <a:solidFill>
                  <a:schemeClr val="accent1">
                    <a:lumMod val="50000"/>
                  </a:schemeClr>
                </a:solidFill>
              </a:endParaRPr>
            </a:p>
          </p:txBody>
        </p:sp>
        <p:sp>
          <p:nvSpPr>
            <p:cNvPr id="822" name="íṧlíḍè"/>
            <p:cNvSpPr/>
            <p:nvPr userDrawn="1"/>
          </p:nvSpPr>
          <p:spPr bwMode="auto">
            <a:xfrm>
              <a:off x="1344209" y="1953855"/>
              <a:ext cx="126522" cy="63261"/>
            </a:xfrm>
            <a:custGeom>
              <a:avLst/>
              <a:gdLst>
                <a:gd name="T0" fmla="*/ 32 w 35"/>
                <a:gd name="T1" fmla="*/ 8 h 17"/>
                <a:gd name="T2" fmla="*/ 23 w 35"/>
                <a:gd name="T3" fmla="*/ 0 h 17"/>
                <a:gd name="T4" fmla="*/ 3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3" y="0"/>
                  </a:cubicBezTo>
                  <a:cubicBezTo>
                    <a:pt x="16" y="0"/>
                    <a:pt x="7" y="4"/>
                    <a:pt x="3" y="8"/>
                  </a:cubicBezTo>
                  <a:cubicBezTo>
                    <a:pt x="0" y="13"/>
                    <a:pt x="4" y="17"/>
                    <a:pt x="12" y="17"/>
                  </a:cubicBezTo>
                  <a:cubicBezTo>
                    <a:pt x="19" y="17"/>
                    <a:pt x="28" y="13"/>
                    <a:pt x="32" y="8"/>
                  </a:cubicBezTo>
                  <a:close/>
                </a:path>
              </a:pathLst>
            </a:custGeom>
            <a:grpFill/>
            <a:ln>
              <a:noFill/>
            </a:ln>
          </p:spPr>
          <p:txBody>
            <a:bodyPr anchor="ctr"/>
            <a:lstStyle/>
            <a:p>
              <a:pPr algn="ctr"/>
              <a:endParaRPr>
                <a:solidFill>
                  <a:schemeClr val="accent1">
                    <a:lumMod val="50000"/>
                  </a:schemeClr>
                </a:solidFill>
              </a:endParaRPr>
            </a:p>
          </p:txBody>
        </p:sp>
        <p:sp>
          <p:nvSpPr>
            <p:cNvPr id="823" name="ï$ļíḍé"/>
            <p:cNvSpPr/>
            <p:nvPr userDrawn="1"/>
          </p:nvSpPr>
          <p:spPr bwMode="auto">
            <a:xfrm>
              <a:off x="1470730" y="1953855"/>
              <a:ext cx="124979" cy="63261"/>
            </a:xfrm>
            <a:custGeom>
              <a:avLst/>
              <a:gdLst>
                <a:gd name="T0" fmla="*/ 31 w 34"/>
                <a:gd name="T1" fmla="*/ 8 h 17"/>
                <a:gd name="T2" fmla="*/ 23 w 34"/>
                <a:gd name="T3" fmla="*/ 0 h 17"/>
                <a:gd name="T4" fmla="*/ 3 w 34"/>
                <a:gd name="T5" fmla="*/ 8 h 17"/>
                <a:gd name="T6" fmla="*/ 11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3" y="0"/>
                  </a:cubicBezTo>
                  <a:cubicBezTo>
                    <a:pt x="15" y="0"/>
                    <a:pt x="6" y="4"/>
                    <a:pt x="3" y="8"/>
                  </a:cubicBezTo>
                  <a:cubicBezTo>
                    <a:pt x="0" y="13"/>
                    <a:pt x="4" y="17"/>
                    <a:pt x="11" y="17"/>
                  </a:cubicBezTo>
                  <a:cubicBezTo>
                    <a:pt x="19"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824" name="iSlîḓê"/>
            <p:cNvSpPr/>
            <p:nvPr userDrawn="1"/>
          </p:nvSpPr>
          <p:spPr bwMode="auto">
            <a:xfrm>
              <a:off x="1595708" y="1953855"/>
              <a:ext cx="128065" cy="63261"/>
            </a:xfrm>
            <a:custGeom>
              <a:avLst/>
              <a:gdLst>
                <a:gd name="T0" fmla="*/ 32 w 35"/>
                <a:gd name="T1" fmla="*/ 8 h 17"/>
                <a:gd name="T2" fmla="*/ 23 w 35"/>
                <a:gd name="T3" fmla="*/ 0 h 17"/>
                <a:gd name="T4" fmla="*/ 4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3" y="0"/>
                  </a:cubicBezTo>
                  <a:cubicBezTo>
                    <a:pt x="15" y="0"/>
                    <a:pt x="7" y="4"/>
                    <a:pt x="4" y="8"/>
                  </a:cubicBezTo>
                  <a:cubicBezTo>
                    <a:pt x="0" y="13"/>
                    <a:pt x="4" y="17"/>
                    <a:pt x="12" y="17"/>
                  </a:cubicBezTo>
                  <a:cubicBezTo>
                    <a:pt x="20" y="17"/>
                    <a:pt x="29" y="13"/>
                    <a:pt x="32" y="8"/>
                  </a:cubicBezTo>
                  <a:close/>
                </a:path>
              </a:pathLst>
            </a:custGeom>
            <a:grpFill/>
            <a:ln>
              <a:noFill/>
            </a:ln>
          </p:spPr>
          <p:txBody>
            <a:bodyPr anchor="ctr"/>
            <a:lstStyle/>
            <a:p>
              <a:pPr algn="ctr"/>
              <a:endParaRPr>
                <a:solidFill>
                  <a:schemeClr val="accent1">
                    <a:lumMod val="50000"/>
                  </a:schemeClr>
                </a:solidFill>
              </a:endParaRPr>
            </a:p>
          </p:txBody>
        </p:sp>
        <p:sp>
          <p:nvSpPr>
            <p:cNvPr id="825" name="íṧ1ïḓê"/>
            <p:cNvSpPr/>
            <p:nvPr userDrawn="1"/>
          </p:nvSpPr>
          <p:spPr bwMode="auto">
            <a:xfrm>
              <a:off x="1723773" y="1953855"/>
              <a:ext cx="123436" cy="63261"/>
            </a:xfrm>
            <a:custGeom>
              <a:avLst/>
              <a:gdLst>
                <a:gd name="T0" fmla="*/ 31 w 34"/>
                <a:gd name="T1" fmla="*/ 8 h 17"/>
                <a:gd name="T2" fmla="*/ 23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3" y="0"/>
                  </a:cubicBezTo>
                  <a:cubicBezTo>
                    <a:pt x="15" y="0"/>
                    <a:pt x="6" y="4"/>
                    <a:pt x="3"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826" name="îśḷiḑé"/>
            <p:cNvSpPr/>
            <p:nvPr userDrawn="1"/>
          </p:nvSpPr>
          <p:spPr bwMode="auto">
            <a:xfrm>
              <a:off x="906012" y="2031003"/>
              <a:ext cx="131151" cy="61718"/>
            </a:xfrm>
            <a:custGeom>
              <a:avLst/>
              <a:gdLst>
                <a:gd name="T0" fmla="*/ 32 w 36"/>
                <a:gd name="T1" fmla="*/ 9 h 17"/>
                <a:gd name="T2" fmla="*/ 25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5" y="0"/>
                  </a:cubicBezTo>
                  <a:cubicBezTo>
                    <a:pt x="17"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27" name="íṧ1iḍê"/>
            <p:cNvSpPr/>
            <p:nvPr userDrawn="1"/>
          </p:nvSpPr>
          <p:spPr bwMode="auto">
            <a:xfrm>
              <a:off x="1034076" y="2031003"/>
              <a:ext cx="131151"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7"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28" name="î$ļîḍê"/>
            <p:cNvSpPr/>
            <p:nvPr userDrawn="1"/>
          </p:nvSpPr>
          <p:spPr bwMode="auto">
            <a:xfrm>
              <a:off x="1160597" y="2031003"/>
              <a:ext cx="132693"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29" name="iṣḻiḋe"/>
            <p:cNvSpPr/>
            <p:nvPr userDrawn="1"/>
          </p:nvSpPr>
          <p:spPr bwMode="auto">
            <a:xfrm>
              <a:off x="1288663" y="2031003"/>
              <a:ext cx="131151"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30" name="íṩlîďé"/>
            <p:cNvSpPr/>
            <p:nvPr userDrawn="1"/>
          </p:nvSpPr>
          <p:spPr bwMode="auto">
            <a:xfrm>
              <a:off x="1416727" y="2031003"/>
              <a:ext cx="128065" cy="61718"/>
            </a:xfrm>
            <a:custGeom>
              <a:avLst/>
              <a:gdLst>
                <a:gd name="T0" fmla="*/ 32 w 35"/>
                <a:gd name="T1" fmla="*/ 9 h 17"/>
                <a:gd name="T2" fmla="*/ 24 w 35"/>
                <a:gd name="T3" fmla="*/ 0 h 17"/>
                <a:gd name="T4" fmla="*/ 4 w 35"/>
                <a:gd name="T5" fmla="*/ 9 h 17"/>
                <a:gd name="T6" fmla="*/ 12 w 35"/>
                <a:gd name="T7" fmla="*/ 17 h 17"/>
                <a:gd name="T8" fmla="*/ 32 w 35"/>
                <a:gd name="T9" fmla="*/ 9 h 17"/>
              </a:gdLst>
              <a:ahLst/>
              <a:cxnLst>
                <a:cxn ang="0">
                  <a:pos x="T0" y="T1"/>
                </a:cxn>
                <a:cxn ang="0">
                  <a:pos x="T2" y="T3"/>
                </a:cxn>
                <a:cxn ang="0">
                  <a:pos x="T4" y="T5"/>
                </a:cxn>
                <a:cxn ang="0">
                  <a:pos x="T6" y="T7"/>
                </a:cxn>
                <a:cxn ang="0">
                  <a:pos x="T8" y="T9"/>
                </a:cxn>
              </a:cxnLst>
              <a:rect l="0" t="0" r="r" b="b"/>
              <a:pathLst>
                <a:path w="35" h="17">
                  <a:moveTo>
                    <a:pt x="32" y="9"/>
                  </a:moveTo>
                  <a:cubicBezTo>
                    <a:pt x="35"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31" name="îṩ1íḑe"/>
            <p:cNvSpPr/>
            <p:nvPr userDrawn="1"/>
          </p:nvSpPr>
          <p:spPr bwMode="auto">
            <a:xfrm>
              <a:off x="1547878" y="2031003"/>
              <a:ext cx="124979" cy="61718"/>
            </a:xfrm>
            <a:custGeom>
              <a:avLst/>
              <a:gdLst>
                <a:gd name="T0" fmla="*/ 31 w 34"/>
                <a:gd name="T1" fmla="*/ 9 h 17"/>
                <a:gd name="T2" fmla="*/ 23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3" y="0"/>
                  </a:cubicBezTo>
                  <a:cubicBezTo>
                    <a:pt x="15" y="0"/>
                    <a:pt x="6" y="4"/>
                    <a:pt x="3" y="9"/>
                  </a:cubicBezTo>
                  <a:cubicBezTo>
                    <a:pt x="0" y="13"/>
                    <a:pt x="3"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32" name="îŝļïdé"/>
            <p:cNvSpPr/>
            <p:nvPr userDrawn="1"/>
          </p:nvSpPr>
          <p:spPr bwMode="auto">
            <a:xfrm>
              <a:off x="1675942" y="2031003"/>
              <a:ext cx="123436"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33" name="îSḷíďè"/>
            <p:cNvSpPr/>
            <p:nvPr userDrawn="1"/>
          </p:nvSpPr>
          <p:spPr bwMode="auto">
            <a:xfrm>
              <a:off x="975444" y="2108150"/>
              <a:ext cx="131151" cy="64804"/>
            </a:xfrm>
            <a:custGeom>
              <a:avLst/>
              <a:gdLst>
                <a:gd name="T0" fmla="*/ 33 w 36"/>
                <a:gd name="T1" fmla="*/ 9 h 18"/>
                <a:gd name="T2" fmla="*/ 25 w 36"/>
                <a:gd name="T3" fmla="*/ 0 h 18"/>
                <a:gd name="T4" fmla="*/ 4 w 36"/>
                <a:gd name="T5" fmla="*/ 9 h 18"/>
                <a:gd name="T6" fmla="*/ 12 w 36"/>
                <a:gd name="T7" fmla="*/ 18 h 18"/>
                <a:gd name="T8" fmla="*/ 33 w 36"/>
                <a:gd name="T9" fmla="*/ 9 h 18"/>
              </a:gdLst>
              <a:ahLst/>
              <a:cxnLst>
                <a:cxn ang="0">
                  <a:pos x="T0" y="T1"/>
                </a:cxn>
                <a:cxn ang="0">
                  <a:pos x="T2" y="T3"/>
                </a:cxn>
                <a:cxn ang="0">
                  <a:pos x="T4" y="T5"/>
                </a:cxn>
                <a:cxn ang="0">
                  <a:pos x="T6" y="T7"/>
                </a:cxn>
                <a:cxn ang="0">
                  <a:pos x="T8" y="T9"/>
                </a:cxn>
              </a:cxnLst>
              <a:rect l="0" t="0" r="r" b="b"/>
              <a:pathLst>
                <a:path w="36" h="18">
                  <a:moveTo>
                    <a:pt x="33" y="9"/>
                  </a:moveTo>
                  <a:cubicBezTo>
                    <a:pt x="36" y="4"/>
                    <a:pt x="33" y="0"/>
                    <a:pt x="25" y="0"/>
                  </a:cubicBezTo>
                  <a:cubicBezTo>
                    <a:pt x="17" y="0"/>
                    <a:pt x="8" y="4"/>
                    <a:pt x="4" y="9"/>
                  </a:cubicBezTo>
                  <a:cubicBezTo>
                    <a:pt x="0" y="14"/>
                    <a:pt x="4" y="18"/>
                    <a:pt x="12" y="18"/>
                  </a:cubicBezTo>
                  <a:cubicBezTo>
                    <a:pt x="20" y="18"/>
                    <a:pt x="29" y="14"/>
                    <a:pt x="33" y="9"/>
                  </a:cubicBezTo>
                  <a:close/>
                </a:path>
              </a:pathLst>
            </a:custGeom>
            <a:grpFill/>
            <a:ln>
              <a:noFill/>
            </a:ln>
          </p:spPr>
          <p:txBody>
            <a:bodyPr anchor="ctr"/>
            <a:lstStyle/>
            <a:p>
              <a:pPr algn="ctr"/>
              <a:endParaRPr>
                <a:solidFill>
                  <a:schemeClr val="accent1">
                    <a:lumMod val="50000"/>
                  </a:schemeClr>
                </a:solidFill>
              </a:endParaRPr>
            </a:p>
          </p:txBody>
        </p:sp>
        <p:sp>
          <p:nvSpPr>
            <p:cNvPr id="834" name="íṣľiďe"/>
            <p:cNvSpPr/>
            <p:nvPr userDrawn="1"/>
          </p:nvSpPr>
          <p:spPr bwMode="auto">
            <a:xfrm>
              <a:off x="1106595" y="2108150"/>
              <a:ext cx="131151" cy="64804"/>
            </a:xfrm>
            <a:custGeom>
              <a:avLst/>
              <a:gdLst>
                <a:gd name="T0" fmla="*/ 32 w 36"/>
                <a:gd name="T1" fmla="*/ 9 h 18"/>
                <a:gd name="T2" fmla="*/ 24 w 36"/>
                <a:gd name="T3" fmla="*/ 0 h 18"/>
                <a:gd name="T4" fmla="*/ 3 w 36"/>
                <a:gd name="T5" fmla="*/ 9 h 18"/>
                <a:gd name="T6" fmla="*/ 11 w 36"/>
                <a:gd name="T7" fmla="*/ 18 h 18"/>
                <a:gd name="T8" fmla="*/ 32 w 36"/>
                <a:gd name="T9" fmla="*/ 9 h 18"/>
              </a:gdLst>
              <a:ahLst/>
              <a:cxnLst>
                <a:cxn ang="0">
                  <a:pos x="T0" y="T1"/>
                </a:cxn>
                <a:cxn ang="0">
                  <a:pos x="T2" y="T3"/>
                </a:cxn>
                <a:cxn ang="0">
                  <a:pos x="T4" y="T5"/>
                </a:cxn>
                <a:cxn ang="0">
                  <a:pos x="T6" y="T7"/>
                </a:cxn>
                <a:cxn ang="0">
                  <a:pos x="T8" y="T9"/>
                </a:cxn>
              </a:cxnLst>
              <a:rect l="0" t="0" r="r" b="b"/>
              <a:pathLst>
                <a:path w="36" h="18">
                  <a:moveTo>
                    <a:pt x="32" y="9"/>
                  </a:moveTo>
                  <a:cubicBezTo>
                    <a:pt x="36" y="4"/>
                    <a:pt x="32" y="0"/>
                    <a:pt x="24" y="0"/>
                  </a:cubicBezTo>
                  <a:cubicBezTo>
                    <a:pt x="16" y="0"/>
                    <a:pt x="7" y="4"/>
                    <a:pt x="3" y="9"/>
                  </a:cubicBezTo>
                  <a:cubicBezTo>
                    <a:pt x="0" y="14"/>
                    <a:pt x="3" y="18"/>
                    <a:pt x="11" y="18"/>
                  </a:cubicBezTo>
                  <a:cubicBezTo>
                    <a:pt x="19"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35" name="iṣ1îḓe"/>
            <p:cNvSpPr/>
            <p:nvPr userDrawn="1"/>
          </p:nvSpPr>
          <p:spPr bwMode="auto">
            <a:xfrm>
              <a:off x="654511" y="2188383"/>
              <a:ext cx="134237" cy="69433"/>
            </a:xfrm>
            <a:custGeom>
              <a:avLst/>
              <a:gdLst>
                <a:gd name="T0" fmla="*/ 33 w 37"/>
                <a:gd name="T1" fmla="*/ 9 h 19"/>
                <a:gd name="T2" fmla="*/ 26 w 37"/>
                <a:gd name="T3" fmla="*/ 0 h 19"/>
                <a:gd name="T4" fmla="*/ 4 w 37"/>
                <a:gd name="T5" fmla="*/ 9 h 19"/>
                <a:gd name="T6" fmla="*/ 12 w 37"/>
                <a:gd name="T7" fmla="*/ 19 h 19"/>
                <a:gd name="T8" fmla="*/ 33 w 37"/>
                <a:gd name="T9" fmla="*/ 9 h 19"/>
              </a:gdLst>
              <a:ahLst/>
              <a:cxnLst>
                <a:cxn ang="0">
                  <a:pos x="T0" y="T1"/>
                </a:cxn>
                <a:cxn ang="0">
                  <a:pos x="T2" y="T3"/>
                </a:cxn>
                <a:cxn ang="0">
                  <a:pos x="T4" y="T5"/>
                </a:cxn>
                <a:cxn ang="0">
                  <a:pos x="T6" y="T7"/>
                </a:cxn>
                <a:cxn ang="0">
                  <a:pos x="T8" y="T9"/>
                </a:cxn>
              </a:cxnLst>
              <a:rect l="0" t="0" r="r" b="b"/>
              <a:pathLst>
                <a:path w="37" h="19">
                  <a:moveTo>
                    <a:pt x="33" y="9"/>
                  </a:moveTo>
                  <a:cubicBezTo>
                    <a:pt x="37" y="4"/>
                    <a:pt x="34" y="0"/>
                    <a:pt x="26" y="0"/>
                  </a:cubicBezTo>
                  <a:cubicBezTo>
                    <a:pt x="18" y="0"/>
                    <a:pt x="8" y="4"/>
                    <a:pt x="4" y="9"/>
                  </a:cubicBezTo>
                  <a:cubicBezTo>
                    <a:pt x="0" y="14"/>
                    <a:pt x="4" y="19"/>
                    <a:pt x="12" y="19"/>
                  </a:cubicBezTo>
                  <a:cubicBezTo>
                    <a:pt x="20" y="19"/>
                    <a:pt x="29" y="14"/>
                    <a:pt x="33" y="9"/>
                  </a:cubicBezTo>
                  <a:close/>
                </a:path>
              </a:pathLst>
            </a:custGeom>
            <a:grpFill/>
            <a:ln>
              <a:noFill/>
            </a:ln>
          </p:spPr>
          <p:txBody>
            <a:bodyPr anchor="ctr"/>
            <a:lstStyle/>
            <a:p>
              <a:pPr algn="ctr"/>
              <a:endParaRPr>
                <a:solidFill>
                  <a:schemeClr val="accent1">
                    <a:lumMod val="50000"/>
                  </a:schemeClr>
                </a:solidFill>
              </a:endParaRPr>
            </a:p>
          </p:txBody>
        </p:sp>
        <p:sp>
          <p:nvSpPr>
            <p:cNvPr id="836" name="íŝḻíḋê"/>
            <p:cNvSpPr/>
            <p:nvPr userDrawn="1"/>
          </p:nvSpPr>
          <p:spPr bwMode="auto">
            <a:xfrm>
              <a:off x="785662" y="2188383"/>
              <a:ext cx="134237" cy="69433"/>
            </a:xfrm>
            <a:custGeom>
              <a:avLst/>
              <a:gdLst>
                <a:gd name="T0" fmla="*/ 33 w 37"/>
                <a:gd name="T1" fmla="*/ 9 h 19"/>
                <a:gd name="T2" fmla="*/ 25 w 37"/>
                <a:gd name="T3" fmla="*/ 0 h 19"/>
                <a:gd name="T4" fmla="*/ 4 w 37"/>
                <a:gd name="T5" fmla="*/ 9 h 19"/>
                <a:gd name="T6" fmla="*/ 12 w 37"/>
                <a:gd name="T7" fmla="*/ 19 h 19"/>
                <a:gd name="T8" fmla="*/ 33 w 37"/>
                <a:gd name="T9" fmla="*/ 9 h 19"/>
              </a:gdLst>
              <a:ahLst/>
              <a:cxnLst>
                <a:cxn ang="0">
                  <a:pos x="T0" y="T1"/>
                </a:cxn>
                <a:cxn ang="0">
                  <a:pos x="T2" y="T3"/>
                </a:cxn>
                <a:cxn ang="0">
                  <a:pos x="T4" y="T5"/>
                </a:cxn>
                <a:cxn ang="0">
                  <a:pos x="T6" y="T7"/>
                </a:cxn>
                <a:cxn ang="0">
                  <a:pos x="T8" y="T9"/>
                </a:cxn>
              </a:cxnLst>
              <a:rect l="0" t="0" r="r" b="b"/>
              <a:pathLst>
                <a:path w="37" h="19">
                  <a:moveTo>
                    <a:pt x="33" y="9"/>
                  </a:moveTo>
                  <a:cubicBezTo>
                    <a:pt x="37" y="4"/>
                    <a:pt x="33" y="0"/>
                    <a:pt x="25" y="0"/>
                  </a:cubicBezTo>
                  <a:cubicBezTo>
                    <a:pt x="17" y="0"/>
                    <a:pt x="8" y="4"/>
                    <a:pt x="4" y="9"/>
                  </a:cubicBezTo>
                  <a:cubicBezTo>
                    <a:pt x="0" y="14"/>
                    <a:pt x="4" y="19"/>
                    <a:pt x="12" y="19"/>
                  </a:cubicBezTo>
                  <a:cubicBezTo>
                    <a:pt x="20" y="19"/>
                    <a:pt x="29" y="14"/>
                    <a:pt x="33" y="9"/>
                  </a:cubicBezTo>
                  <a:close/>
                </a:path>
              </a:pathLst>
            </a:custGeom>
            <a:grpFill/>
            <a:ln>
              <a:noFill/>
            </a:ln>
          </p:spPr>
          <p:txBody>
            <a:bodyPr anchor="ctr"/>
            <a:lstStyle/>
            <a:p>
              <a:pPr algn="ctr"/>
              <a:endParaRPr>
                <a:solidFill>
                  <a:schemeClr val="accent1">
                    <a:lumMod val="50000"/>
                  </a:schemeClr>
                </a:solidFill>
              </a:endParaRPr>
            </a:p>
          </p:txBody>
        </p:sp>
        <p:sp>
          <p:nvSpPr>
            <p:cNvPr id="837" name="ïśļíďé"/>
            <p:cNvSpPr/>
            <p:nvPr userDrawn="1"/>
          </p:nvSpPr>
          <p:spPr bwMode="auto">
            <a:xfrm>
              <a:off x="1836408" y="2188383"/>
              <a:ext cx="128065" cy="69433"/>
            </a:xfrm>
            <a:custGeom>
              <a:avLst/>
              <a:gdLst>
                <a:gd name="T0" fmla="*/ 32 w 35"/>
                <a:gd name="T1" fmla="*/ 9 h 19"/>
                <a:gd name="T2" fmla="*/ 23 w 35"/>
                <a:gd name="T3" fmla="*/ 0 h 19"/>
                <a:gd name="T4" fmla="*/ 3 w 35"/>
                <a:gd name="T5" fmla="*/ 9 h 19"/>
                <a:gd name="T6" fmla="*/ 1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5" y="0"/>
                    <a:pt x="6" y="4"/>
                    <a:pt x="3" y="9"/>
                  </a:cubicBezTo>
                  <a:cubicBezTo>
                    <a:pt x="0" y="14"/>
                    <a:pt x="4" y="19"/>
                    <a:pt x="12" y="19"/>
                  </a:cubicBezTo>
                  <a:cubicBezTo>
                    <a:pt x="20"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38" name="ísľíḍe"/>
            <p:cNvSpPr/>
            <p:nvPr userDrawn="1"/>
          </p:nvSpPr>
          <p:spPr bwMode="auto">
            <a:xfrm>
              <a:off x="1964473" y="2188383"/>
              <a:ext cx="126522" cy="69433"/>
            </a:xfrm>
            <a:custGeom>
              <a:avLst/>
              <a:gdLst>
                <a:gd name="T0" fmla="*/ 33 w 35"/>
                <a:gd name="T1" fmla="*/ 9 h 19"/>
                <a:gd name="T2" fmla="*/ 23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4"/>
                    <a:pt x="5" y="19"/>
                    <a:pt x="13" y="19"/>
                  </a:cubicBezTo>
                  <a:cubicBezTo>
                    <a:pt x="21"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839" name="îsļïḋè"/>
            <p:cNvSpPr/>
            <p:nvPr userDrawn="1"/>
          </p:nvSpPr>
          <p:spPr bwMode="auto">
            <a:xfrm>
              <a:off x="2095623" y="2188383"/>
              <a:ext cx="128065" cy="69433"/>
            </a:xfrm>
            <a:custGeom>
              <a:avLst/>
              <a:gdLst>
                <a:gd name="T0" fmla="*/ 32 w 35"/>
                <a:gd name="T1" fmla="*/ 9 h 19"/>
                <a:gd name="T2" fmla="*/ 23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5" y="0"/>
                    <a:pt x="6"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840" name="íŝļïḍê"/>
            <p:cNvSpPr/>
            <p:nvPr userDrawn="1"/>
          </p:nvSpPr>
          <p:spPr bwMode="auto">
            <a:xfrm>
              <a:off x="2226774" y="2188383"/>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2" y="0"/>
                  </a:cubicBezTo>
                  <a:cubicBezTo>
                    <a:pt x="14" y="0"/>
                    <a:pt x="6"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841" name="i$ḻíḑè"/>
            <p:cNvSpPr/>
            <p:nvPr userDrawn="1"/>
          </p:nvSpPr>
          <p:spPr bwMode="auto">
            <a:xfrm>
              <a:off x="1785491" y="2271702"/>
              <a:ext cx="131151" cy="69433"/>
            </a:xfrm>
            <a:custGeom>
              <a:avLst/>
              <a:gdLst>
                <a:gd name="T0" fmla="*/ 33 w 36"/>
                <a:gd name="T1" fmla="*/ 9 h 19"/>
                <a:gd name="T2" fmla="*/ 23 w 36"/>
                <a:gd name="T3" fmla="*/ 0 h 19"/>
                <a:gd name="T4" fmla="*/ 3 w 36"/>
                <a:gd name="T5" fmla="*/ 9 h 19"/>
                <a:gd name="T6" fmla="*/ 12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1" y="0"/>
                    <a:pt x="23" y="0"/>
                  </a:cubicBezTo>
                  <a:cubicBezTo>
                    <a:pt x="15" y="0"/>
                    <a:pt x="6" y="4"/>
                    <a:pt x="3" y="9"/>
                  </a:cubicBezTo>
                  <a:cubicBezTo>
                    <a:pt x="0" y="14"/>
                    <a:pt x="4" y="19"/>
                    <a:pt x="12" y="19"/>
                  </a:cubicBezTo>
                  <a:cubicBezTo>
                    <a:pt x="20"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842" name="î$ḷïḑé"/>
            <p:cNvSpPr/>
            <p:nvPr userDrawn="1"/>
          </p:nvSpPr>
          <p:spPr bwMode="auto">
            <a:xfrm>
              <a:off x="1916641" y="2271702"/>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4"/>
                    <a:pt x="4" y="19"/>
                    <a:pt x="13" y="19"/>
                  </a:cubicBezTo>
                  <a:cubicBezTo>
                    <a:pt x="21"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843" name="ïşḷîḑê"/>
            <p:cNvSpPr/>
            <p:nvPr userDrawn="1"/>
          </p:nvSpPr>
          <p:spPr bwMode="auto">
            <a:xfrm>
              <a:off x="2050878" y="2271702"/>
              <a:ext cx="128065" cy="69433"/>
            </a:xfrm>
            <a:custGeom>
              <a:avLst/>
              <a:gdLst>
                <a:gd name="T0" fmla="*/ 32 w 35"/>
                <a:gd name="T1" fmla="*/ 9 h 19"/>
                <a:gd name="T2" fmla="*/ 22 w 35"/>
                <a:gd name="T3" fmla="*/ 0 h 19"/>
                <a:gd name="T4" fmla="*/ 3 w 35"/>
                <a:gd name="T5" fmla="*/ 9 h 19"/>
                <a:gd name="T6" fmla="*/ 1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2" y="0"/>
                  </a:cubicBezTo>
                  <a:cubicBezTo>
                    <a:pt x="14" y="0"/>
                    <a:pt x="5" y="4"/>
                    <a:pt x="3" y="9"/>
                  </a:cubicBezTo>
                  <a:cubicBezTo>
                    <a:pt x="0" y="14"/>
                    <a:pt x="4" y="19"/>
                    <a:pt x="12" y="19"/>
                  </a:cubicBezTo>
                  <a:cubicBezTo>
                    <a:pt x="20"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44" name="îṣlïďé"/>
            <p:cNvSpPr/>
            <p:nvPr userDrawn="1"/>
          </p:nvSpPr>
          <p:spPr bwMode="auto">
            <a:xfrm>
              <a:off x="2183571" y="2271702"/>
              <a:ext cx="126522" cy="69433"/>
            </a:xfrm>
            <a:custGeom>
              <a:avLst/>
              <a:gdLst>
                <a:gd name="T0" fmla="*/ 32 w 35"/>
                <a:gd name="T1" fmla="*/ 9 h 19"/>
                <a:gd name="T2" fmla="*/ 23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4" y="0"/>
                    <a:pt x="6" y="4"/>
                    <a:pt x="3" y="9"/>
                  </a:cubicBezTo>
                  <a:cubicBezTo>
                    <a:pt x="0" y="14"/>
                    <a:pt x="4"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845" name="îṥľîdé"/>
            <p:cNvSpPr/>
            <p:nvPr userDrawn="1"/>
          </p:nvSpPr>
          <p:spPr bwMode="auto">
            <a:xfrm>
              <a:off x="1868810" y="2356565"/>
              <a:ext cx="131151" cy="69433"/>
            </a:xfrm>
            <a:custGeom>
              <a:avLst/>
              <a:gdLst>
                <a:gd name="T0" fmla="*/ 33 w 36"/>
                <a:gd name="T1" fmla="*/ 9 h 19"/>
                <a:gd name="T2" fmla="*/ 23 w 36"/>
                <a:gd name="T3" fmla="*/ 0 h 19"/>
                <a:gd name="T4" fmla="*/ 3 w 36"/>
                <a:gd name="T5" fmla="*/ 9 h 19"/>
                <a:gd name="T6" fmla="*/ 12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5"/>
                    <a:pt x="4" y="19"/>
                    <a:pt x="12"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846" name="íşḻîḍê"/>
            <p:cNvSpPr/>
            <p:nvPr userDrawn="1"/>
          </p:nvSpPr>
          <p:spPr bwMode="auto">
            <a:xfrm>
              <a:off x="2004590" y="2356565"/>
              <a:ext cx="126522" cy="69433"/>
            </a:xfrm>
            <a:custGeom>
              <a:avLst/>
              <a:gdLst>
                <a:gd name="T0" fmla="*/ 33 w 35"/>
                <a:gd name="T1" fmla="*/ 9 h 19"/>
                <a:gd name="T2" fmla="*/ 23 w 35"/>
                <a:gd name="T3" fmla="*/ 0 h 19"/>
                <a:gd name="T4" fmla="*/ 3 w 35"/>
                <a:gd name="T5" fmla="*/ 9 h 19"/>
                <a:gd name="T6" fmla="*/ 1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5"/>
                    <a:pt x="4" y="19"/>
                    <a:pt x="12"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847" name="ïSļiḓè"/>
            <p:cNvSpPr/>
            <p:nvPr userDrawn="1"/>
          </p:nvSpPr>
          <p:spPr bwMode="auto">
            <a:xfrm>
              <a:off x="2135740" y="2356565"/>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5"/>
                    <a:pt x="5" y="19"/>
                    <a:pt x="13" y="19"/>
                  </a:cubicBezTo>
                  <a:cubicBezTo>
                    <a:pt x="21" y="19"/>
                    <a:pt x="31" y="15"/>
                    <a:pt x="33" y="9"/>
                  </a:cubicBezTo>
                  <a:close/>
                </a:path>
              </a:pathLst>
            </a:custGeom>
            <a:grpFill/>
            <a:ln>
              <a:noFill/>
            </a:ln>
          </p:spPr>
          <p:txBody>
            <a:bodyPr anchor="ctr"/>
            <a:lstStyle/>
            <a:p>
              <a:pPr algn="ctr"/>
              <a:endParaRPr>
                <a:solidFill>
                  <a:schemeClr val="accent1">
                    <a:lumMod val="50000"/>
                  </a:schemeClr>
                </a:solidFill>
              </a:endParaRPr>
            </a:p>
          </p:txBody>
        </p:sp>
        <p:sp>
          <p:nvSpPr>
            <p:cNvPr id="848" name="íŝļiďe"/>
            <p:cNvSpPr/>
            <p:nvPr userDrawn="1"/>
          </p:nvSpPr>
          <p:spPr bwMode="auto">
            <a:xfrm>
              <a:off x="1817893" y="2439884"/>
              <a:ext cx="135779" cy="74061"/>
            </a:xfrm>
            <a:custGeom>
              <a:avLst/>
              <a:gdLst>
                <a:gd name="T0" fmla="*/ 33 w 37"/>
                <a:gd name="T1" fmla="*/ 10 h 20"/>
                <a:gd name="T2" fmla="*/ 24 w 37"/>
                <a:gd name="T3" fmla="*/ 0 h 20"/>
                <a:gd name="T4" fmla="*/ 3 w 37"/>
                <a:gd name="T5" fmla="*/ 10 h 20"/>
                <a:gd name="T6" fmla="*/ 13 w 37"/>
                <a:gd name="T7" fmla="*/ 20 h 20"/>
                <a:gd name="T8" fmla="*/ 33 w 37"/>
                <a:gd name="T9" fmla="*/ 10 h 20"/>
              </a:gdLst>
              <a:ahLst/>
              <a:cxnLst>
                <a:cxn ang="0">
                  <a:pos x="T0" y="T1"/>
                </a:cxn>
                <a:cxn ang="0">
                  <a:pos x="T2" y="T3"/>
                </a:cxn>
                <a:cxn ang="0">
                  <a:pos x="T4" y="T5"/>
                </a:cxn>
                <a:cxn ang="0">
                  <a:pos x="T6" y="T7"/>
                </a:cxn>
                <a:cxn ang="0">
                  <a:pos x="T8" y="T9"/>
                </a:cxn>
              </a:cxnLst>
              <a:rect l="0" t="0" r="r" b="b"/>
              <a:pathLst>
                <a:path w="37" h="20">
                  <a:moveTo>
                    <a:pt x="33" y="10"/>
                  </a:moveTo>
                  <a:cubicBezTo>
                    <a:pt x="37" y="5"/>
                    <a:pt x="32" y="0"/>
                    <a:pt x="24" y="0"/>
                  </a:cubicBezTo>
                  <a:cubicBezTo>
                    <a:pt x="16" y="0"/>
                    <a:pt x="6" y="5"/>
                    <a:pt x="3" y="10"/>
                  </a:cubicBezTo>
                  <a:cubicBezTo>
                    <a:pt x="0" y="16"/>
                    <a:pt x="4" y="20"/>
                    <a:pt x="13"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849" name="îŝ1ïḋê"/>
            <p:cNvSpPr/>
            <p:nvPr userDrawn="1"/>
          </p:nvSpPr>
          <p:spPr bwMode="auto">
            <a:xfrm>
              <a:off x="1953672" y="2439884"/>
              <a:ext cx="134237" cy="74061"/>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5"/>
                    <a:pt x="32" y="0"/>
                    <a:pt x="24" y="0"/>
                  </a:cubicBezTo>
                  <a:cubicBezTo>
                    <a:pt x="16" y="0"/>
                    <a:pt x="6" y="5"/>
                    <a:pt x="3" y="10"/>
                  </a:cubicBezTo>
                  <a:cubicBezTo>
                    <a:pt x="0" y="16"/>
                    <a:pt x="5" y="20"/>
                    <a:pt x="13" y="20"/>
                  </a:cubicBezTo>
                  <a:cubicBezTo>
                    <a:pt x="21"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850" name="ïslíḓe"/>
            <p:cNvSpPr/>
            <p:nvPr userDrawn="1"/>
          </p:nvSpPr>
          <p:spPr bwMode="auto">
            <a:xfrm>
              <a:off x="2090995" y="2439884"/>
              <a:ext cx="132693" cy="74061"/>
            </a:xfrm>
            <a:custGeom>
              <a:avLst/>
              <a:gdLst>
                <a:gd name="T0" fmla="*/ 33 w 36"/>
                <a:gd name="T1" fmla="*/ 10 h 20"/>
                <a:gd name="T2" fmla="*/ 23 w 36"/>
                <a:gd name="T3" fmla="*/ 0 h 20"/>
                <a:gd name="T4" fmla="*/ 2 w 36"/>
                <a:gd name="T5" fmla="*/ 10 h 20"/>
                <a:gd name="T6" fmla="*/ 1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5" y="5"/>
                    <a:pt x="2" y="10"/>
                  </a:cubicBezTo>
                  <a:cubicBezTo>
                    <a:pt x="0" y="16"/>
                    <a:pt x="4" y="20"/>
                    <a:pt x="12"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851" name="ïs1iḑé"/>
            <p:cNvSpPr/>
            <p:nvPr userDrawn="1"/>
          </p:nvSpPr>
          <p:spPr bwMode="auto">
            <a:xfrm>
              <a:off x="1766976" y="2532461"/>
              <a:ext cx="134237"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3" y="0"/>
                    <a:pt x="24" y="0"/>
                  </a:cubicBezTo>
                  <a:cubicBezTo>
                    <a:pt x="16" y="0"/>
                    <a:pt x="6" y="4"/>
                    <a:pt x="3" y="10"/>
                  </a:cubicBezTo>
                  <a:cubicBezTo>
                    <a:pt x="0" y="15"/>
                    <a:pt x="4" y="20"/>
                    <a:pt x="13" y="20"/>
                  </a:cubicBezTo>
                  <a:cubicBezTo>
                    <a:pt x="21"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852" name="îsļïďé"/>
            <p:cNvSpPr/>
            <p:nvPr userDrawn="1"/>
          </p:nvSpPr>
          <p:spPr bwMode="auto">
            <a:xfrm>
              <a:off x="1905841" y="2532461"/>
              <a:ext cx="131151" cy="72519"/>
            </a:xfrm>
            <a:custGeom>
              <a:avLst/>
              <a:gdLst>
                <a:gd name="T0" fmla="*/ 33 w 36"/>
                <a:gd name="T1" fmla="*/ 10 h 20"/>
                <a:gd name="T2" fmla="*/ 24 w 36"/>
                <a:gd name="T3" fmla="*/ 0 h 20"/>
                <a:gd name="T4" fmla="*/ 3 w 36"/>
                <a:gd name="T5" fmla="*/ 10 h 20"/>
                <a:gd name="T6" fmla="*/ 1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2" y="0"/>
                    <a:pt x="24" y="0"/>
                  </a:cubicBezTo>
                  <a:cubicBezTo>
                    <a:pt x="15" y="0"/>
                    <a:pt x="6" y="4"/>
                    <a:pt x="3" y="10"/>
                  </a:cubicBezTo>
                  <a:cubicBezTo>
                    <a:pt x="0" y="15"/>
                    <a:pt x="4" y="20"/>
                    <a:pt x="12" y="20"/>
                  </a:cubicBezTo>
                  <a:cubicBezTo>
                    <a:pt x="21" y="20"/>
                    <a:pt x="30" y="15"/>
                    <a:pt x="33" y="10"/>
                  </a:cubicBezTo>
                  <a:close/>
                </a:path>
              </a:pathLst>
            </a:custGeom>
            <a:grpFill/>
            <a:ln>
              <a:noFill/>
            </a:ln>
          </p:spPr>
          <p:txBody>
            <a:bodyPr anchor="ctr"/>
            <a:lstStyle/>
            <a:p>
              <a:pPr algn="ctr"/>
              <a:endParaRPr>
                <a:solidFill>
                  <a:schemeClr val="accent1">
                    <a:lumMod val="50000"/>
                  </a:schemeClr>
                </a:solidFill>
              </a:endParaRPr>
            </a:p>
          </p:txBody>
        </p:sp>
        <p:sp>
          <p:nvSpPr>
            <p:cNvPr id="853" name="iṣḻïḍè"/>
            <p:cNvSpPr/>
            <p:nvPr userDrawn="1"/>
          </p:nvSpPr>
          <p:spPr bwMode="auto">
            <a:xfrm>
              <a:off x="2040077" y="2532461"/>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3" y="0"/>
                    <a:pt x="24" y="0"/>
                  </a:cubicBezTo>
                  <a:cubicBezTo>
                    <a:pt x="16" y="0"/>
                    <a:pt x="6" y="4"/>
                    <a:pt x="3" y="10"/>
                  </a:cubicBezTo>
                  <a:cubicBezTo>
                    <a:pt x="0" y="15"/>
                    <a:pt x="5" y="20"/>
                    <a:pt x="13" y="20"/>
                  </a:cubicBezTo>
                  <a:cubicBezTo>
                    <a:pt x="22"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854" name="iṥļíďè"/>
            <p:cNvSpPr/>
            <p:nvPr userDrawn="1"/>
          </p:nvSpPr>
          <p:spPr bwMode="auto">
            <a:xfrm>
              <a:off x="1850295" y="2623494"/>
              <a:ext cx="138865" cy="72519"/>
            </a:xfrm>
            <a:custGeom>
              <a:avLst/>
              <a:gdLst>
                <a:gd name="T0" fmla="*/ 35 w 38"/>
                <a:gd name="T1" fmla="*/ 10 h 20"/>
                <a:gd name="T2" fmla="*/ 25 w 38"/>
                <a:gd name="T3" fmla="*/ 0 h 20"/>
                <a:gd name="T4" fmla="*/ 4 w 38"/>
                <a:gd name="T5" fmla="*/ 10 h 20"/>
                <a:gd name="T6" fmla="*/ 14 w 38"/>
                <a:gd name="T7" fmla="*/ 20 h 20"/>
                <a:gd name="T8" fmla="*/ 35 w 38"/>
                <a:gd name="T9" fmla="*/ 10 h 20"/>
              </a:gdLst>
              <a:ahLst/>
              <a:cxnLst>
                <a:cxn ang="0">
                  <a:pos x="T0" y="T1"/>
                </a:cxn>
                <a:cxn ang="0">
                  <a:pos x="T2" y="T3"/>
                </a:cxn>
                <a:cxn ang="0">
                  <a:pos x="T4" y="T5"/>
                </a:cxn>
                <a:cxn ang="0">
                  <a:pos x="T6" y="T7"/>
                </a:cxn>
                <a:cxn ang="0">
                  <a:pos x="T8" y="T9"/>
                </a:cxn>
              </a:cxnLst>
              <a:rect l="0" t="0" r="r" b="b"/>
              <a:pathLst>
                <a:path w="38" h="20">
                  <a:moveTo>
                    <a:pt x="35" y="10"/>
                  </a:moveTo>
                  <a:cubicBezTo>
                    <a:pt x="38" y="4"/>
                    <a:pt x="34" y="0"/>
                    <a:pt x="25" y="0"/>
                  </a:cubicBezTo>
                  <a:cubicBezTo>
                    <a:pt x="16" y="0"/>
                    <a:pt x="7" y="4"/>
                    <a:pt x="4" y="10"/>
                  </a:cubicBezTo>
                  <a:cubicBezTo>
                    <a:pt x="0" y="16"/>
                    <a:pt x="5" y="20"/>
                    <a:pt x="14" y="20"/>
                  </a:cubicBezTo>
                  <a:cubicBezTo>
                    <a:pt x="22" y="20"/>
                    <a:pt x="32" y="16"/>
                    <a:pt x="35" y="10"/>
                  </a:cubicBezTo>
                  <a:close/>
                </a:path>
              </a:pathLst>
            </a:custGeom>
            <a:grpFill/>
            <a:ln>
              <a:noFill/>
            </a:ln>
          </p:spPr>
          <p:txBody>
            <a:bodyPr anchor="ctr"/>
            <a:lstStyle/>
            <a:p>
              <a:pPr algn="ctr"/>
              <a:endParaRPr>
                <a:solidFill>
                  <a:schemeClr val="accent1">
                    <a:lumMod val="50000"/>
                  </a:schemeClr>
                </a:solidFill>
              </a:endParaRPr>
            </a:p>
          </p:txBody>
        </p:sp>
        <p:sp>
          <p:nvSpPr>
            <p:cNvPr id="855" name="îṥļiďe"/>
            <p:cNvSpPr/>
            <p:nvPr userDrawn="1"/>
          </p:nvSpPr>
          <p:spPr bwMode="auto">
            <a:xfrm>
              <a:off x="1993789" y="2623494"/>
              <a:ext cx="134237"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4" y="20"/>
                    <a:pt x="13"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856" name="îṡlîdé"/>
            <p:cNvSpPr/>
            <p:nvPr userDrawn="1"/>
          </p:nvSpPr>
          <p:spPr bwMode="auto">
            <a:xfrm>
              <a:off x="1942872" y="2714528"/>
              <a:ext cx="137323" cy="80233"/>
            </a:xfrm>
            <a:custGeom>
              <a:avLst/>
              <a:gdLst>
                <a:gd name="T0" fmla="*/ 35 w 38"/>
                <a:gd name="T1" fmla="*/ 11 h 22"/>
                <a:gd name="T2" fmla="*/ 24 w 38"/>
                <a:gd name="T3" fmla="*/ 0 h 22"/>
                <a:gd name="T4" fmla="*/ 3 w 38"/>
                <a:gd name="T5" fmla="*/ 11 h 22"/>
                <a:gd name="T6" fmla="*/ 13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4" y="22"/>
                    <a:pt x="13" y="22"/>
                  </a:cubicBezTo>
                  <a:cubicBezTo>
                    <a:pt x="22" y="22"/>
                    <a:pt x="31" y="17"/>
                    <a:pt x="35" y="11"/>
                  </a:cubicBezTo>
                  <a:close/>
                </a:path>
              </a:pathLst>
            </a:custGeom>
            <a:grpFill/>
            <a:ln>
              <a:noFill/>
            </a:ln>
          </p:spPr>
          <p:txBody>
            <a:bodyPr anchor="ctr"/>
            <a:lstStyle/>
            <a:p>
              <a:pPr algn="ctr"/>
              <a:endParaRPr>
                <a:solidFill>
                  <a:schemeClr val="accent1">
                    <a:lumMod val="50000"/>
                  </a:schemeClr>
                </a:solidFill>
              </a:endParaRPr>
            </a:p>
          </p:txBody>
        </p:sp>
        <p:sp>
          <p:nvSpPr>
            <p:cNvPr id="857" name="iṡliḑê"/>
            <p:cNvSpPr/>
            <p:nvPr userDrawn="1"/>
          </p:nvSpPr>
          <p:spPr bwMode="auto">
            <a:xfrm>
              <a:off x="2084823" y="2714528"/>
              <a:ext cx="134237" cy="80233"/>
            </a:xfrm>
            <a:custGeom>
              <a:avLst/>
              <a:gdLst>
                <a:gd name="T0" fmla="*/ 34 w 37"/>
                <a:gd name="T1" fmla="*/ 11 h 22"/>
                <a:gd name="T2" fmla="*/ 24 w 37"/>
                <a:gd name="T3" fmla="*/ 0 h 22"/>
                <a:gd name="T4" fmla="*/ 3 w 37"/>
                <a:gd name="T5" fmla="*/ 11 h 22"/>
                <a:gd name="T6" fmla="*/ 1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3" y="0"/>
                    <a:pt x="24" y="0"/>
                  </a:cubicBezTo>
                  <a:cubicBezTo>
                    <a:pt x="15" y="0"/>
                    <a:pt x="6" y="5"/>
                    <a:pt x="3" y="11"/>
                  </a:cubicBezTo>
                  <a:cubicBezTo>
                    <a:pt x="0" y="17"/>
                    <a:pt x="4" y="22"/>
                    <a:pt x="13" y="22"/>
                  </a:cubicBezTo>
                  <a:cubicBezTo>
                    <a:pt x="22" y="22"/>
                    <a:pt x="31" y="17"/>
                    <a:pt x="34" y="11"/>
                  </a:cubicBezTo>
                  <a:close/>
                </a:path>
              </a:pathLst>
            </a:custGeom>
            <a:grpFill/>
            <a:ln>
              <a:noFill/>
            </a:ln>
          </p:spPr>
          <p:txBody>
            <a:bodyPr anchor="ctr"/>
            <a:lstStyle/>
            <a:p>
              <a:pPr algn="ctr"/>
              <a:endParaRPr>
                <a:solidFill>
                  <a:schemeClr val="accent1">
                    <a:lumMod val="50000"/>
                  </a:schemeClr>
                </a:solidFill>
              </a:endParaRPr>
            </a:p>
          </p:txBody>
        </p:sp>
        <p:sp>
          <p:nvSpPr>
            <p:cNvPr id="858" name="îŝḻíḑé"/>
            <p:cNvSpPr/>
            <p:nvPr userDrawn="1"/>
          </p:nvSpPr>
          <p:spPr bwMode="auto">
            <a:xfrm>
              <a:off x="2033905" y="2810191"/>
              <a:ext cx="137323" cy="80233"/>
            </a:xfrm>
            <a:custGeom>
              <a:avLst/>
              <a:gdLst>
                <a:gd name="T0" fmla="*/ 35 w 38"/>
                <a:gd name="T1" fmla="*/ 11 h 22"/>
                <a:gd name="T2" fmla="*/ 25 w 38"/>
                <a:gd name="T3" fmla="*/ 0 h 22"/>
                <a:gd name="T4" fmla="*/ 3 w 38"/>
                <a:gd name="T5" fmla="*/ 11 h 22"/>
                <a:gd name="T6" fmla="*/ 13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5" y="0"/>
                  </a:cubicBezTo>
                  <a:cubicBezTo>
                    <a:pt x="16" y="0"/>
                    <a:pt x="6" y="5"/>
                    <a:pt x="3" y="11"/>
                  </a:cubicBezTo>
                  <a:cubicBezTo>
                    <a:pt x="0" y="17"/>
                    <a:pt x="4" y="22"/>
                    <a:pt x="13" y="22"/>
                  </a:cubicBezTo>
                  <a:cubicBezTo>
                    <a:pt x="22"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859" name="ïšļïḋe"/>
            <p:cNvSpPr/>
            <p:nvPr userDrawn="1"/>
          </p:nvSpPr>
          <p:spPr bwMode="auto">
            <a:xfrm>
              <a:off x="2718973" y="1734757"/>
              <a:ext cx="114178" cy="58632"/>
            </a:xfrm>
            <a:custGeom>
              <a:avLst/>
              <a:gdLst>
                <a:gd name="T0" fmla="*/ 29 w 31"/>
                <a:gd name="T1" fmla="*/ 8 h 16"/>
                <a:gd name="T2" fmla="*/ 20 w 31"/>
                <a:gd name="T3" fmla="*/ 0 h 16"/>
                <a:gd name="T4" fmla="*/ 2 w 31"/>
                <a:gd name="T5" fmla="*/ 8 h 16"/>
                <a:gd name="T6" fmla="*/ 12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31" y="3"/>
                    <a:pt x="27" y="0"/>
                    <a:pt x="20" y="0"/>
                  </a:cubicBezTo>
                  <a:cubicBezTo>
                    <a:pt x="12" y="0"/>
                    <a:pt x="4" y="3"/>
                    <a:pt x="2" y="8"/>
                  </a:cubicBezTo>
                  <a:cubicBezTo>
                    <a:pt x="0" y="12"/>
                    <a:pt x="4" y="16"/>
                    <a:pt x="12" y="16"/>
                  </a:cubicBezTo>
                  <a:cubicBezTo>
                    <a:pt x="19"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860" name="íŝlïḑê"/>
            <p:cNvSpPr/>
            <p:nvPr userDrawn="1"/>
          </p:nvSpPr>
          <p:spPr bwMode="auto">
            <a:xfrm>
              <a:off x="2683486" y="1804190"/>
              <a:ext cx="115721"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2" y="0"/>
                    <a:pt x="5"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861" name="ïṡlíḍè"/>
            <p:cNvSpPr/>
            <p:nvPr userDrawn="1"/>
          </p:nvSpPr>
          <p:spPr bwMode="auto">
            <a:xfrm>
              <a:off x="2646455" y="1878251"/>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862" name="íṣļiḓe"/>
            <p:cNvSpPr/>
            <p:nvPr userDrawn="1"/>
          </p:nvSpPr>
          <p:spPr bwMode="auto">
            <a:xfrm>
              <a:off x="2609425" y="1953855"/>
              <a:ext cx="117264" cy="63261"/>
            </a:xfrm>
            <a:custGeom>
              <a:avLst/>
              <a:gdLst>
                <a:gd name="T0" fmla="*/ 30 w 32"/>
                <a:gd name="T1" fmla="*/ 8 h 17"/>
                <a:gd name="T2" fmla="*/ 20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3" y="0"/>
                    <a:pt x="4" y="4"/>
                    <a:pt x="2" y="8"/>
                  </a:cubicBezTo>
                  <a:cubicBezTo>
                    <a:pt x="0" y="13"/>
                    <a:pt x="4"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863" name="iS1îḓe"/>
            <p:cNvSpPr/>
            <p:nvPr userDrawn="1"/>
          </p:nvSpPr>
          <p:spPr bwMode="auto">
            <a:xfrm>
              <a:off x="2569308" y="2031003"/>
              <a:ext cx="120350" cy="61718"/>
            </a:xfrm>
            <a:custGeom>
              <a:avLst/>
              <a:gdLst>
                <a:gd name="T0" fmla="*/ 31 w 33"/>
                <a:gd name="T1" fmla="*/ 9 h 17"/>
                <a:gd name="T2" fmla="*/ 21 w 33"/>
                <a:gd name="T3" fmla="*/ 0 h 17"/>
                <a:gd name="T4" fmla="*/ 2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2" y="9"/>
                  </a:cubicBezTo>
                  <a:cubicBezTo>
                    <a:pt x="0" y="13"/>
                    <a:pt x="5" y="17"/>
                    <a:pt x="12"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864" name="í$1ïḋe"/>
            <p:cNvSpPr/>
            <p:nvPr userDrawn="1"/>
          </p:nvSpPr>
          <p:spPr bwMode="auto">
            <a:xfrm>
              <a:off x="2529192" y="2108150"/>
              <a:ext cx="124979" cy="64804"/>
            </a:xfrm>
            <a:custGeom>
              <a:avLst/>
              <a:gdLst>
                <a:gd name="T0" fmla="*/ 32 w 34"/>
                <a:gd name="T1" fmla="*/ 9 h 18"/>
                <a:gd name="T2" fmla="*/ 22 w 34"/>
                <a:gd name="T3" fmla="*/ 0 h 18"/>
                <a:gd name="T4" fmla="*/ 3 w 34"/>
                <a:gd name="T5" fmla="*/ 9 h 18"/>
                <a:gd name="T6" fmla="*/ 13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29" y="0"/>
                    <a:pt x="22" y="0"/>
                  </a:cubicBezTo>
                  <a:cubicBezTo>
                    <a:pt x="14" y="0"/>
                    <a:pt x="5" y="4"/>
                    <a:pt x="3" y="9"/>
                  </a:cubicBezTo>
                  <a:cubicBezTo>
                    <a:pt x="0" y="14"/>
                    <a:pt x="5" y="18"/>
                    <a:pt x="13" y="18"/>
                  </a:cubicBezTo>
                  <a:cubicBezTo>
                    <a:pt x="21"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65" name="îṣ1idè"/>
            <p:cNvSpPr/>
            <p:nvPr userDrawn="1"/>
          </p:nvSpPr>
          <p:spPr bwMode="auto">
            <a:xfrm>
              <a:off x="2489075" y="2188383"/>
              <a:ext cx="124979" cy="69433"/>
            </a:xfrm>
            <a:custGeom>
              <a:avLst/>
              <a:gdLst>
                <a:gd name="T0" fmla="*/ 32 w 34"/>
                <a:gd name="T1" fmla="*/ 9 h 19"/>
                <a:gd name="T2" fmla="*/ 22 w 34"/>
                <a:gd name="T3" fmla="*/ 0 h 19"/>
                <a:gd name="T4" fmla="*/ 3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30" y="0"/>
                    <a:pt x="22" y="0"/>
                  </a:cubicBezTo>
                  <a:cubicBezTo>
                    <a:pt x="14" y="0"/>
                    <a:pt x="5" y="4"/>
                    <a:pt x="3" y="9"/>
                  </a:cubicBezTo>
                  <a:cubicBezTo>
                    <a:pt x="0" y="14"/>
                    <a:pt x="5"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66" name="íśḷide"/>
            <p:cNvSpPr/>
            <p:nvPr userDrawn="1"/>
          </p:nvSpPr>
          <p:spPr bwMode="auto">
            <a:xfrm>
              <a:off x="2448958" y="2271702"/>
              <a:ext cx="124979" cy="69433"/>
            </a:xfrm>
            <a:custGeom>
              <a:avLst/>
              <a:gdLst>
                <a:gd name="T0" fmla="*/ 32 w 34"/>
                <a:gd name="T1" fmla="*/ 9 h 19"/>
                <a:gd name="T2" fmla="*/ 22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30" y="0"/>
                    <a:pt x="22" y="0"/>
                  </a:cubicBezTo>
                  <a:cubicBezTo>
                    <a:pt x="14" y="0"/>
                    <a:pt x="5" y="4"/>
                    <a:pt x="2" y="9"/>
                  </a:cubicBezTo>
                  <a:cubicBezTo>
                    <a:pt x="0" y="14"/>
                    <a:pt x="4"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67" name="îsľídê"/>
            <p:cNvSpPr/>
            <p:nvPr userDrawn="1"/>
          </p:nvSpPr>
          <p:spPr bwMode="auto">
            <a:xfrm>
              <a:off x="2405756" y="2356565"/>
              <a:ext cx="128065" cy="69433"/>
            </a:xfrm>
            <a:custGeom>
              <a:avLst/>
              <a:gdLst>
                <a:gd name="T0" fmla="*/ 33 w 35"/>
                <a:gd name="T1" fmla="*/ 9 h 19"/>
                <a:gd name="T2" fmla="*/ 22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2" y="0"/>
                  </a:cubicBezTo>
                  <a:cubicBezTo>
                    <a:pt x="14" y="0"/>
                    <a:pt x="5" y="4"/>
                    <a:pt x="3" y="9"/>
                  </a:cubicBezTo>
                  <a:cubicBezTo>
                    <a:pt x="0" y="15"/>
                    <a:pt x="5" y="19"/>
                    <a:pt x="13"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868" name="iŝ1îďè"/>
            <p:cNvSpPr/>
            <p:nvPr userDrawn="1"/>
          </p:nvSpPr>
          <p:spPr bwMode="auto">
            <a:xfrm>
              <a:off x="2361010" y="2439884"/>
              <a:ext cx="132693" cy="74061"/>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5" y="20"/>
                    <a:pt x="13"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869" name="iṧ1iḍè"/>
            <p:cNvSpPr/>
            <p:nvPr userDrawn="1"/>
          </p:nvSpPr>
          <p:spPr bwMode="auto">
            <a:xfrm>
              <a:off x="2317807" y="2532461"/>
              <a:ext cx="131151" cy="72519"/>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3" y="0"/>
                  </a:cubicBezTo>
                  <a:cubicBezTo>
                    <a:pt x="15" y="0"/>
                    <a:pt x="5" y="4"/>
                    <a:pt x="3" y="10"/>
                  </a:cubicBezTo>
                  <a:cubicBezTo>
                    <a:pt x="0" y="15"/>
                    <a:pt x="5" y="20"/>
                    <a:pt x="13"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870" name="ïş1iďê"/>
            <p:cNvSpPr/>
            <p:nvPr userDrawn="1"/>
          </p:nvSpPr>
          <p:spPr bwMode="auto">
            <a:xfrm>
              <a:off x="2269977" y="2623494"/>
              <a:ext cx="135779" cy="72519"/>
            </a:xfrm>
            <a:custGeom>
              <a:avLst/>
              <a:gdLst>
                <a:gd name="T0" fmla="*/ 34 w 37"/>
                <a:gd name="T1" fmla="*/ 10 h 20"/>
                <a:gd name="T2" fmla="*/ 24 w 37"/>
                <a:gd name="T3" fmla="*/ 0 h 20"/>
                <a:gd name="T4" fmla="*/ 3 w 37"/>
                <a:gd name="T5" fmla="*/ 10 h 20"/>
                <a:gd name="T6" fmla="*/ 1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5" y="20"/>
                    <a:pt x="14" y="20"/>
                  </a:cubicBezTo>
                  <a:cubicBezTo>
                    <a:pt x="22" y="20"/>
                    <a:pt x="32" y="16"/>
                    <a:pt x="34" y="10"/>
                  </a:cubicBezTo>
                  <a:close/>
                </a:path>
              </a:pathLst>
            </a:custGeom>
            <a:grpFill/>
            <a:ln>
              <a:noFill/>
            </a:ln>
          </p:spPr>
          <p:txBody>
            <a:bodyPr anchor="ctr"/>
            <a:lstStyle/>
            <a:p>
              <a:pPr algn="ctr"/>
              <a:endParaRPr>
                <a:solidFill>
                  <a:schemeClr val="accent1">
                    <a:lumMod val="50000"/>
                  </a:schemeClr>
                </a:solidFill>
              </a:endParaRPr>
            </a:p>
          </p:txBody>
        </p:sp>
        <p:sp>
          <p:nvSpPr>
            <p:cNvPr id="871" name="íṡļíďé"/>
            <p:cNvSpPr/>
            <p:nvPr userDrawn="1"/>
          </p:nvSpPr>
          <p:spPr bwMode="auto">
            <a:xfrm>
              <a:off x="2223688" y="2714528"/>
              <a:ext cx="137323" cy="80233"/>
            </a:xfrm>
            <a:custGeom>
              <a:avLst/>
              <a:gdLst>
                <a:gd name="T0" fmla="*/ 35 w 38"/>
                <a:gd name="T1" fmla="*/ 11 h 22"/>
                <a:gd name="T2" fmla="*/ 24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5" y="22"/>
                    <a:pt x="14" y="22"/>
                  </a:cubicBezTo>
                  <a:cubicBezTo>
                    <a:pt x="23"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872" name="íšḻïdé"/>
            <p:cNvSpPr/>
            <p:nvPr userDrawn="1"/>
          </p:nvSpPr>
          <p:spPr bwMode="auto">
            <a:xfrm>
              <a:off x="2175856" y="2810191"/>
              <a:ext cx="138865" cy="80233"/>
            </a:xfrm>
            <a:custGeom>
              <a:avLst/>
              <a:gdLst>
                <a:gd name="T0" fmla="*/ 35 w 38"/>
                <a:gd name="T1" fmla="*/ 11 h 22"/>
                <a:gd name="T2" fmla="*/ 25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5" y="0"/>
                  </a:cubicBezTo>
                  <a:cubicBezTo>
                    <a:pt x="16" y="0"/>
                    <a:pt x="6" y="5"/>
                    <a:pt x="3" y="11"/>
                  </a:cubicBezTo>
                  <a:cubicBezTo>
                    <a:pt x="0" y="17"/>
                    <a:pt x="5" y="22"/>
                    <a:pt x="14" y="22"/>
                  </a:cubicBezTo>
                  <a:cubicBezTo>
                    <a:pt x="23"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873" name="ïSliďé"/>
            <p:cNvSpPr/>
            <p:nvPr userDrawn="1"/>
          </p:nvSpPr>
          <p:spPr bwMode="auto">
            <a:xfrm>
              <a:off x="2124940" y="2907396"/>
              <a:ext cx="141951" cy="84863"/>
            </a:xfrm>
            <a:custGeom>
              <a:avLst/>
              <a:gdLst>
                <a:gd name="T0" fmla="*/ 36 w 39"/>
                <a:gd name="T1" fmla="*/ 11 h 23"/>
                <a:gd name="T2" fmla="*/ 25 w 39"/>
                <a:gd name="T3" fmla="*/ 0 h 23"/>
                <a:gd name="T4" fmla="*/ 4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7" y="5"/>
                    <a:pt x="4" y="11"/>
                  </a:cubicBezTo>
                  <a:cubicBezTo>
                    <a:pt x="0" y="18"/>
                    <a:pt x="5" y="23"/>
                    <a:pt x="14" y="23"/>
                  </a:cubicBezTo>
                  <a:cubicBezTo>
                    <a:pt x="23"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874" name="işḷïďè"/>
            <p:cNvSpPr/>
            <p:nvPr userDrawn="1"/>
          </p:nvSpPr>
          <p:spPr bwMode="auto">
            <a:xfrm>
              <a:off x="2074022" y="3010774"/>
              <a:ext cx="145037" cy="83319"/>
            </a:xfrm>
            <a:custGeom>
              <a:avLst/>
              <a:gdLst>
                <a:gd name="T0" fmla="*/ 37 w 40"/>
                <a:gd name="T1" fmla="*/ 11 h 23"/>
                <a:gd name="T2" fmla="*/ 26 w 40"/>
                <a:gd name="T3" fmla="*/ 0 h 23"/>
                <a:gd name="T4" fmla="*/ 4 w 40"/>
                <a:gd name="T5" fmla="*/ 11 h 23"/>
                <a:gd name="T6" fmla="*/ 14 w 40"/>
                <a:gd name="T7" fmla="*/ 23 h 23"/>
                <a:gd name="T8" fmla="*/ 37 w 40"/>
                <a:gd name="T9" fmla="*/ 11 h 23"/>
              </a:gdLst>
              <a:ahLst/>
              <a:cxnLst>
                <a:cxn ang="0">
                  <a:pos x="T0" y="T1"/>
                </a:cxn>
                <a:cxn ang="0">
                  <a:pos x="T2" y="T3"/>
                </a:cxn>
                <a:cxn ang="0">
                  <a:pos x="T4" y="T5"/>
                </a:cxn>
                <a:cxn ang="0">
                  <a:pos x="T6" y="T7"/>
                </a:cxn>
                <a:cxn ang="0">
                  <a:pos x="T8" y="T9"/>
                </a:cxn>
              </a:cxnLst>
              <a:rect l="0" t="0" r="r" b="b"/>
              <a:pathLst>
                <a:path w="40" h="23">
                  <a:moveTo>
                    <a:pt x="37" y="11"/>
                  </a:moveTo>
                  <a:cubicBezTo>
                    <a:pt x="40" y="5"/>
                    <a:pt x="35" y="0"/>
                    <a:pt x="26" y="0"/>
                  </a:cubicBezTo>
                  <a:cubicBezTo>
                    <a:pt x="17" y="0"/>
                    <a:pt x="7" y="5"/>
                    <a:pt x="4" y="11"/>
                  </a:cubicBezTo>
                  <a:cubicBezTo>
                    <a:pt x="0" y="18"/>
                    <a:pt x="5" y="23"/>
                    <a:pt x="14" y="23"/>
                  </a:cubicBezTo>
                  <a:cubicBezTo>
                    <a:pt x="24" y="23"/>
                    <a:pt x="33" y="18"/>
                    <a:pt x="37" y="11"/>
                  </a:cubicBezTo>
                  <a:close/>
                </a:path>
              </a:pathLst>
            </a:custGeom>
            <a:grpFill/>
            <a:ln>
              <a:noFill/>
            </a:ln>
          </p:spPr>
          <p:txBody>
            <a:bodyPr anchor="ctr"/>
            <a:lstStyle/>
            <a:p>
              <a:pPr algn="ctr"/>
              <a:endParaRPr>
                <a:solidFill>
                  <a:schemeClr val="accent1">
                    <a:lumMod val="50000"/>
                  </a:schemeClr>
                </a:solidFill>
              </a:endParaRPr>
            </a:p>
          </p:txBody>
        </p:sp>
        <p:sp>
          <p:nvSpPr>
            <p:cNvPr id="875" name="íśḻíḋe"/>
            <p:cNvSpPr/>
            <p:nvPr userDrawn="1"/>
          </p:nvSpPr>
          <p:spPr bwMode="auto">
            <a:xfrm>
              <a:off x="2223688" y="3010774"/>
              <a:ext cx="141951" cy="83319"/>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3"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876" name="ïṥlîdé"/>
            <p:cNvSpPr/>
            <p:nvPr userDrawn="1"/>
          </p:nvSpPr>
          <p:spPr bwMode="auto">
            <a:xfrm>
              <a:off x="2368725" y="3010774"/>
              <a:ext cx="141951" cy="83319"/>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4"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877" name="íŝḻíḋê"/>
            <p:cNvSpPr/>
            <p:nvPr userDrawn="1"/>
          </p:nvSpPr>
          <p:spPr bwMode="auto">
            <a:xfrm>
              <a:off x="2518390" y="3010774"/>
              <a:ext cx="138865" cy="83319"/>
            </a:xfrm>
            <a:custGeom>
              <a:avLst/>
              <a:gdLst>
                <a:gd name="T0" fmla="*/ 35 w 38"/>
                <a:gd name="T1" fmla="*/ 11 h 23"/>
                <a:gd name="T2" fmla="*/ 24 w 38"/>
                <a:gd name="T3" fmla="*/ 0 h 23"/>
                <a:gd name="T4" fmla="*/ 2 w 38"/>
                <a:gd name="T5" fmla="*/ 11 h 23"/>
                <a:gd name="T6" fmla="*/ 1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8" y="5"/>
                    <a:pt x="33" y="0"/>
                    <a:pt x="24" y="0"/>
                  </a:cubicBezTo>
                  <a:cubicBezTo>
                    <a:pt x="15" y="0"/>
                    <a:pt x="5" y="5"/>
                    <a:pt x="2" y="11"/>
                  </a:cubicBezTo>
                  <a:cubicBezTo>
                    <a:pt x="0" y="18"/>
                    <a:pt x="5" y="23"/>
                    <a:pt x="14" y="23"/>
                  </a:cubicBezTo>
                  <a:cubicBezTo>
                    <a:pt x="23" y="23"/>
                    <a:pt x="33" y="18"/>
                    <a:pt x="35" y="11"/>
                  </a:cubicBezTo>
                  <a:close/>
                </a:path>
              </a:pathLst>
            </a:custGeom>
            <a:grpFill/>
            <a:ln>
              <a:noFill/>
            </a:ln>
          </p:spPr>
          <p:txBody>
            <a:bodyPr anchor="ctr"/>
            <a:lstStyle/>
            <a:p>
              <a:pPr algn="ctr"/>
              <a:endParaRPr>
                <a:solidFill>
                  <a:schemeClr val="accent1">
                    <a:lumMod val="50000"/>
                  </a:schemeClr>
                </a:solidFill>
              </a:endParaRPr>
            </a:p>
          </p:txBody>
        </p:sp>
        <p:sp>
          <p:nvSpPr>
            <p:cNvPr id="878" name="íśḷíḋè"/>
            <p:cNvSpPr/>
            <p:nvPr userDrawn="1"/>
          </p:nvSpPr>
          <p:spPr bwMode="auto">
            <a:xfrm>
              <a:off x="2320893" y="3112609"/>
              <a:ext cx="143495" cy="87948"/>
            </a:xfrm>
            <a:custGeom>
              <a:avLst/>
              <a:gdLst>
                <a:gd name="T0" fmla="*/ 36 w 39"/>
                <a:gd name="T1" fmla="*/ 12 h 24"/>
                <a:gd name="T2" fmla="*/ 25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4" y="0"/>
                    <a:pt x="25" y="0"/>
                  </a:cubicBezTo>
                  <a:cubicBezTo>
                    <a:pt x="16" y="0"/>
                    <a:pt x="6" y="6"/>
                    <a:pt x="3" y="12"/>
                  </a:cubicBezTo>
                  <a:cubicBezTo>
                    <a:pt x="0" y="19"/>
                    <a:pt x="5" y="24"/>
                    <a:pt x="14"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79" name="iṧḻîdê"/>
            <p:cNvSpPr/>
            <p:nvPr userDrawn="1"/>
          </p:nvSpPr>
          <p:spPr bwMode="auto">
            <a:xfrm>
              <a:off x="2470560" y="3112609"/>
              <a:ext cx="143495" cy="87948"/>
            </a:xfrm>
            <a:custGeom>
              <a:avLst/>
              <a:gdLst>
                <a:gd name="T0" fmla="*/ 36 w 39"/>
                <a:gd name="T1" fmla="*/ 12 h 24"/>
                <a:gd name="T2" fmla="*/ 25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4" y="0"/>
                    <a:pt x="25" y="0"/>
                  </a:cubicBezTo>
                  <a:cubicBezTo>
                    <a:pt x="15" y="0"/>
                    <a:pt x="6" y="6"/>
                    <a:pt x="3" y="12"/>
                  </a:cubicBezTo>
                  <a:cubicBezTo>
                    <a:pt x="0" y="19"/>
                    <a:pt x="5" y="24"/>
                    <a:pt x="14"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80" name="iṥľídé"/>
            <p:cNvSpPr/>
            <p:nvPr userDrawn="1"/>
          </p:nvSpPr>
          <p:spPr bwMode="auto">
            <a:xfrm>
              <a:off x="2620225" y="3112609"/>
              <a:ext cx="143495" cy="87948"/>
            </a:xfrm>
            <a:custGeom>
              <a:avLst/>
              <a:gdLst>
                <a:gd name="T0" fmla="*/ 36 w 39"/>
                <a:gd name="T1" fmla="*/ 12 h 24"/>
                <a:gd name="T2" fmla="*/ 24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3" y="0"/>
                    <a:pt x="24" y="0"/>
                  </a:cubicBezTo>
                  <a:cubicBezTo>
                    <a:pt x="15" y="0"/>
                    <a:pt x="5" y="6"/>
                    <a:pt x="3" y="12"/>
                  </a:cubicBezTo>
                  <a:cubicBezTo>
                    <a:pt x="0" y="19"/>
                    <a:pt x="5" y="24"/>
                    <a:pt x="14"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81" name="îšļïďè"/>
            <p:cNvSpPr/>
            <p:nvPr userDrawn="1"/>
          </p:nvSpPr>
          <p:spPr bwMode="auto">
            <a:xfrm>
              <a:off x="2573936" y="3222157"/>
              <a:ext cx="145037" cy="87948"/>
            </a:xfrm>
            <a:custGeom>
              <a:avLst/>
              <a:gdLst>
                <a:gd name="T0" fmla="*/ 37 w 40"/>
                <a:gd name="T1" fmla="*/ 12 h 24"/>
                <a:gd name="T2" fmla="*/ 25 w 40"/>
                <a:gd name="T3" fmla="*/ 0 h 24"/>
                <a:gd name="T4" fmla="*/ 3 w 40"/>
                <a:gd name="T5" fmla="*/ 12 h 24"/>
                <a:gd name="T6" fmla="*/ 15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40" y="5"/>
                    <a:pt x="34" y="0"/>
                    <a:pt x="25" y="0"/>
                  </a:cubicBezTo>
                  <a:cubicBezTo>
                    <a:pt x="16" y="0"/>
                    <a:pt x="6" y="5"/>
                    <a:pt x="3" y="12"/>
                  </a:cubicBezTo>
                  <a:cubicBezTo>
                    <a:pt x="0" y="19"/>
                    <a:pt x="6" y="24"/>
                    <a:pt x="15" y="24"/>
                  </a:cubicBezTo>
                  <a:cubicBezTo>
                    <a:pt x="24" y="24"/>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2" name="í$1îďe"/>
            <p:cNvSpPr/>
            <p:nvPr userDrawn="1"/>
          </p:nvSpPr>
          <p:spPr bwMode="auto">
            <a:xfrm>
              <a:off x="3029106" y="3222157"/>
              <a:ext cx="141951" cy="87948"/>
            </a:xfrm>
            <a:custGeom>
              <a:avLst/>
              <a:gdLst>
                <a:gd name="T0" fmla="*/ 36 w 39"/>
                <a:gd name="T1" fmla="*/ 12 h 24"/>
                <a:gd name="T2" fmla="*/ 24 w 39"/>
                <a:gd name="T3" fmla="*/ 0 h 24"/>
                <a:gd name="T4" fmla="*/ 3 w 39"/>
                <a:gd name="T5" fmla="*/ 12 h 24"/>
                <a:gd name="T6" fmla="*/ 15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5"/>
                    <a:pt x="33" y="0"/>
                    <a:pt x="24" y="0"/>
                  </a:cubicBezTo>
                  <a:cubicBezTo>
                    <a:pt x="14" y="0"/>
                    <a:pt x="5" y="5"/>
                    <a:pt x="3" y="12"/>
                  </a:cubicBezTo>
                  <a:cubicBezTo>
                    <a:pt x="0" y="19"/>
                    <a:pt x="6" y="24"/>
                    <a:pt x="15" y="24"/>
                  </a:cubicBezTo>
                  <a:cubicBezTo>
                    <a:pt x="24" y="24"/>
                    <a:pt x="34" y="19"/>
                    <a:pt x="36" y="12"/>
                  </a:cubicBezTo>
                  <a:close/>
                </a:path>
              </a:pathLst>
            </a:custGeom>
            <a:grpFill/>
            <a:ln>
              <a:noFill/>
            </a:ln>
          </p:spPr>
          <p:txBody>
            <a:bodyPr anchor="ctr"/>
            <a:lstStyle/>
            <a:p>
              <a:pPr algn="ctr"/>
              <a:endParaRPr>
                <a:solidFill>
                  <a:schemeClr val="accent1">
                    <a:lumMod val="50000"/>
                  </a:schemeClr>
                </a:solidFill>
              </a:endParaRPr>
            </a:p>
          </p:txBody>
        </p:sp>
        <p:sp>
          <p:nvSpPr>
            <p:cNvPr id="883" name="îṣḷîḑé"/>
            <p:cNvSpPr/>
            <p:nvPr userDrawn="1"/>
          </p:nvSpPr>
          <p:spPr bwMode="auto">
            <a:xfrm>
              <a:off x="3183401" y="3222157"/>
              <a:ext cx="137323" cy="87948"/>
            </a:xfrm>
            <a:custGeom>
              <a:avLst/>
              <a:gdLst>
                <a:gd name="T0" fmla="*/ 36 w 38"/>
                <a:gd name="T1" fmla="*/ 12 h 24"/>
                <a:gd name="T2" fmla="*/ 23 w 38"/>
                <a:gd name="T3" fmla="*/ 0 h 24"/>
                <a:gd name="T4" fmla="*/ 2 w 38"/>
                <a:gd name="T5" fmla="*/ 12 h 24"/>
                <a:gd name="T6" fmla="*/ 15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8" y="5"/>
                    <a:pt x="32" y="0"/>
                    <a:pt x="23" y="0"/>
                  </a:cubicBezTo>
                  <a:cubicBezTo>
                    <a:pt x="14" y="0"/>
                    <a:pt x="4" y="5"/>
                    <a:pt x="2" y="12"/>
                  </a:cubicBezTo>
                  <a:cubicBezTo>
                    <a:pt x="0" y="19"/>
                    <a:pt x="5" y="24"/>
                    <a:pt x="15"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84" name="îṧḻîḋé"/>
            <p:cNvSpPr/>
            <p:nvPr userDrawn="1"/>
          </p:nvSpPr>
          <p:spPr bwMode="auto">
            <a:xfrm>
              <a:off x="3333066" y="3222157"/>
              <a:ext cx="137323" cy="87948"/>
            </a:xfrm>
            <a:custGeom>
              <a:avLst/>
              <a:gdLst>
                <a:gd name="T0" fmla="*/ 36 w 38"/>
                <a:gd name="T1" fmla="*/ 12 h 24"/>
                <a:gd name="T2" fmla="*/ 23 w 38"/>
                <a:gd name="T3" fmla="*/ 0 h 24"/>
                <a:gd name="T4" fmla="*/ 2 w 38"/>
                <a:gd name="T5" fmla="*/ 12 h 24"/>
                <a:gd name="T6" fmla="*/ 15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8" y="5"/>
                    <a:pt x="32" y="0"/>
                    <a:pt x="23" y="0"/>
                  </a:cubicBezTo>
                  <a:cubicBezTo>
                    <a:pt x="14" y="0"/>
                    <a:pt x="4" y="5"/>
                    <a:pt x="2" y="12"/>
                  </a:cubicBezTo>
                  <a:cubicBezTo>
                    <a:pt x="0" y="19"/>
                    <a:pt x="6" y="24"/>
                    <a:pt x="15" y="24"/>
                  </a:cubicBezTo>
                  <a:cubicBezTo>
                    <a:pt x="25" y="24"/>
                    <a:pt x="34" y="19"/>
                    <a:pt x="36" y="12"/>
                  </a:cubicBezTo>
                  <a:close/>
                </a:path>
              </a:pathLst>
            </a:custGeom>
            <a:grpFill/>
            <a:ln>
              <a:noFill/>
            </a:ln>
          </p:spPr>
          <p:txBody>
            <a:bodyPr anchor="ctr"/>
            <a:lstStyle/>
            <a:p>
              <a:pPr algn="ctr"/>
              <a:endParaRPr>
                <a:solidFill>
                  <a:schemeClr val="accent1">
                    <a:lumMod val="50000"/>
                  </a:schemeClr>
                </a:solidFill>
              </a:endParaRPr>
            </a:p>
          </p:txBody>
        </p:sp>
        <p:sp>
          <p:nvSpPr>
            <p:cNvPr id="885" name="iṡľiḑé"/>
            <p:cNvSpPr/>
            <p:nvPr userDrawn="1"/>
          </p:nvSpPr>
          <p:spPr bwMode="auto">
            <a:xfrm>
              <a:off x="2683486" y="3331707"/>
              <a:ext cx="141951" cy="91034"/>
            </a:xfrm>
            <a:custGeom>
              <a:avLst/>
              <a:gdLst>
                <a:gd name="T0" fmla="*/ 37 w 39"/>
                <a:gd name="T1" fmla="*/ 12 h 25"/>
                <a:gd name="T2" fmla="*/ 25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5" y="0"/>
                  </a:cubicBezTo>
                  <a:cubicBezTo>
                    <a:pt x="15" y="0"/>
                    <a:pt x="5" y="5"/>
                    <a:pt x="3" y="12"/>
                  </a:cubicBezTo>
                  <a:cubicBezTo>
                    <a:pt x="0" y="19"/>
                    <a:pt x="5" y="25"/>
                    <a:pt x="15" y="25"/>
                  </a:cubicBezTo>
                  <a:cubicBezTo>
                    <a:pt x="24" y="25"/>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6" name="iSḷíḓè"/>
            <p:cNvSpPr/>
            <p:nvPr userDrawn="1"/>
          </p:nvSpPr>
          <p:spPr bwMode="auto">
            <a:xfrm>
              <a:off x="2836237"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4" y="0"/>
                  </a:cubicBezTo>
                  <a:cubicBezTo>
                    <a:pt x="15" y="0"/>
                    <a:pt x="5" y="5"/>
                    <a:pt x="3" y="12"/>
                  </a:cubicBezTo>
                  <a:cubicBezTo>
                    <a:pt x="0" y="19"/>
                    <a:pt x="5" y="25"/>
                    <a:pt x="15" y="25"/>
                  </a:cubicBezTo>
                  <a:cubicBezTo>
                    <a:pt x="24" y="25"/>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7" name="íṡľíde"/>
            <p:cNvSpPr/>
            <p:nvPr userDrawn="1"/>
          </p:nvSpPr>
          <p:spPr bwMode="auto">
            <a:xfrm>
              <a:off x="2988990"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4" y="0"/>
                  </a:cubicBezTo>
                  <a:cubicBezTo>
                    <a:pt x="15" y="0"/>
                    <a:pt x="5" y="5"/>
                    <a:pt x="3" y="12"/>
                  </a:cubicBezTo>
                  <a:cubicBezTo>
                    <a:pt x="0" y="19"/>
                    <a:pt x="6" y="25"/>
                    <a:pt x="15" y="25"/>
                  </a:cubicBezTo>
                  <a:cubicBezTo>
                    <a:pt x="25" y="25"/>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8" name="íṣḻïďè"/>
            <p:cNvSpPr/>
            <p:nvPr userDrawn="1"/>
          </p:nvSpPr>
          <p:spPr bwMode="auto">
            <a:xfrm>
              <a:off x="3143284"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4" y="0"/>
                  </a:cubicBezTo>
                  <a:cubicBezTo>
                    <a:pt x="14" y="0"/>
                    <a:pt x="5" y="5"/>
                    <a:pt x="3" y="12"/>
                  </a:cubicBezTo>
                  <a:cubicBezTo>
                    <a:pt x="0" y="19"/>
                    <a:pt x="6" y="25"/>
                    <a:pt x="15" y="25"/>
                  </a:cubicBezTo>
                  <a:cubicBezTo>
                    <a:pt x="25" y="25"/>
                    <a:pt x="35" y="19"/>
                    <a:pt x="37" y="12"/>
                  </a:cubicBezTo>
                  <a:close/>
                </a:path>
              </a:pathLst>
            </a:custGeom>
            <a:grpFill/>
            <a:ln>
              <a:noFill/>
            </a:ln>
          </p:spPr>
          <p:txBody>
            <a:bodyPr anchor="ctr"/>
            <a:lstStyle/>
            <a:p>
              <a:pPr algn="ctr"/>
              <a:endParaRPr>
                <a:solidFill>
                  <a:schemeClr val="accent1">
                    <a:lumMod val="50000"/>
                  </a:schemeClr>
                </a:solidFill>
              </a:endParaRPr>
            </a:p>
          </p:txBody>
        </p:sp>
        <p:sp>
          <p:nvSpPr>
            <p:cNvPr id="889" name="iśḻïḓe"/>
            <p:cNvSpPr/>
            <p:nvPr userDrawn="1"/>
          </p:nvSpPr>
          <p:spPr bwMode="auto">
            <a:xfrm>
              <a:off x="3296035" y="3331707"/>
              <a:ext cx="141951" cy="91034"/>
            </a:xfrm>
            <a:custGeom>
              <a:avLst/>
              <a:gdLst>
                <a:gd name="T0" fmla="*/ 37 w 39"/>
                <a:gd name="T1" fmla="*/ 12 h 25"/>
                <a:gd name="T2" fmla="*/ 24 w 39"/>
                <a:gd name="T3" fmla="*/ 0 h 25"/>
                <a:gd name="T4" fmla="*/ 3 w 39"/>
                <a:gd name="T5" fmla="*/ 12 h 25"/>
                <a:gd name="T6" fmla="*/ 16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4" y="0"/>
                  </a:cubicBezTo>
                  <a:cubicBezTo>
                    <a:pt x="14" y="0"/>
                    <a:pt x="5" y="5"/>
                    <a:pt x="3" y="12"/>
                  </a:cubicBezTo>
                  <a:cubicBezTo>
                    <a:pt x="0" y="19"/>
                    <a:pt x="6" y="25"/>
                    <a:pt x="16" y="25"/>
                  </a:cubicBezTo>
                  <a:cubicBezTo>
                    <a:pt x="25" y="25"/>
                    <a:pt x="35" y="19"/>
                    <a:pt x="37" y="12"/>
                  </a:cubicBezTo>
                  <a:close/>
                </a:path>
              </a:pathLst>
            </a:custGeom>
            <a:grpFill/>
            <a:ln>
              <a:noFill/>
            </a:ln>
          </p:spPr>
          <p:txBody>
            <a:bodyPr anchor="ctr"/>
            <a:lstStyle/>
            <a:p>
              <a:pPr algn="ctr"/>
              <a:endParaRPr>
                <a:solidFill>
                  <a:schemeClr val="accent1">
                    <a:lumMod val="50000"/>
                  </a:schemeClr>
                </a:solidFill>
              </a:endParaRPr>
            </a:p>
          </p:txBody>
        </p:sp>
        <p:sp>
          <p:nvSpPr>
            <p:cNvPr id="890" name="îSļiḓé"/>
            <p:cNvSpPr/>
            <p:nvPr userDrawn="1"/>
          </p:nvSpPr>
          <p:spPr bwMode="auto">
            <a:xfrm>
              <a:off x="3448788" y="3331707"/>
              <a:ext cx="141951" cy="91034"/>
            </a:xfrm>
            <a:custGeom>
              <a:avLst/>
              <a:gdLst>
                <a:gd name="T0" fmla="*/ 37 w 39"/>
                <a:gd name="T1" fmla="*/ 12 h 25"/>
                <a:gd name="T2" fmla="*/ 23 w 39"/>
                <a:gd name="T3" fmla="*/ 0 h 25"/>
                <a:gd name="T4" fmla="*/ 3 w 39"/>
                <a:gd name="T5" fmla="*/ 12 h 25"/>
                <a:gd name="T6" fmla="*/ 16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3" y="0"/>
                  </a:cubicBezTo>
                  <a:cubicBezTo>
                    <a:pt x="14" y="0"/>
                    <a:pt x="5" y="5"/>
                    <a:pt x="3" y="12"/>
                  </a:cubicBezTo>
                  <a:cubicBezTo>
                    <a:pt x="0" y="19"/>
                    <a:pt x="6" y="25"/>
                    <a:pt x="16" y="25"/>
                  </a:cubicBezTo>
                  <a:cubicBezTo>
                    <a:pt x="25" y="25"/>
                    <a:pt x="35" y="19"/>
                    <a:pt x="37" y="12"/>
                  </a:cubicBezTo>
                  <a:close/>
                </a:path>
              </a:pathLst>
            </a:custGeom>
            <a:grpFill/>
            <a:ln>
              <a:noFill/>
            </a:ln>
          </p:spPr>
          <p:txBody>
            <a:bodyPr anchor="ctr"/>
            <a:lstStyle/>
            <a:p>
              <a:pPr algn="ctr"/>
              <a:endParaRPr>
                <a:solidFill>
                  <a:schemeClr val="accent1">
                    <a:lumMod val="50000"/>
                  </a:schemeClr>
                </a:solidFill>
              </a:endParaRPr>
            </a:p>
          </p:txBody>
        </p:sp>
        <p:sp>
          <p:nvSpPr>
            <p:cNvPr id="891" name="ïsḷîḋê"/>
            <p:cNvSpPr/>
            <p:nvPr userDrawn="1"/>
          </p:nvSpPr>
          <p:spPr bwMode="auto">
            <a:xfrm>
              <a:off x="2793035" y="3445885"/>
              <a:ext cx="145037" cy="94120"/>
            </a:xfrm>
            <a:custGeom>
              <a:avLst/>
              <a:gdLst>
                <a:gd name="T0" fmla="*/ 37 w 40"/>
                <a:gd name="T1" fmla="*/ 12 h 26"/>
                <a:gd name="T2" fmla="*/ 25 w 40"/>
                <a:gd name="T3" fmla="*/ 0 h 26"/>
                <a:gd name="T4" fmla="*/ 3 w 40"/>
                <a:gd name="T5" fmla="*/ 12 h 26"/>
                <a:gd name="T6" fmla="*/ 15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40" y="5"/>
                    <a:pt x="34" y="0"/>
                    <a:pt x="25" y="0"/>
                  </a:cubicBezTo>
                  <a:cubicBezTo>
                    <a:pt x="15" y="0"/>
                    <a:pt x="5" y="5"/>
                    <a:pt x="3" y="12"/>
                  </a:cubicBezTo>
                  <a:cubicBezTo>
                    <a:pt x="0" y="20"/>
                    <a:pt x="5" y="26"/>
                    <a:pt x="15"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2" name="íṩḷíḍe"/>
            <p:cNvSpPr/>
            <p:nvPr userDrawn="1"/>
          </p:nvSpPr>
          <p:spPr bwMode="auto">
            <a:xfrm>
              <a:off x="2948873" y="3445885"/>
              <a:ext cx="141951" cy="94120"/>
            </a:xfrm>
            <a:custGeom>
              <a:avLst/>
              <a:gdLst>
                <a:gd name="T0" fmla="*/ 37 w 39"/>
                <a:gd name="T1" fmla="*/ 12 h 26"/>
                <a:gd name="T2" fmla="*/ 24 w 39"/>
                <a:gd name="T3" fmla="*/ 0 h 26"/>
                <a:gd name="T4" fmla="*/ 2 w 39"/>
                <a:gd name="T5" fmla="*/ 12 h 26"/>
                <a:gd name="T6" fmla="*/ 15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4" y="0"/>
                    <a:pt x="24" y="0"/>
                  </a:cubicBezTo>
                  <a:cubicBezTo>
                    <a:pt x="15" y="0"/>
                    <a:pt x="5" y="5"/>
                    <a:pt x="2" y="12"/>
                  </a:cubicBezTo>
                  <a:cubicBezTo>
                    <a:pt x="0" y="20"/>
                    <a:pt x="5" y="26"/>
                    <a:pt x="15"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3" name="iśḷïḍé"/>
            <p:cNvSpPr/>
            <p:nvPr userDrawn="1"/>
          </p:nvSpPr>
          <p:spPr bwMode="auto">
            <a:xfrm>
              <a:off x="3103168" y="3445885"/>
              <a:ext cx="145037" cy="94120"/>
            </a:xfrm>
            <a:custGeom>
              <a:avLst/>
              <a:gdLst>
                <a:gd name="T0" fmla="*/ 38 w 40"/>
                <a:gd name="T1" fmla="*/ 12 h 26"/>
                <a:gd name="T2" fmla="*/ 25 w 40"/>
                <a:gd name="T3" fmla="*/ 0 h 26"/>
                <a:gd name="T4" fmla="*/ 3 w 40"/>
                <a:gd name="T5" fmla="*/ 12 h 26"/>
                <a:gd name="T6" fmla="*/ 16 w 40"/>
                <a:gd name="T7" fmla="*/ 26 h 26"/>
                <a:gd name="T8" fmla="*/ 38 w 40"/>
                <a:gd name="T9" fmla="*/ 12 h 26"/>
              </a:gdLst>
              <a:ahLst/>
              <a:cxnLst>
                <a:cxn ang="0">
                  <a:pos x="T0" y="T1"/>
                </a:cxn>
                <a:cxn ang="0">
                  <a:pos x="T2" y="T3"/>
                </a:cxn>
                <a:cxn ang="0">
                  <a:pos x="T4" y="T5"/>
                </a:cxn>
                <a:cxn ang="0">
                  <a:pos x="T6" y="T7"/>
                </a:cxn>
                <a:cxn ang="0">
                  <a:pos x="T8" y="T9"/>
                </a:cxn>
              </a:cxnLst>
              <a:rect l="0" t="0" r="r" b="b"/>
              <a:pathLst>
                <a:path w="40" h="26">
                  <a:moveTo>
                    <a:pt x="38" y="12"/>
                  </a:moveTo>
                  <a:cubicBezTo>
                    <a:pt x="40" y="5"/>
                    <a:pt x="34" y="0"/>
                    <a:pt x="25" y="0"/>
                  </a:cubicBezTo>
                  <a:cubicBezTo>
                    <a:pt x="15" y="0"/>
                    <a:pt x="5" y="5"/>
                    <a:pt x="3" y="12"/>
                  </a:cubicBezTo>
                  <a:cubicBezTo>
                    <a:pt x="0" y="20"/>
                    <a:pt x="6" y="26"/>
                    <a:pt x="16" y="26"/>
                  </a:cubicBezTo>
                  <a:cubicBezTo>
                    <a:pt x="26" y="26"/>
                    <a:pt x="35" y="20"/>
                    <a:pt x="38" y="12"/>
                  </a:cubicBezTo>
                  <a:close/>
                </a:path>
              </a:pathLst>
            </a:custGeom>
            <a:grpFill/>
            <a:ln>
              <a:noFill/>
            </a:ln>
          </p:spPr>
          <p:txBody>
            <a:bodyPr anchor="ctr"/>
            <a:lstStyle/>
            <a:p>
              <a:pPr algn="ctr"/>
              <a:endParaRPr>
                <a:solidFill>
                  <a:schemeClr val="accent1">
                    <a:lumMod val="50000"/>
                  </a:schemeClr>
                </a:solidFill>
              </a:endParaRPr>
            </a:p>
          </p:txBody>
        </p:sp>
        <p:sp>
          <p:nvSpPr>
            <p:cNvPr id="894" name="îśľide"/>
            <p:cNvSpPr/>
            <p:nvPr userDrawn="1"/>
          </p:nvSpPr>
          <p:spPr bwMode="auto">
            <a:xfrm>
              <a:off x="3259005" y="3445885"/>
              <a:ext cx="141951" cy="94120"/>
            </a:xfrm>
            <a:custGeom>
              <a:avLst/>
              <a:gdLst>
                <a:gd name="T0" fmla="*/ 37 w 39"/>
                <a:gd name="T1" fmla="*/ 12 h 26"/>
                <a:gd name="T2" fmla="*/ 24 w 39"/>
                <a:gd name="T3" fmla="*/ 0 h 26"/>
                <a:gd name="T4" fmla="*/ 2 w 39"/>
                <a:gd name="T5" fmla="*/ 12 h 26"/>
                <a:gd name="T6" fmla="*/ 16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3" y="0"/>
                    <a:pt x="24" y="0"/>
                  </a:cubicBezTo>
                  <a:cubicBezTo>
                    <a:pt x="14" y="0"/>
                    <a:pt x="5" y="5"/>
                    <a:pt x="2" y="12"/>
                  </a:cubicBezTo>
                  <a:cubicBezTo>
                    <a:pt x="0" y="20"/>
                    <a:pt x="6" y="26"/>
                    <a:pt x="16"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5" name="îślîḑé"/>
            <p:cNvSpPr/>
            <p:nvPr userDrawn="1"/>
          </p:nvSpPr>
          <p:spPr bwMode="auto">
            <a:xfrm>
              <a:off x="3416385" y="3445885"/>
              <a:ext cx="141951" cy="94120"/>
            </a:xfrm>
            <a:custGeom>
              <a:avLst/>
              <a:gdLst>
                <a:gd name="T0" fmla="*/ 37 w 39"/>
                <a:gd name="T1" fmla="*/ 12 h 26"/>
                <a:gd name="T2" fmla="*/ 23 w 39"/>
                <a:gd name="T3" fmla="*/ 0 h 26"/>
                <a:gd name="T4" fmla="*/ 2 w 39"/>
                <a:gd name="T5" fmla="*/ 12 h 26"/>
                <a:gd name="T6" fmla="*/ 16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3" y="0"/>
                    <a:pt x="23" y="0"/>
                  </a:cubicBezTo>
                  <a:cubicBezTo>
                    <a:pt x="14" y="0"/>
                    <a:pt x="4" y="5"/>
                    <a:pt x="2" y="12"/>
                  </a:cubicBezTo>
                  <a:cubicBezTo>
                    <a:pt x="0" y="20"/>
                    <a:pt x="6" y="26"/>
                    <a:pt x="16"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6" name="ïṡļïḋê"/>
            <p:cNvSpPr/>
            <p:nvPr userDrawn="1"/>
          </p:nvSpPr>
          <p:spPr bwMode="auto">
            <a:xfrm>
              <a:off x="3573766" y="3445885"/>
              <a:ext cx="137323" cy="94120"/>
            </a:xfrm>
            <a:custGeom>
              <a:avLst/>
              <a:gdLst>
                <a:gd name="T0" fmla="*/ 36 w 38"/>
                <a:gd name="T1" fmla="*/ 12 h 26"/>
                <a:gd name="T2" fmla="*/ 23 w 38"/>
                <a:gd name="T3" fmla="*/ 0 h 26"/>
                <a:gd name="T4" fmla="*/ 2 w 38"/>
                <a:gd name="T5" fmla="*/ 12 h 26"/>
                <a:gd name="T6" fmla="*/ 15 w 38"/>
                <a:gd name="T7" fmla="*/ 26 h 26"/>
                <a:gd name="T8" fmla="*/ 36 w 38"/>
                <a:gd name="T9" fmla="*/ 12 h 26"/>
              </a:gdLst>
              <a:ahLst/>
              <a:cxnLst>
                <a:cxn ang="0">
                  <a:pos x="T0" y="T1"/>
                </a:cxn>
                <a:cxn ang="0">
                  <a:pos x="T2" y="T3"/>
                </a:cxn>
                <a:cxn ang="0">
                  <a:pos x="T4" y="T5"/>
                </a:cxn>
                <a:cxn ang="0">
                  <a:pos x="T6" y="T7"/>
                </a:cxn>
                <a:cxn ang="0">
                  <a:pos x="T8" y="T9"/>
                </a:cxn>
              </a:cxnLst>
              <a:rect l="0" t="0" r="r" b="b"/>
              <a:pathLst>
                <a:path w="38" h="26">
                  <a:moveTo>
                    <a:pt x="36" y="12"/>
                  </a:moveTo>
                  <a:cubicBezTo>
                    <a:pt x="38" y="5"/>
                    <a:pt x="32" y="0"/>
                    <a:pt x="23" y="0"/>
                  </a:cubicBezTo>
                  <a:cubicBezTo>
                    <a:pt x="13" y="0"/>
                    <a:pt x="4" y="5"/>
                    <a:pt x="2" y="12"/>
                  </a:cubicBezTo>
                  <a:cubicBezTo>
                    <a:pt x="0" y="20"/>
                    <a:pt x="6" y="26"/>
                    <a:pt x="15" y="26"/>
                  </a:cubicBezTo>
                  <a:cubicBezTo>
                    <a:pt x="25" y="26"/>
                    <a:pt x="35" y="20"/>
                    <a:pt x="36" y="12"/>
                  </a:cubicBezTo>
                  <a:close/>
                </a:path>
              </a:pathLst>
            </a:custGeom>
            <a:grpFill/>
            <a:ln>
              <a:noFill/>
            </a:ln>
          </p:spPr>
          <p:txBody>
            <a:bodyPr anchor="ctr"/>
            <a:lstStyle/>
            <a:p>
              <a:pPr algn="ctr"/>
              <a:endParaRPr>
                <a:solidFill>
                  <a:schemeClr val="accent1">
                    <a:lumMod val="50000"/>
                  </a:schemeClr>
                </a:solidFill>
              </a:endParaRPr>
            </a:p>
          </p:txBody>
        </p:sp>
        <p:sp>
          <p:nvSpPr>
            <p:cNvPr id="897" name="íŝliḋè"/>
            <p:cNvSpPr/>
            <p:nvPr userDrawn="1"/>
          </p:nvSpPr>
          <p:spPr bwMode="auto">
            <a:xfrm>
              <a:off x="2587823" y="3558520"/>
              <a:ext cx="149666" cy="98749"/>
            </a:xfrm>
            <a:custGeom>
              <a:avLst/>
              <a:gdLst>
                <a:gd name="T0" fmla="*/ 38 w 41"/>
                <a:gd name="T1" fmla="*/ 14 h 27"/>
                <a:gd name="T2" fmla="*/ 26 w 41"/>
                <a:gd name="T3" fmla="*/ 0 h 27"/>
                <a:gd name="T4" fmla="*/ 3 w 41"/>
                <a:gd name="T5" fmla="*/ 14 h 27"/>
                <a:gd name="T6" fmla="*/ 1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41" y="6"/>
                    <a:pt x="36" y="0"/>
                    <a:pt x="26" y="0"/>
                  </a:cubicBezTo>
                  <a:cubicBezTo>
                    <a:pt x="16" y="0"/>
                    <a:pt x="6" y="6"/>
                    <a:pt x="3" y="14"/>
                  </a:cubicBezTo>
                  <a:cubicBezTo>
                    <a:pt x="0" y="21"/>
                    <a:pt x="6" y="27"/>
                    <a:pt x="16" y="27"/>
                  </a:cubicBezTo>
                  <a:cubicBezTo>
                    <a:pt x="25" y="27"/>
                    <a:pt x="36" y="21"/>
                    <a:pt x="38" y="14"/>
                  </a:cubicBezTo>
                  <a:close/>
                </a:path>
              </a:pathLst>
            </a:custGeom>
            <a:grpFill/>
            <a:ln>
              <a:noFill/>
            </a:ln>
          </p:spPr>
          <p:txBody>
            <a:bodyPr anchor="ctr"/>
            <a:lstStyle/>
            <a:p>
              <a:pPr algn="ctr"/>
              <a:endParaRPr>
                <a:solidFill>
                  <a:schemeClr val="accent1">
                    <a:lumMod val="50000"/>
                  </a:schemeClr>
                </a:solidFill>
              </a:endParaRPr>
            </a:p>
          </p:txBody>
        </p:sp>
        <p:sp>
          <p:nvSpPr>
            <p:cNvPr id="898" name="îṣḻïḓè"/>
            <p:cNvSpPr/>
            <p:nvPr userDrawn="1"/>
          </p:nvSpPr>
          <p:spPr bwMode="auto">
            <a:xfrm>
              <a:off x="2748290" y="3558520"/>
              <a:ext cx="146580" cy="98749"/>
            </a:xfrm>
            <a:custGeom>
              <a:avLst/>
              <a:gdLst>
                <a:gd name="T0" fmla="*/ 38 w 40"/>
                <a:gd name="T1" fmla="*/ 14 h 27"/>
                <a:gd name="T2" fmla="*/ 25 w 40"/>
                <a:gd name="T3" fmla="*/ 0 h 27"/>
                <a:gd name="T4" fmla="*/ 2 w 40"/>
                <a:gd name="T5" fmla="*/ 14 h 27"/>
                <a:gd name="T6" fmla="*/ 15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5" y="0"/>
                    <a:pt x="25" y="0"/>
                  </a:cubicBezTo>
                  <a:cubicBezTo>
                    <a:pt x="15" y="0"/>
                    <a:pt x="5" y="6"/>
                    <a:pt x="2" y="14"/>
                  </a:cubicBezTo>
                  <a:cubicBezTo>
                    <a:pt x="0" y="21"/>
                    <a:pt x="5" y="27"/>
                    <a:pt x="15" y="27"/>
                  </a:cubicBezTo>
                  <a:cubicBezTo>
                    <a:pt x="25" y="27"/>
                    <a:pt x="35" y="21"/>
                    <a:pt x="38" y="14"/>
                  </a:cubicBezTo>
                  <a:close/>
                </a:path>
              </a:pathLst>
            </a:custGeom>
            <a:grpFill/>
            <a:ln>
              <a:noFill/>
            </a:ln>
          </p:spPr>
          <p:txBody>
            <a:bodyPr anchor="ctr"/>
            <a:lstStyle/>
            <a:p>
              <a:pPr algn="ctr"/>
              <a:endParaRPr>
                <a:solidFill>
                  <a:schemeClr val="accent1">
                    <a:lumMod val="50000"/>
                  </a:schemeClr>
                </a:solidFill>
              </a:endParaRPr>
            </a:p>
          </p:txBody>
        </p:sp>
        <p:sp>
          <p:nvSpPr>
            <p:cNvPr id="899" name="íṧḷïḍè"/>
            <p:cNvSpPr/>
            <p:nvPr userDrawn="1"/>
          </p:nvSpPr>
          <p:spPr bwMode="auto">
            <a:xfrm>
              <a:off x="2905670" y="3558520"/>
              <a:ext cx="145037" cy="98749"/>
            </a:xfrm>
            <a:custGeom>
              <a:avLst/>
              <a:gdLst>
                <a:gd name="T0" fmla="*/ 38 w 40"/>
                <a:gd name="T1" fmla="*/ 14 h 27"/>
                <a:gd name="T2" fmla="*/ 25 w 40"/>
                <a:gd name="T3" fmla="*/ 0 h 27"/>
                <a:gd name="T4" fmla="*/ 3 w 40"/>
                <a:gd name="T5" fmla="*/ 14 h 27"/>
                <a:gd name="T6" fmla="*/ 16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5" y="0"/>
                    <a:pt x="25" y="0"/>
                  </a:cubicBezTo>
                  <a:cubicBezTo>
                    <a:pt x="15" y="0"/>
                    <a:pt x="5" y="6"/>
                    <a:pt x="3" y="14"/>
                  </a:cubicBezTo>
                  <a:cubicBezTo>
                    <a:pt x="0" y="21"/>
                    <a:pt x="6" y="27"/>
                    <a:pt x="16" y="27"/>
                  </a:cubicBezTo>
                  <a:cubicBezTo>
                    <a:pt x="25" y="27"/>
                    <a:pt x="35" y="21"/>
                    <a:pt x="38" y="14"/>
                  </a:cubicBezTo>
                  <a:close/>
                </a:path>
              </a:pathLst>
            </a:custGeom>
            <a:grpFill/>
            <a:ln>
              <a:noFill/>
            </a:ln>
          </p:spPr>
          <p:txBody>
            <a:bodyPr anchor="ctr"/>
            <a:lstStyle/>
            <a:p>
              <a:pPr algn="ctr"/>
              <a:endParaRPr>
                <a:solidFill>
                  <a:schemeClr val="accent1">
                    <a:lumMod val="50000"/>
                  </a:schemeClr>
                </a:solidFill>
              </a:endParaRPr>
            </a:p>
          </p:txBody>
        </p:sp>
        <p:sp>
          <p:nvSpPr>
            <p:cNvPr id="900" name="iş1íďe"/>
            <p:cNvSpPr/>
            <p:nvPr userDrawn="1"/>
          </p:nvSpPr>
          <p:spPr bwMode="auto">
            <a:xfrm>
              <a:off x="3063051" y="3558520"/>
              <a:ext cx="149666" cy="98749"/>
            </a:xfrm>
            <a:custGeom>
              <a:avLst/>
              <a:gdLst>
                <a:gd name="T0" fmla="*/ 38 w 41"/>
                <a:gd name="T1" fmla="*/ 14 h 27"/>
                <a:gd name="T2" fmla="*/ 25 w 41"/>
                <a:gd name="T3" fmla="*/ 0 h 27"/>
                <a:gd name="T4" fmla="*/ 3 w 41"/>
                <a:gd name="T5" fmla="*/ 14 h 27"/>
                <a:gd name="T6" fmla="*/ 1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41" y="6"/>
                    <a:pt x="35" y="0"/>
                    <a:pt x="25" y="0"/>
                  </a:cubicBezTo>
                  <a:cubicBezTo>
                    <a:pt x="15" y="0"/>
                    <a:pt x="5" y="6"/>
                    <a:pt x="3" y="14"/>
                  </a:cubicBezTo>
                  <a:cubicBezTo>
                    <a:pt x="0" y="21"/>
                    <a:pt x="6" y="27"/>
                    <a:pt x="16" y="27"/>
                  </a:cubicBezTo>
                  <a:cubicBezTo>
                    <a:pt x="26" y="27"/>
                    <a:pt x="36" y="21"/>
                    <a:pt x="38" y="14"/>
                  </a:cubicBezTo>
                  <a:close/>
                </a:path>
              </a:pathLst>
            </a:custGeom>
            <a:grpFill/>
            <a:ln>
              <a:noFill/>
            </a:ln>
          </p:spPr>
          <p:txBody>
            <a:bodyPr anchor="ctr"/>
            <a:lstStyle/>
            <a:p>
              <a:pPr algn="ctr"/>
              <a:endParaRPr>
                <a:solidFill>
                  <a:schemeClr val="accent1">
                    <a:lumMod val="50000"/>
                  </a:schemeClr>
                </a:solidFill>
              </a:endParaRPr>
            </a:p>
          </p:txBody>
        </p:sp>
        <p:sp>
          <p:nvSpPr>
            <p:cNvPr id="901" name="îşḷiḓe"/>
            <p:cNvSpPr/>
            <p:nvPr userDrawn="1"/>
          </p:nvSpPr>
          <p:spPr bwMode="auto">
            <a:xfrm>
              <a:off x="3223517" y="3558520"/>
              <a:ext cx="145037" cy="98749"/>
            </a:xfrm>
            <a:custGeom>
              <a:avLst/>
              <a:gdLst>
                <a:gd name="T0" fmla="*/ 37 w 40"/>
                <a:gd name="T1" fmla="*/ 14 h 27"/>
                <a:gd name="T2" fmla="*/ 24 w 40"/>
                <a:gd name="T3" fmla="*/ 0 h 27"/>
                <a:gd name="T4" fmla="*/ 2 w 40"/>
                <a:gd name="T5" fmla="*/ 14 h 27"/>
                <a:gd name="T6" fmla="*/ 15 w 40"/>
                <a:gd name="T7" fmla="*/ 27 h 27"/>
                <a:gd name="T8" fmla="*/ 37 w 40"/>
                <a:gd name="T9" fmla="*/ 14 h 27"/>
              </a:gdLst>
              <a:ahLst/>
              <a:cxnLst>
                <a:cxn ang="0">
                  <a:pos x="T0" y="T1"/>
                </a:cxn>
                <a:cxn ang="0">
                  <a:pos x="T2" y="T3"/>
                </a:cxn>
                <a:cxn ang="0">
                  <a:pos x="T4" y="T5"/>
                </a:cxn>
                <a:cxn ang="0">
                  <a:pos x="T6" y="T7"/>
                </a:cxn>
                <a:cxn ang="0">
                  <a:pos x="T8" y="T9"/>
                </a:cxn>
              </a:cxnLst>
              <a:rect l="0" t="0" r="r" b="b"/>
              <a:pathLst>
                <a:path w="40" h="27">
                  <a:moveTo>
                    <a:pt x="37" y="14"/>
                  </a:moveTo>
                  <a:cubicBezTo>
                    <a:pt x="40" y="6"/>
                    <a:pt x="34" y="0"/>
                    <a:pt x="24" y="0"/>
                  </a:cubicBezTo>
                  <a:cubicBezTo>
                    <a:pt x="14" y="0"/>
                    <a:pt x="4" y="6"/>
                    <a:pt x="2" y="14"/>
                  </a:cubicBezTo>
                  <a:cubicBezTo>
                    <a:pt x="0" y="21"/>
                    <a:pt x="6" y="27"/>
                    <a:pt x="15" y="27"/>
                  </a:cubicBezTo>
                  <a:cubicBezTo>
                    <a:pt x="25" y="27"/>
                    <a:pt x="35" y="21"/>
                    <a:pt x="37" y="14"/>
                  </a:cubicBezTo>
                  <a:close/>
                </a:path>
              </a:pathLst>
            </a:custGeom>
            <a:grpFill/>
            <a:ln>
              <a:noFill/>
            </a:ln>
          </p:spPr>
          <p:txBody>
            <a:bodyPr anchor="ctr"/>
            <a:lstStyle/>
            <a:p>
              <a:pPr algn="ctr"/>
              <a:endParaRPr>
                <a:solidFill>
                  <a:schemeClr val="accent1">
                    <a:lumMod val="50000"/>
                  </a:schemeClr>
                </a:solidFill>
              </a:endParaRPr>
            </a:p>
          </p:txBody>
        </p:sp>
        <p:sp>
          <p:nvSpPr>
            <p:cNvPr id="902" name="îṡ1ïḍé"/>
            <p:cNvSpPr/>
            <p:nvPr userDrawn="1"/>
          </p:nvSpPr>
          <p:spPr bwMode="auto">
            <a:xfrm>
              <a:off x="3379355" y="3558520"/>
              <a:ext cx="146580" cy="98749"/>
            </a:xfrm>
            <a:custGeom>
              <a:avLst/>
              <a:gdLst>
                <a:gd name="T0" fmla="*/ 38 w 40"/>
                <a:gd name="T1" fmla="*/ 14 h 27"/>
                <a:gd name="T2" fmla="*/ 24 w 40"/>
                <a:gd name="T3" fmla="*/ 0 h 27"/>
                <a:gd name="T4" fmla="*/ 2 w 40"/>
                <a:gd name="T5" fmla="*/ 14 h 27"/>
                <a:gd name="T6" fmla="*/ 16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4" y="0"/>
                    <a:pt x="24" y="0"/>
                  </a:cubicBezTo>
                  <a:cubicBezTo>
                    <a:pt x="14" y="0"/>
                    <a:pt x="5" y="6"/>
                    <a:pt x="2" y="14"/>
                  </a:cubicBezTo>
                  <a:cubicBezTo>
                    <a:pt x="0" y="21"/>
                    <a:pt x="6" y="27"/>
                    <a:pt x="16" y="27"/>
                  </a:cubicBezTo>
                  <a:cubicBezTo>
                    <a:pt x="26" y="27"/>
                    <a:pt x="35" y="21"/>
                    <a:pt x="38" y="14"/>
                  </a:cubicBezTo>
                  <a:close/>
                </a:path>
              </a:pathLst>
            </a:custGeom>
            <a:grpFill/>
            <a:ln>
              <a:noFill/>
            </a:ln>
          </p:spPr>
          <p:txBody>
            <a:bodyPr anchor="ctr"/>
            <a:lstStyle/>
            <a:p>
              <a:pPr algn="ctr"/>
              <a:endParaRPr>
                <a:solidFill>
                  <a:schemeClr val="accent1">
                    <a:lumMod val="50000"/>
                  </a:schemeClr>
                </a:solidFill>
              </a:endParaRPr>
            </a:p>
          </p:txBody>
        </p:sp>
        <p:sp>
          <p:nvSpPr>
            <p:cNvPr id="903" name="íṥ1ïḍè"/>
            <p:cNvSpPr/>
            <p:nvPr userDrawn="1"/>
          </p:nvSpPr>
          <p:spPr bwMode="auto">
            <a:xfrm>
              <a:off x="3536735" y="3558520"/>
              <a:ext cx="146580" cy="98749"/>
            </a:xfrm>
            <a:custGeom>
              <a:avLst/>
              <a:gdLst>
                <a:gd name="T0" fmla="*/ 38 w 40"/>
                <a:gd name="T1" fmla="*/ 14 h 27"/>
                <a:gd name="T2" fmla="*/ 24 w 40"/>
                <a:gd name="T3" fmla="*/ 0 h 27"/>
                <a:gd name="T4" fmla="*/ 3 w 40"/>
                <a:gd name="T5" fmla="*/ 14 h 27"/>
                <a:gd name="T6" fmla="*/ 17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4" y="0"/>
                    <a:pt x="24" y="0"/>
                  </a:cubicBezTo>
                  <a:cubicBezTo>
                    <a:pt x="14" y="0"/>
                    <a:pt x="5" y="6"/>
                    <a:pt x="3" y="14"/>
                  </a:cubicBezTo>
                  <a:cubicBezTo>
                    <a:pt x="0" y="21"/>
                    <a:pt x="7" y="27"/>
                    <a:pt x="17" y="27"/>
                  </a:cubicBezTo>
                  <a:cubicBezTo>
                    <a:pt x="26" y="27"/>
                    <a:pt x="36" y="21"/>
                    <a:pt x="38" y="14"/>
                  </a:cubicBezTo>
                  <a:close/>
                </a:path>
              </a:pathLst>
            </a:custGeom>
            <a:grpFill/>
            <a:ln>
              <a:noFill/>
            </a:ln>
          </p:spPr>
          <p:txBody>
            <a:bodyPr anchor="ctr"/>
            <a:lstStyle/>
            <a:p>
              <a:pPr algn="ctr"/>
              <a:endParaRPr>
                <a:solidFill>
                  <a:schemeClr val="accent1">
                    <a:lumMod val="50000"/>
                  </a:schemeClr>
                </a:solidFill>
              </a:endParaRPr>
            </a:p>
          </p:txBody>
        </p:sp>
        <p:sp>
          <p:nvSpPr>
            <p:cNvPr id="904" name="iŝļïdê"/>
            <p:cNvSpPr/>
            <p:nvPr userDrawn="1"/>
          </p:nvSpPr>
          <p:spPr bwMode="auto">
            <a:xfrm>
              <a:off x="3697202" y="3558520"/>
              <a:ext cx="141951" cy="98749"/>
            </a:xfrm>
            <a:custGeom>
              <a:avLst/>
              <a:gdLst>
                <a:gd name="T0" fmla="*/ 37 w 39"/>
                <a:gd name="T1" fmla="*/ 14 h 27"/>
                <a:gd name="T2" fmla="*/ 23 w 39"/>
                <a:gd name="T3" fmla="*/ 0 h 27"/>
                <a:gd name="T4" fmla="*/ 2 w 39"/>
                <a:gd name="T5" fmla="*/ 14 h 27"/>
                <a:gd name="T6" fmla="*/ 16 w 39"/>
                <a:gd name="T7" fmla="*/ 27 h 27"/>
                <a:gd name="T8" fmla="*/ 37 w 39"/>
                <a:gd name="T9" fmla="*/ 14 h 27"/>
              </a:gdLst>
              <a:ahLst/>
              <a:cxnLst>
                <a:cxn ang="0">
                  <a:pos x="T0" y="T1"/>
                </a:cxn>
                <a:cxn ang="0">
                  <a:pos x="T2" y="T3"/>
                </a:cxn>
                <a:cxn ang="0">
                  <a:pos x="T4" y="T5"/>
                </a:cxn>
                <a:cxn ang="0">
                  <a:pos x="T6" y="T7"/>
                </a:cxn>
                <a:cxn ang="0">
                  <a:pos x="T8" y="T9"/>
                </a:cxn>
              </a:cxnLst>
              <a:rect l="0" t="0" r="r" b="b"/>
              <a:pathLst>
                <a:path w="39" h="27">
                  <a:moveTo>
                    <a:pt x="37" y="14"/>
                  </a:moveTo>
                  <a:cubicBezTo>
                    <a:pt x="39" y="6"/>
                    <a:pt x="33" y="0"/>
                    <a:pt x="23" y="0"/>
                  </a:cubicBezTo>
                  <a:cubicBezTo>
                    <a:pt x="13" y="0"/>
                    <a:pt x="4" y="6"/>
                    <a:pt x="2" y="14"/>
                  </a:cubicBezTo>
                  <a:cubicBezTo>
                    <a:pt x="0" y="21"/>
                    <a:pt x="6" y="27"/>
                    <a:pt x="16" y="27"/>
                  </a:cubicBezTo>
                  <a:cubicBezTo>
                    <a:pt x="26" y="27"/>
                    <a:pt x="35" y="21"/>
                    <a:pt x="37" y="14"/>
                  </a:cubicBezTo>
                  <a:close/>
                </a:path>
              </a:pathLst>
            </a:custGeom>
            <a:grpFill/>
            <a:ln>
              <a:noFill/>
            </a:ln>
          </p:spPr>
          <p:txBody>
            <a:bodyPr anchor="ctr"/>
            <a:lstStyle/>
            <a:p>
              <a:pPr algn="ctr"/>
              <a:endParaRPr>
                <a:solidFill>
                  <a:schemeClr val="accent1">
                    <a:lumMod val="50000"/>
                  </a:schemeClr>
                </a:solidFill>
              </a:endParaRPr>
            </a:p>
          </p:txBody>
        </p:sp>
        <p:sp>
          <p:nvSpPr>
            <p:cNvPr id="905" name="ïšḻiḓè"/>
            <p:cNvSpPr/>
            <p:nvPr userDrawn="1"/>
          </p:nvSpPr>
          <p:spPr bwMode="auto">
            <a:xfrm>
              <a:off x="2539992" y="3678869"/>
              <a:ext cx="154295" cy="103378"/>
            </a:xfrm>
            <a:custGeom>
              <a:avLst/>
              <a:gdLst>
                <a:gd name="T0" fmla="*/ 39 w 42"/>
                <a:gd name="T1" fmla="*/ 14 h 28"/>
                <a:gd name="T2" fmla="*/ 26 w 42"/>
                <a:gd name="T3" fmla="*/ 0 h 28"/>
                <a:gd name="T4" fmla="*/ 3 w 42"/>
                <a:gd name="T5" fmla="*/ 14 h 28"/>
                <a:gd name="T6" fmla="*/ 15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5" y="28"/>
                    <a:pt x="15" y="28"/>
                  </a:cubicBezTo>
                  <a:cubicBezTo>
                    <a:pt x="25"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06" name="ïşḷiḑè"/>
            <p:cNvSpPr/>
            <p:nvPr userDrawn="1"/>
          </p:nvSpPr>
          <p:spPr bwMode="auto">
            <a:xfrm>
              <a:off x="2700458" y="3678869"/>
              <a:ext cx="149666" cy="103378"/>
            </a:xfrm>
            <a:custGeom>
              <a:avLst/>
              <a:gdLst>
                <a:gd name="T0" fmla="*/ 39 w 41"/>
                <a:gd name="T1" fmla="*/ 14 h 28"/>
                <a:gd name="T2" fmla="*/ 26 w 41"/>
                <a:gd name="T3" fmla="*/ 0 h 28"/>
                <a:gd name="T4" fmla="*/ 3 w 41"/>
                <a:gd name="T5" fmla="*/ 14 h 28"/>
                <a:gd name="T6" fmla="*/ 15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6" y="0"/>
                    <a:pt x="26" y="0"/>
                  </a:cubicBezTo>
                  <a:cubicBezTo>
                    <a:pt x="16" y="0"/>
                    <a:pt x="6" y="6"/>
                    <a:pt x="3" y="14"/>
                  </a:cubicBezTo>
                  <a:cubicBezTo>
                    <a:pt x="0" y="22"/>
                    <a:pt x="6" y="28"/>
                    <a:pt x="15" y="28"/>
                  </a:cubicBezTo>
                  <a:cubicBezTo>
                    <a:pt x="25"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07" name="îṩḻïḋè"/>
            <p:cNvSpPr/>
            <p:nvPr userDrawn="1"/>
          </p:nvSpPr>
          <p:spPr bwMode="auto">
            <a:xfrm>
              <a:off x="2860925" y="3678869"/>
              <a:ext cx="149666" cy="103378"/>
            </a:xfrm>
            <a:custGeom>
              <a:avLst/>
              <a:gdLst>
                <a:gd name="T0" fmla="*/ 38 w 41"/>
                <a:gd name="T1" fmla="*/ 14 h 28"/>
                <a:gd name="T2" fmla="*/ 25 w 41"/>
                <a:gd name="T3" fmla="*/ 0 h 28"/>
                <a:gd name="T4" fmla="*/ 3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5" y="0"/>
                    <a:pt x="25" y="0"/>
                  </a:cubicBezTo>
                  <a:cubicBezTo>
                    <a:pt x="16" y="0"/>
                    <a:pt x="5" y="6"/>
                    <a:pt x="3"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08" name="íṥľiḑê"/>
            <p:cNvSpPr/>
            <p:nvPr userDrawn="1"/>
          </p:nvSpPr>
          <p:spPr bwMode="auto">
            <a:xfrm>
              <a:off x="3022934" y="3678869"/>
              <a:ext cx="148123" cy="103378"/>
            </a:xfrm>
            <a:custGeom>
              <a:avLst/>
              <a:gdLst>
                <a:gd name="T0" fmla="*/ 38 w 41"/>
                <a:gd name="T1" fmla="*/ 14 h 28"/>
                <a:gd name="T2" fmla="*/ 25 w 41"/>
                <a:gd name="T3" fmla="*/ 0 h 28"/>
                <a:gd name="T4" fmla="*/ 3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5" y="0"/>
                    <a:pt x="25" y="0"/>
                  </a:cubicBezTo>
                  <a:cubicBezTo>
                    <a:pt x="15" y="0"/>
                    <a:pt x="5" y="6"/>
                    <a:pt x="3"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09" name="ísľîḋè"/>
            <p:cNvSpPr/>
            <p:nvPr userDrawn="1"/>
          </p:nvSpPr>
          <p:spPr bwMode="auto">
            <a:xfrm>
              <a:off x="3183401" y="3678869"/>
              <a:ext cx="149666" cy="103378"/>
            </a:xfrm>
            <a:custGeom>
              <a:avLst/>
              <a:gdLst>
                <a:gd name="T0" fmla="*/ 38 w 41"/>
                <a:gd name="T1" fmla="*/ 14 h 28"/>
                <a:gd name="T2" fmla="*/ 25 w 41"/>
                <a:gd name="T3" fmla="*/ 0 h 28"/>
                <a:gd name="T4" fmla="*/ 2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4" y="0"/>
                    <a:pt x="25" y="0"/>
                  </a:cubicBezTo>
                  <a:cubicBezTo>
                    <a:pt x="15" y="0"/>
                    <a:pt x="5"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0" name="îṣḻïdê"/>
            <p:cNvSpPr/>
            <p:nvPr userDrawn="1"/>
          </p:nvSpPr>
          <p:spPr bwMode="auto">
            <a:xfrm>
              <a:off x="3343867" y="3678869"/>
              <a:ext cx="145037" cy="103378"/>
            </a:xfrm>
            <a:custGeom>
              <a:avLst/>
              <a:gdLst>
                <a:gd name="T0" fmla="*/ 38 w 40"/>
                <a:gd name="T1" fmla="*/ 14 h 28"/>
                <a:gd name="T2" fmla="*/ 24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5"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1" name="iṡḷîdè"/>
            <p:cNvSpPr/>
            <p:nvPr userDrawn="1"/>
          </p:nvSpPr>
          <p:spPr bwMode="auto">
            <a:xfrm>
              <a:off x="3504334" y="3678869"/>
              <a:ext cx="145037" cy="103378"/>
            </a:xfrm>
            <a:custGeom>
              <a:avLst/>
              <a:gdLst>
                <a:gd name="T0" fmla="*/ 38 w 40"/>
                <a:gd name="T1" fmla="*/ 14 h 28"/>
                <a:gd name="T2" fmla="*/ 24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2" name="ïSḻîḋê"/>
            <p:cNvSpPr/>
            <p:nvPr userDrawn="1"/>
          </p:nvSpPr>
          <p:spPr bwMode="auto">
            <a:xfrm>
              <a:off x="3664800" y="3678869"/>
              <a:ext cx="145037" cy="103378"/>
            </a:xfrm>
            <a:custGeom>
              <a:avLst/>
              <a:gdLst>
                <a:gd name="T0" fmla="*/ 38 w 40"/>
                <a:gd name="T1" fmla="*/ 14 h 28"/>
                <a:gd name="T2" fmla="*/ 23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3" name="îśľíḑé"/>
            <p:cNvSpPr/>
            <p:nvPr userDrawn="1"/>
          </p:nvSpPr>
          <p:spPr bwMode="auto">
            <a:xfrm>
              <a:off x="3825267" y="3678869"/>
              <a:ext cx="141951" cy="103378"/>
            </a:xfrm>
            <a:custGeom>
              <a:avLst/>
              <a:gdLst>
                <a:gd name="T0" fmla="*/ 38 w 39"/>
                <a:gd name="T1" fmla="*/ 14 h 28"/>
                <a:gd name="T2" fmla="*/ 23 w 39"/>
                <a:gd name="T3" fmla="*/ 0 h 28"/>
                <a:gd name="T4" fmla="*/ 2 w 39"/>
                <a:gd name="T5" fmla="*/ 14 h 28"/>
                <a:gd name="T6" fmla="*/ 17 w 39"/>
                <a:gd name="T7" fmla="*/ 28 h 28"/>
                <a:gd name="T8" fmla="*/ 38 w 39"/>
                <a:gd name="T9" fmla="*/ 14 h 28"/>
              </a:gdLst>
              <a:ahLst/>
              <a:cxnLst>
                <a:cxn ang="0">
                  <a:pos x="T0" y="T1"/>
                </a:cxn>
                <a:cxn ang="0">
                  <a:pos x="T2" y="T3"/>
                </a:cxn>
                <a:cxn ang="0">
                  <a:pos x="T4" y="T5"/>
                </a:cxn>
                <a:cxn ang="0">
                  <a:pos x="T6" y="T7"/>
                </a:cxn>
                <a:cxn ang="0">
                  <a:pos x="T8" y="T9"/>
                </a:cxn>
              </a:cxnLst>
              <a:rect l="0" t="0" r="r" b="b"/>
              <a:pathLst>
                <a:path w="39" h="28">
                  <a:moveTo>
                    <a:pt x="38" y="14"/>
                  </a:moveTo>
                  <a:cubicBezTo>
                    <a:pt x="39" y="6"/>
                    <a:pt x="33" y="0"/>
                    <a:pt x="23" y="0"/>
                  </a:cubicBezTo>
                  <a:cubicBezTo>
                    <a:pt x="13" y="0"/>
                    <a:pt x="4" y="6"/>
                    <a:pt x="2" y="14"/>
                  </a:cubicBezTo>
                  <a:cubicBezTo>
                    <a:pt x="0" y="22"/>
                    <a:pt x="7" y="28"/>
                    <a:pt x="17"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4" name="íšlïḓé"/>
            <p:cNvSpPr/>
            <p:nvPr userDrawn="1"/>
          </p:nvSpPr>
          <p:spPr bwMode="auto">
            <a:xfrm>
              <a:off x="3985733" y="3678869"/>
              <a:ext cx="141951" cy="103378"/>
            </a:xfrm>
            <a:custGeom>
              <a:avLst/>
              <a:gdLst>
                <a:gd name="T0" fmla="*/ 38 w 39"/>
                <a:gd name="T1" fmla="*/ 14 h 28"/>
                <a:gd name="T2" fmla="*/ 23 w 39"/>
                <a:gd name="T3" fmla="*/ 0 h 28"/>
                <a:gd name="T4" fmla="*/ 2 w 39"/>
                <a:gd name="T5" fmla="*/ 14 h 28"/>
                <a:gd name="T6" fmla="*/ 17 w 39"/>
                <a:gd name="T7" fmla="*/ 28 h 28"/>
                <a:gd name="T8" fmla="*/ 38 w 39"/>
                <a:gd name="T9" fmla="*/ 14 h 28"/>
              </a:gdLst>
              <a:ahLst/>
              <a:cxnLst>
                <a:cxn ang="0">
                  <a:pos x="T0" y="T1"/>
                </a:cxn>
                <a:cxn ang="0">
                  <a:pos x="T2" y="T3"/>
                </a:cxn>
                <a:cxn ang="0">
                  <a:pos x="T4" y="T5"/>
                </a:cxn>
                <a:cxn ang="0">
                  <a:pos x="T6" y="T7"/>
                </a:cxn>
                <a:cxn ang="0">
                  <a:pos x="T8" y="T9"/>
                </a:cxn>
              </a:cxnLst>
              <a:rect l="0" t="0" r="r" b="b"/>
              <a:pathLst>
                <a:path w="39" h="28">
                  <a:moveTo>
                    <a:pt x="38" y="14"/>
                  </a:moveTo>
                  <a:cubicBezTo>
                    <a:pt x="39" y="6"/>
                    <a:pt x="33" y="0"/>
                    <a:pt x="23" y="0"/>
                  </a:cubicBezTo>
                  <a:cubicBezTo>
                    <a:pt x="13" y="0"/>
                    <a:pt x="4" y="6"/>
                    <a:pt x="2" y="14"/>
                  </a:cubicBezTo>
                  <a:cubicBezTo>
                    <a:pt x="0" y="22"/>
                    <a:pt x="7" y="28"/>
                    <a:pt x="17"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5" name="ï$ḷíḓê"/>
            <p:cNvSpPr/>
            <p:nvPr userDrawn="1"/>
          </p:nvSpPr>
          <p:spPr bwMode="auto">
            <a:xfrm>
              <a:off x="2654170" y="3803849"/>
              <a:ext cx="152752" cy="101834"/>
            </a:xfrm>
            <a:custGeom>
              <a:avLst/>
              <a:gdLst>
                <a:gd name="T0" fmla="*/ 39 w 42"/>
                <a:gd name="T1" fmla="*/ 14 h 28"/>
                <a:gd name="T2" fmla="*/ 26 w 42"/>
                <a:gd name="T3" fmla="*/ 0 h 28"/>
                <a:gd name="T4" fmla="*/ 3 w 42"/>
                <a:gd name="T5" fmla="*/ 14 h 28"/>
                <a:gd name="T6" fmla="*/ 16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5" y="28"/>
                    <a:pt x="16" y="28"/>
                  </a:cubicBezTo>
                  <a:cubicBezTo>
                    <a:pt x="26"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16" name="íŝľiďê"/>
            <p:cNvSpPr/>
            <p:nvPr userDrawn="1"/>
          </p:nvSpPr>
          <p:spPr bwMode="auto">
            <a:xfrm>
              <a:off x="2814636" y="3803849"/>
              <a:ext cx="152752" cy="101834"/>
            </a:xfrm>
            <a:custGeom>
              <a:avLst/>
              <a:gdLst>
                <a:gd name="T0" fmla="*/ 40 w 42"/>
                <a:gd name="T1" fmla="*/ 14 h 28"/>
                <a:gd name="T2" fmla="*/ 26 w 42"/>
                <a:gd name="T3" fmla="*/ 0 h 28"/>
                <a:gd name="T4" fmla="*/ 3 w 42"/>
                <a:gd name="T5" fmla="*/ 14 h 28"/>
                <a:gd name="T6" fmla="*/ 16 w 42"/>
                <a:gd name="T7" fmla="*/ 28 h 28"/>
                <a:gd name="T8" fmla="*/ 40 w 42"/>
                <a:gd name="T9" fmla="*/ 14 h 28"/>
              </a:gdLst>
              <a:ahLst/>
              <a:cxnLst>
                <a:cxn ang="0">
                  <a:pos x="T0" y="T1"/>
                </a:cxn>
                <a:cxn ang="0">
                  <a:pos x="T2" y="T3"/>
                </a:cxn>
                <a:cxn ang="0">
                  <a:pos x="T4" y="T5"/>
                </a:cxn>
                <a:cxn ang="0">
                  <a:pos x="T6" y="T7"/>
                </a:cxn>
                <a:cxn ang="0">
                  <a:pos x="T8" y="T9"/>
                </a:cxn>
              </a:cxnLst>
              <a:rect l="0" t="0" r="r" b="b"/>
              <a:pathLst>
                <a:path w="42" h="28">
                  <a:moveTo>
                    <a:pt x="40" y="14"/>
                  </a:moveTo>
                  <a:cubicBezTo>
                    <a:pt x="42" y="6"/>
                    <a:pt x="36" y="0"/>
                    <a:pt x="26" y="0"/>
                  </a:cubicBezTo>
                  <a:cubicBezTo>
                    <a:pt x="17" y="0"/>
                    <a:pt x="6" y="6"/>
                    <a:pt x="3" y="14"/>
                  </a:cubicBezTo>
                  <a:cubicBezTo>
                    <a:pt x="0" y="22"/>
                    <a:pt x="6" y="28"/>
                    <a:pt x="16" y="28"/>
                  </a:cubicBezTo>
                  <a:cubicBezTo>
                    <a:pt x="27" y="28"/>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17" name="îṣľiḋé"/>
            <p:cNvSpPr/>
            <p:nvPr userDrawn="1"/>
          </p:nvSpPr>
          <p:spPr bwMode="auto">
            <a:xfrm>
              <a:off x="2978188" y="3803849"/>
              <a:ext cx="152752" cy="101834"/>
            </a:xfrm>
            <a:custGeom>
              <a:avLst/>
              <a:gdLst>
                <a:gd name="T0" fmla="*/ 39 w 42"/>
                <a:gd name="T1" fmla="*/ 14 h 28"/>
                <a:gd name="T2" fmla="*/ 26 w 42"/>
                <a:gd name="T3" fmla="*/ 0 h 28"/>
                <a:gd name="T4" fmla="*/ 3 w 42"/>
                <a:gd name="T5" fmla="*/ 14 h 28"/>
                <a:gd name="T6" fmla="*/ 16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6" y="28"/>
                    <a:pt x="16" y="28"/>
                  </a:cubicBezTo>
                  <a:cubicBezTo>
                    <a:pt x="26" y="28"/>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18" name="ïŝḷídê"/>
            <p:cNvSpPr/>
            <p:nvPr userDrawn="1"/>
          </p:nvSpPr>
          <p:spPr bwMode="auto">
            <a:xfrm>
              <a:off x="3143284" y="3803849"/>
              <a:ext cx="149666" cy="101834"/>
            </a:xfrm>
            <a:custGeom>
              <a:avLst/>
              <a:gdLst>
                <a:gd name="T0" fmla="*/ 39 w 41"/>
                <a:gd name="T1" fmla="*/ 14 h 28"/>
                <a:gd name="T2" fmla="*/ 25 w 41"/>
                <a:gd name="T3" fmla="*/ 0 h 28"/>
                <a:gd name="T4" fmla="*/ 2 w 41"/>
                <a:gd name="T5" fmla="*/ 14 h 28"/>
                <a:gd name="T6" fmla="*/ 16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5" y="0"/>
                    <a:pt x="25" y="0"/>
                  </a:cubicBezTo>
                  <a:cubicBezTo>
                    <a:pt x="15" y="0"/>
                    <a:pt x="5" y="6"/>
                    <a:pt x="2" y="14"/>
                  </a:cubicBezTo>
                  <a:cubicBezTo>
                    <a:pt x="0" y="22"/>
                    <a:pt x="6" y="28"/>
                    <a:pt x="16" y="28"/>
                  </a:cubicBezTo>
                  <a:cubicBezTo>
                    <a:pt x="26"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19" name="ïś1íḑè"/>
            <p:cNvSpPr/>
            <p:nvPr userDrawn="1"/>
          </p:nvSpPr>
          <p:spPr bwMode="auto">
            <a:xfrm>
              <a:off x="3306837" y="3803849"/>
              <a:ext cx="149666" cy="101834"/>
            </a:xfrm>
            <a:custGeom>
              <a:avLst/>
              <a:gdLst>
                <a:gd name="T0" fmla="*/ 38 w 41"/>
                <a:gd name="T1" fmla="*/ 14 h 28"/>
                <a:gd name="T2" fmla="*/ 24 w 41"/>
                <a:gd name="T3" fmla="*/ 0 h 28"/>
                <a:gd name="T4" fmla="*/ 2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4" y="0"/>
                    <a:pt x="24"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20" name="îsļiďê"/>
            <p:cNvSpPr/>
            <p:nvPr userDrawn="1"/>
          </p:nvSpPr>
          <p:spPr bwMode="auto">
            <a:xfrm>
              <a:off x="3467303" y="3803849"/>
              <a:ext cx="149666" cy="101834"/>
            </a:xfrm>
            <a:custGeom>
              <a:avLst/>
              <a:gdLst>
                <a:gd name="T0" fmla="*/ 39 w 41"/>
                <a:gd name="T1" fmla="*/ 14 h 28"/>
                <a:gd name="T2" fmla="*/ 25 w 41"/>
                <a:gd name="T3" fmla="*/ 0 h 28"/>
                <a:gd name="T4" fmla="*/ 3 w 41"/>
                <a:gd name="T5" fmla="*/ 14 h 28"/>
                <a:gd name="T6" fmla="*/ 17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5" y="0"/>
                    <a:pt x="25" y="0"/>
                  </a:cubicBezTo>
                  <a:cubicBezTo>
                    <a:pt x="15" y="0"/>
                    <a:pt x="5" y="6"/>
                    <a:pt x="3" y="14"/>
                  </a:cubicBezTo>
                  <a:cubicBezTo>
                    <a:pt x="0" y="22"/>
                    <a:pt x="7" y="28"/>
                    <a:pt x="17" y="28"/>
                  </a:cubicBezTo>
                  <a:cubicBezTo>
                    <a:pt x="27" y="28"/>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21" name="îṡľiḋé"/>
            <p:cNvSpPr/>
            <p:nvPr userDrawn="1"/>
          </p:nvSpPr>
          <p:spPr bwMode="auto">
            <a:xfrm>
              <a:off x="3630855" y="3803849"/>
              <a:ext cx="146580" cy="101834"/>
            </a:xfrm>
            <a:custGeom>
              <a:avLst/>
              <a:gdLst>
                <a:gd name="T0" fmla="*/ 38 w 40"/>
                <a:gd name="T1" fmla="*/ 14 h 28"/>
                <a:gd name="T2" fmla="*/ 24 w 40"/>
                <a:gd name="T3" fmla="*/ 0 h 28"/>
                <a:gd name="T4" fmla="*/ 2 w 40"/>
                <a:gd name="T5" fmla="*/ 14 h 28"/>
                <a:gd name="T6" fmla="*/ 17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4" y="6"/>
                    <a:pt x="2" y="14"/>
                  </a:cubicBezTo>
                  <a:cubicBezTo>
                    <a:pt x="0" y="22"/>
                    <a:pt x="6" y="28"/>
                    <a:pt x="17"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22" name="îṥľíḓê"/>
            <p:cNvSpPr/>
            <p:nvPr userDrawn="1"/>
          </p:nvSpPr>
          <p:spPr bwMode="auto">
            <a:xfrm>
              <a:off x="3795950" y="3803849"/>
              <a:ext cx="145037" cy="101834"/>
            </a:xfrm>
            <a:custGeom>
              <a:avLst/>
              <a:gdLst>
                <a:gd name="T0" fmla="*/ 38 w 40"/>
                <a:gd name="T1" fmla="*/ 14 h 28"/>
                <a:gd name="T2" fmla="*/ 23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3" y="0"/>
                    <a:pt x="4" y="6"/>
                    <a:pt x="2" y="14"/>
                  </a:cubicBezTo>
                  <a:cubicBezTo>
                    <a:pt x="0" y="22"/>
                    <a:pt x="6" y="28"/>
                    <a:pt x="16"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23" name="i$ļïdê"/>
            <p:cNvSpPr/>
            <p:nvPr userDrawn="1"/>
          </p:nvSpPr>
          <p:spPr bwMode="auto">
            <a:xfrm>
              <a:off x="3956417" y="3803849"/>
              <a:ext cx="146580" cy="101834"/>
            </a:xfrm>
            <a:custGeom>
              <a:avLst/>
              <a:gdLst>
                <a:gd name="T0" fmla="*/ 39 w 40"/>
                <a:gd name="T1" fmla="*/ 14 h 28"/>
                <a:gd name="T2" fmla="*/ 23 w 40"/>
                <a:gd name="T3" fmla="*/ 0 h 28"/>
                <a:gd name="T4" fmla="*/ 2 w 40"/>
                <a:gd name="T5" fmla="*/ 14 h 28"/>
                <a:gd name="T6" fmla="*/ 17 w 40"/>
                <a:gd name="T7" fmla="*/ 28 h 28"/>
                <a:gd name="T8" fmla="*/ 39 w 40"/>
                <a:gd name="T9" fmla="*/ 14 h 28"/>
              </a:gdLst>
              <a:ahLst/>
              <a:cxnLst>
                <a:cxn ang="0">
                  <a:pos x="T0" y="T1"/>
                </a:cxn>
                <a:cxn ang="0">
                  <a:pos x="T2" y="T3"/>
                </a:cxn>
                <a:cxn ang="0">
                  <a:pos x="T4" y="T5"/>
                </a:cxn>
                <a:cxn ang="0">
                  <a:pos x="T6" y="T7"/>
                </a:cxn>
                <a:cxn ang="0">
                  <a:pos x="T8" y="T9"/>
                </a:cxn>
              </a:cxnLst>
              <a:rect l="0" t="0" r="r" b="b"/>
              <a:pathLst>
                <a:path w="40" h="28">
                  <a:moveTo>
                    <a:pt x="39" y="14"/>
                  </a:moveTo>
                  <a:cubicBezTo>
                    <a:pt x="40" y="6"/>
                    <a:pt x="33" y="0"/>
                    <a:pt x="23" y="0"/>
                  </a:cubicBezTo>
                  <a:cubicBezTo>
                    <a:pt x="13" y="0"/>
                    <a:pt x="4" y="6"/>
                    <a:pt x="2" y="14"/>
                  </a:cubicBezTo>
                  <a:cubicBezTo>
                    <a:pt x="0" y="22"/>
                    <a:pt x="7" y="28"/>
                    <a:pt x="17" y="28"/>
                  </a:cubicBezTo>
                  <a:cubicBezTo>
                    <a:pt x="27" y="28"/>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24" name="ïṡlïḑè"/>
            <p:cNvSpPr/>
            <p:nvPr userDrawn="1"/>
          </p:nvSpPr>
          <p:spPr bwMode="auto">
            <a:xfrm>
              <a:off x="4119969" y="3803849"/>
              <a:ext cx="146580" cy="101834"/>
            </a:xfrm>
            <a:custGeom>
              <a:avLst/>
              <a:gdLst>
                <a:gd name="T0" fmla="*/ 38 w 40"/>
                <a:gd name="T1" fmla="*/ 14 h 28"/>
                <a:gd name="T2" fmla="*/ 23 w 40"/>
                <a:gd name="T3" fmla="*/ 0 h 28"/>
                <a:gd name="T4" fmla="*/ 2 w 40"/>
                <a:gd name="T5" fmla="*/ 14 h 28"/>
                <a:gd name="T6" fmla="*/ 17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3" y="0"/>
                    <a:pt x="3" y="6"/>
                    <a:pt x="2" y="14"/>
                  </a:cubicBezTo>
                  <a:cubicBezTo>
                    <a:pt x="0" y="22"/>
                    <a:pt x="7" y="28"/>
                    <a:pt x="17" y="28"/>
                  </a:cubicBezTo>
                  <a:cubicBezTo>
                    <a:pt x="27" y="28"/>
                    <a:pt x="37" y="22"/>
                    <a:pt x="38" y="14"/>
                  </a:cubicBezTo>
                  <a:close/>
                </a:path>
              </a:pathLst>
            </a:custGeom>
            <a:grpFill/>
            <a:ln>
              <a:noFill/>
            </a:ln>
          </p:spPr>
          <p:txBody>
            <a:bodyPr anchor="ctr"/>
            <a:lstStyle/>
            <a:p>
              <a:pPr algn="ctr"/>
              <a:endParaRPr>
                <a:solidFill>
                  <a:schemeClr val="accent1">
                    <a:lumMod val="50000"/>
                  </a:schemeClr>
                </a:solidFill>
              </a:endParaRPr>
            </a:p>
          </p:txBody>
        </p:sp>
        <p:sp>
          <p:nvSpPr>
            <p:cNvPr id="925" name="ïs1iḍé"/>
            <p:cNvSpPr/>
            <p:nvPr userDrawn="1"/>
          </p:nvSpPr>
          <p:spPr bwMode="auto">
            <a:xfrm>
              <a:off x="2603253" y="3931913"/>
              <a:ext cx="155838" cy="104920"/>
            </a:xfrm>
            <a:custGeom>
              <a:avLst/>
              <a:gdLst>
                <a:gd name="T0" fmla="*/ 40 w 43"/>
                <a:gd name="T1" fmla="*/ 14 h 29"/>
                <a:gd name="T2" fmla="*/ 27 w 43"/>
                <a:gd name="T3" fmla="*/ 0 h 29"/>
                <a:gd name="T4" fmla="*/ 3 w 43"/>
                <a:gd name="T5" fmla="*/ 14 h 29"/>
                <a:gd name="T6" fmla="*/ 16 w 43"/>
                <a:gd name="T7" fmla="*/ 29 h 29"/>
                <a:gd name="T8" fmla="*/ 40 w 43"/>
                <a:gd name="T9" fmla="*/ 14 h 29"/>
              </a:gdLst>
              <a:ahLst/>
              <a:cxnLst>
                <a:cxn ang="0">
                  <a:pos x="T0" y="T1"/>
                </a:cxn>
                <a:cxn ang="0">
                  <a:pos x="T2" y="T3"/>
                </a:cxn>
                <a:cxn ang="0">
                  <a:pos x="T4" y="T5"/>
                </a:cxn>
                <a:cxn ang="0">
                  <a:pos x="T6" y="T7"/>
                </a:cxn>
                <a:cxn ang="0">
                  <a:pos x="T8" y="T9"/>
                </a:cxn>
              </a:cxnLst>
              <a:rect l="0" t="0" r="r" b="b"/>
              <a:pathLst>
                <a:path w="43" h="29">
                  <a:moveTo>
                    <a:pt x="40" y="14"/>
                  </a:moveTo>
                  <a:cubicBezTo>
                    <a:pt x="43" y="6"/>
                    <a:pt x="37" y="0"/>
                    <a:pt x="27" y="0"/>
                  </a:cubicBezTo>
                  <a:cubicBezTo>
                    <a:pt x="17" y="0"/>
                    <a:pt x="6" y="6"/>
                    <a:pt x="3" y="14"/>
                  </a:cubicBezTo>
                  <a:cubicBezTo>
                    <a:pt x="0" y="22"/>
                    <a:pt x="6" y="29"/>
                    <a:pt x="16" y="29"/>
                  </a:cubicBezTo>
                  <a:cubicBezTo>
                    <a:pt x="27" y="29"/>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26" name="íṥḷîḍê"/>
            <p:cNvSpPr/>
            <p:nvPr userDrawn="1"/>
          </p:nvSpPr>
          <p:spPr bwMode="auto">
            <a:xfrm>
              <a:off x="2769891" y="3931913"/>
              <a:ext cx="154295" cy="104920"/>
            </a:xfrm>
            <a:custGeom>
              <a:avLst/>
              <a:gdLst>
                <a:gd name="T0" fmla="*/ 39 w 42"/>
                <a:gd name="T1" fmla="*/ 14 h 29"/>
                <a:gd name="T2" fmla="*/ 26 w 42"/>
                <a:gd name="T3" fmla="*/ 0 h 29"/>
                <a:gd name="T4" fmla="*/ 3 w 42"/>
                <a:gd name="T5" fmla="*/ 14 h 29"/>
                <a:gd name="T6" fmla="*/ 16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6" y="0"/>
                    <a:pt x="26" y="0"/>
                  </a:cubicBezTo>
                  <a:cubicBezTo>
                    <a:pt x="16" y="0"/>
                    <a:pt x="5" y="6"/>
                    <a:pt x="3" y="14"/>
                  </a:cubicBezTo>
                  <a:cubicBezTo>
                    <a:pt x="0" y="22"/>
                    <a:pt x="6" y="29"/>
                    <a:pt x="16" y="29"/>
                  </a:cubicBezTo>
                  <a:cubicBezTo>
                    <a:pt x="26"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27" name="išļiďé"/>
            <p:cNvSpPr/>
            <p:nvPr userDrawn="1"/>
          </p:nvSpPr>
          <p:spPr bwMode="auto">
            <a:xfrm>
              <a:off x="2934986" y="3931913"/>
              <a:ext cx="152752" cy="104920"/>
            </a:xfrm>
            <a:custGeom>
              <a:avLst/>
              <a:gdLst>
                <a:gd name="T0" fmla="*/ 40 w 42"/>
                <a:gd name="T1" fmla="*/ 14 h 29"/>
                <a:gd name="T2" fmla="*/ 26 w 42"/>
                <a:gd name="T3" fmla="*/ 0 h 29"/>
                <a:gd name="T4" fmla="*/ 3 w 42"/>
                <a:gd name="T5" fmla="*/ 14 h 29"/>
                <a:gd name="T6" fmla="*/ 16 w 42"/>
                <a:gd name="T7" fmla="*/ 29 h 29"/>
                <a:gd name="T8" fmla="*/ 40 w 42"/>
                <a:gd name="T9" fmla="*/ 14 h 29"/>
              </a:gdLst>
              <a:ahLst/>
              <a:cxnLst>
                <a:cxn ang="0">
                  <a:pos x="T0" y="T1"/>
                </a:cxn>
                <a:cxn ang="0">
                  <a:pos x="T2" y="T3"/>
                </a:cxn>
                <a:cxn ang="0">
                  <a:pos x="T4" y="T5"/>
                </a:cxn>
                <a:cxn ang="0">
                  <a:pos x="T6" y="T7"/>
                </a:cxn>
                <a:cxn ang="0">
                  <a:pos x="T8" y="T9"/>
                </a:cxn>
              </a:cxnLst>
              <a:rect l="0" t="0" r="r" b="b"/>
              <a:pathLst>
                <a:path w="42" h="29">
                  <a:moveTo>
                    <a:pt x="40" y="14"/>
                  </a:moveTo>
                  <a:cubicBezTo>
                    <a:pt x="42" y="6"/>
                    <a:pt x="36" y="0"/>
                    <a:pt x="26" y="0"/>
                  </a:cubicBezTo>
                  <a:cubicBezTo>
                    <a:pt x="16" y="0"/>
                    <a:pt x="6" y="6"/>
                    <a:pt x="3" y="14"/>
                  </a:cubicBezTo>
                  <a:cubicBezTo>
                    <a:pt x="0" y="22"/>
                    <a:pt x="6" y="29"/>
                    <a:pt x="16" y="29"/>
                  </a:cubicBezTo>
                  <a:cubicBezTo>
                    <a:pt x="27" y="29"/>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28" name="íṥļiḋè"/>
            <p:cNvSpPr/>
            <p:nvPr userDrawn="1"/>
          </p:nvSpPr>
          <p:spPr bwMode="auto">
            <a:xfrm>
              <a:off x="3098538" y="3931913"/>
              <a:ext cx="154295" cy="104920"/>
            </a:xfrm>
            <a:custGeom>
              <a:avLst/>
              <a:gdLst>
                <a:gd name="T0" fmla="*/ 40 w 42"/>
                <a:gd name="T1" fmla="*/ 14 h 29"/>
                <a:gd name="T2" fmla="*/ 26 w 42"/>
                <a:gd name="T3" fmla="*/ 0 h 29"/>
                <a:gd name="T4" fmla="*/ 3 w 42"/>
                <a:gd name="T5" fmla="*/ 14 h 29"/>
                <a:gd name="T6" fmla="*/ 17 w 42"/>
                <a:gd name="T7" fmla="*/ 29 h 29"/>
                <a:gd name="T8" fmla="*/ 40 w 42"/>
                <a:gd name="T9" fmla="*/ 14 h 29"/>
              </a:gdLst>
              <a:ahLst/>
              <a:cxnLst>
                <a:cxn ang="0">
                  <a:pos x="T0" y="T1"/>
                </a:cxn>
                <a:cxn ang="0">
                  <a:pos x="T2" y="T3"/>
                </a:cxn>
                <a:cxn ang="0">
                  <a:pos x="T4" y="T5"/>
                </a:cxn>
                <a:cxn ang="0">
                  <a:pos x="T6" y="T7"/>
                </a:cxn>
                <a:cxn ang="0">
                  <a:pos x="T8" y="T9"/>
                </a:cxn>
              </a:cxnLst>
              <a:rect l="0" t="0" r="r" b="b"/>
              <a:pathLst>
                <a:path w="42" h="29">
                  <a:moveTo>
                    <a:pt x="40" y="14"/>
                  </a:moveTo>
                  <a:cubicBezTo>
                    <a:pt x="42" y="6"/>
                    <a:pt x="36" y="0"/>
                    <a:pt x="26" y="0"/>
                  </a:cubicBezTo>
                  <a:cubicBezTo>
                    <a:pt x="16" y="0"/>
                    <a:pt x="6" y="6"/>
                    <a:pt x="3" y="14"/>
                  </a:cubicBezTo>
                  <a:cubicBezTo>
                    <a:pt x="0" y="22"/>
                    <a:pt x="7" y="29"/>
                    <a:pt x="17" y="29"/>
                  </a:cubicBezTo>
                  <a:cubicBezTo>
                    <a:pt x="27" y="29"/>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29" name="îš1îḋé"/>
            <p:cNvSpPr/>
            <p:nvPr userDrawn="1"/>
          </p:nvSpPr>
          <p:spPr bwMode="auto">
            <a:xfrm>
              <a:off x="3266720" y="3931913"/>
              <a:ext cx="152752" cy="104920"/>
            </a:xfrm>
            <a:custGeom>
              <a:avLst/>
              <a:gdLst>
                <a:gd name="T0" fmla="*/ 39 w 42"/>
                <a:gd name="T1" fmla="*/ 14 h 29"/>
                <a:gd name="T2" fmla="*/ 25 w 42"/>
                <a:gd name="T3" fmla="*/ 0 h 29"/>
                <a:gd name="T4" fmla="*/ 2 w 42"/>
                <a:gd name="T5" fmla="*/ 14 h 29"/>
                <a:gd name="T6" fmla="*/ 16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5" y="0"/>
                    <a:pt x="25" y="0"/>
                  </a:cubicBezTo>
                  <a:cubicBezTo>
                    <a:pt x="15" y="0"/>
                    <a:pt x="5" y="6"/>
                    <a:pt x="2" y="14"/>
                  </a:cubicBezTo>
                  <a:cubicBezTo>
                    <a:pt x="0" y="22"/>
                    <a:pt x="6" y="29"/>
                    <a:pt x="16"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0" name="îṧḻïḋe"/>
            <p:cNvSpPr/>
            <p:nvPr userDrawn="1"/>
          </p:nvSpPr>
          <p:spPr bwMode="auto">
            <a:xfrm>
              <a:off x="3430272" y="3931913"/>
              <a:ext cx="154295" cy="104920"/>
            </a:xfrm>
            <a:custGeom>
              <a:avLst/>
              <a:gdLst>
                <a:gd name="T0" fmla="*/ 39 w 42"/>
                <a:gd name="T1" fmla="*/ 14 h 29"/>
                <a:gd name="T2" fmla="*/ 25 w 42"/>
                <a:gd name="T3" fmla="*/ 0 h 29"/>
                <a:gd name="T4" fmla="*/ 3 w 42"/>
                <a:gd name="T5" fmla="*/ 14 h 29"/>
                <a:gd name="T6" fmla="*/ 17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5" y="0"/>
                    <a:pt x="25" y="0"/>
                  </a:cubicBezTo>
                  <a:cubicBezTo>
                    <a:pt x="15" y="0"/>
                    <a:pt x="5" y="6"/>
                    <a:pt x="3" y="14"/>
                  </a:cubicBezTo>
                  <a:cubicBezTo>
                    <a:pt x="0" y="22"/>
                    <a:pt x="7" y="29"/>
                    <a:pt x="17"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1" name="îṩ1îďe"/>
            <p:cNvSpPr/>
            <p:nvPr userDrawn="1"/>
          </p:nvSpPr>
          <p:spPr bwMode="auto">
            <a:xfrm>
              <a:off x="3598453" y="3931913"/>
              <a:ext cx="149666" cy="104920"/>
            </a:xfrm>
            <a:custGeom>
              <a:avLst/>
              <a:gdLst>
                <a:gd name="T0" fmla="*/ 39 w 41"/>
                <a:gd name="T1" fmla="*/ 14 h 29"/>
                <a:gd name="T2" fmla="*/ 24 w 41"/>
                <a:gd name="T3" fmla="*/ 0 h 29"/>
                <a:gd name="T4" fmla="*/ 2 w 41"/>
                <a:gd name="T5" fmla="*/ 14 h 29"/>
                <a:gd name="T6" fmla="*/ 16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6" y="29"/>
                    <a:pt x="16"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2" name="iṩḷîḑe"/>
            <p:cNvSpPr/>
            <p:nvPr userDrawn="1"/>
          </p:nvSpPr>
          <p:spPr bwMode="auto">
            <a:xfrm>
              <a:off x="3763549" y="3931913"/>
              <a:ext cx="149666" cy="104920"/>
            </a:xfrm>
            <a:custGeom>
              <a:avLst/>
              <a:gdLst>
                <a:gd name="T0" fmla="*/ 39 w 41"/>
                <a:gd name="T1" fmla="*/ 14 h 29"/>
                <a:gd name="T2" fmla="*/ 24 w 41"/>
                <a:gd name="T3" fmla="*/ 0 h 29"/>
                <a:gd name="T4" fmla="*/ 2 w 41"/>
                <a:gd name="T5" fmla="*/ 14 h 29"/>
                <a:gd name="T6" fmla="*/ 17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7" y="29"/>
                    <a:pt x="17"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3" name="íṣľîḍê"/>
            <p:cNvSpPr/>
            <p:nvPr userDrawn="1"/>
          </p:nvSpPr>
          <p:spPr bwMode="auto">
            <a:xfrm>
              <a:off x="3927101" y="3931913"/>
              <a:ext cx="149666" cy="104920"/>
            </a:xfrm>
            <a:custGeom>
              <a:avLst/>
              <a:gdLst>
                <a:gd name="T0" fmla="*/ 39 w 41"/>
                <a:gd name="T1" fmla="*/ 14 h 29"/>
                <a:gd name="T2" fmla="*/ 24 w 41"/>
                <a:gd name="T3" fmla="*/ 0 h 29"/>
                <a:gd name="T4" fmla="*/ 2 w 41"/>
                <a:gd name="T5" fmla="*/ 14 h 29"/>
                <a:gd name="T6" fmla="*/ 18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7" y="29"/>
                    <a:pt x="18" y="29"/>
                  </a:cubicBezTo>
                  <a:cubicBezTo>
                    <a:pt x="28" y="29"/>
                    <a:pt x="38" y="22"/>
                    <a:pt x="39" y="14"/>
                  </a:cubicBezTo>
                  <a:close/>
                </a:path>
              </a:pathLst>
            </a:custGeom>
            <a:grpFill/>
            <a:ln>
              <a:noFill/>
            </a:ln>
          </p:spPr>
          <p:txBody>
            <a:bodyPr anchor="ctr"/>
            <a:lstStyle/>
            <a:p>
              <a:pPr algn="ctr"/>
              <a:endParaRPr>
                <a:solidFill>
                  <a:schemeClr val="accent1">
                    <a:lumMod val="50000"/>
                  </a:schemeClr>
                </a:solidFill>
              </a:endParaRPr>
            </a:p>
          </p:txBody>
        </p:sp>
        <p:sp>
          <p:nvSpPr>
            <p:cNvPr id="934" name="ïṧḻîḍé"/>
            <p:cNvSpPr/>
            <p:nvPr userDrawn="1"/>
          </p:nvSpPr>
          <p:spPr bwMode="auto">
            <a:xfrm>
              <a:off x="2718973" y="4063064"/>
              <a:ext cx="160466" cy="109550"/>
            </a:xfrm>
            <a:custGeom>
              <a:avLst/>
              <a:gdLst>
                <a:gd name="T0" fmla="*/ 41 w 44"/>
                <a:gd name="T1" fmla="*/ 15 h 30"/>
                <a:gd name="T2" fmla="*/ 28 w 44"/>
                <a:gd name="T3" fmla="*/ 0 h 30"/>
                <a:gd name="T4" fmla="*/ 3 w 44"/>
                <a:gd name="T5" fmla="*/ 15 h 30"/>
                <a:gd name="T6" fmla="*/ 17 w 44"/>
                <a:gd name="T7" fmla="*/ 30 h 30"/>
                <a:gd name="T8" fmla="*/ 41 w 44"/>
                <a:gd name="T9" fmla="*/ 15 h 30"/>
              </a:gdLst>
              <a:ahLst/>
              <a:cxnLst>
                <a:cxn ang="0">
                  <a:pos x="T0" y="T1"/>
                </a:cxn>
                <a:cxn ang="0">
                  <a:pos x="T2" y="T3"/>
                </a:cxn>
                <a:cxn ang="0">
                  <a:pos x="T4" y="T5"/>
                </a:cxn>
                <a:cxn ang="0">
                  <a:pos x="T6" y="T7"/>
                </a:cxn>
                <a:cxn ang="0">
                  <a:pos x="T8" y="T9"/>
                </a:cxn>
              </a:cxnLst>
              <a:rect l="0" t="0" r="r" b="b"/>
              <a:pathLst>
                <a:path w="44" h="30">
                  <a:moveTo>
                    <a:pt x="41" y="15"/>
                  </a:moveTo>
                  <a:cubicBezTo>
                    <a:pt x="44" y="6"/>
                    <a:pt x="38" y="0"/>
                    <a:pt x="28" y="0"/>
                  </a:cubicBezTo>
                  <a:cubicBezTo>
                    <a:pt x="17" y="0"/>
                    <a:pt x="6" y="6"/>
                    <a:pt x="3" y="15"/>
                  </a:cubicBezTo>
                  <a:cubicBezTo>
                    <a:pt x="0" y="23"/>
                    <a:pt x="6" y="30"/>
                    <a:pt x="17" y="30"/>
                  </a:cubicBezTo>
                  <a:cubicBezTo>
                    <a:pt x="27" y="30"/>
                    <a:pt x="38" y="23"/>
                    <a:pt x="41" y="15"/>
                  </a:cubicBezTo>
                  <a:close/>
                </a:path>
              </a:pathLst>
            </a:custGeom>
            <a:grpFill/>
            <a:ln>
              <a:noFill/>
            </a:ln>
          </p:spPr>
          <p:txBody>
            <a:bodyPr anchor="ctr"/>
            <a:lstStyle/>
            <a:p>
              <a:pPr algn="ctr"/>
              <a:endParaRPr>
                <a:solidFill>
                  <a:schemeClr val="accent1">
                    <a:lumMod val="50000"/>
                  </a:schemeClr>
                </a:solidFill>
              </a:endParaRPr>
            </a:p>
          </p:txBody>
        </p:sp>
        <p:sp>
          <p:nvSpPr>
            <p:cNvPr id="935" name="îṧlidé"/>
            <p:cNvSpPr/>
            <p:nvPr userDrawn="1"/>
          </p:nvSpPr>
          <p:spPr bwMode="auto">
            <a:xfrm>
              <a:off x="2890241" y="4063064"/>
              <a:ext cx="157381" cy="109550"/>
            </a:xfrm>
            <a:custGeom>
              <a:avLst/>
              <a:gdLst>
                <a:gd name="T0" fmla="*/ 40 w 43"/>
                <a:gd name="T1" fmla="*/ 15 h 30"/>
                <a:gd name="T2" fmla="*/ 26 w 43"/>
                <a:gd name="T3" fmla="*/ 0 h 30"/>
                <a:gd name="T4" fmla="*/ 2 w 43"/>
                <a:gd name="T5" fmla="*/ 15 h 30"/>
                <a:gd name="T6" fmla="*/ 16 w 43"/>
                <a:gd name="T7" fmla="*/ 30 h 30"/>
                <a:gd name="T8" fmla="*/ 40 w 43"/>
                <a:gd name="T9" fmla="*/ 15 h 30"/>
              </a:gdLst>
              <a:ahLst/>
              <a:cxnLst>
                <a:cxn ang="0">
                  <a:pos x="T0" y="T1"/>
                </a:cxn>
                <a:cxn ang="0">
                  <a:pos x="T2" y="T3"/>
                </a:cxn>
                <a:cxn ang="0">
                  <a:pos x="T4" y="T5"/>
                </a:cxn>
                <a:cxn ang="0">
                  <a:pos x="T6" y="T7"/>
                </a:cxn>
                <a:cxn ang="0">
                  <a:pos x="T8" y="T9"/>
                </a:cxn>
              </a:cxnLst>
              <a:rect l="0" t="0" r="r" b="b"/>
              <a:pathLst>
                <a:path w="43" h="30">
                  <a:moveTo>
                    <a:pt x="40" y="15"/>
                  </a:moveTo>
                  <a:cubicBezTo>
                    <a:pt x="43" y="6"/>
                    <a:pt x="36" y="0"/>
                    <a:pt x="26" y="0"/>
                  </a:cubicBezTo>
                  <a:cubicBezTo>
                    <a:pt x="16" y="0"/>
                    <a:pt x="5" y="6"/>
                    <a:pt x="2" y="15"/>
                  </a:cubicBezTo>
                  <a:cubicBezTo>
                    <a:pt x="0" y="23"/>
                    <a:pt x="6" y="30"/>
                    <a:pt x="16" y="30"/>
                  </a:cubicBezTo>
                  <a:cubicBezTo>
                    <a:pt x="27" y="30"/>
                    <a:pt x="37" y="23"/>
                    <a:pt x="40" y="15"/>
                  </a:cubicBezTo>
                  <a:close/>
                </a:path>
              </a:pathLst>
            </a:custGeom>
            <a:grpFill/>
            <a:ln>
              <a:noFill/>
            </a:ln>
          </p:spPr>
          <p:txBody>
            <a:bodyPr anchor="ctr"/>
            <a:lstStyle/>
            <a:p>
              <a:pPr algn="ctr"/>
              <a:endParaRPr>
                <a:solidFill>
                  <a:schemeClr val="accent1">
                    <a:lumMod val="50000"/>
                  </a:schemeClr>
                </a:solidFill>
              </a:endParaRPr>
            </a:p>
          </p:txBody>
        </p:sp>
        <p:sp>
          <p:nvSpPr>
            <p:cNvPr id="936" name="i$ļíḓè"/>
            <p:cNvSpPr/>
            <p:nvPr userDrawn="1"/>
          </p:nvSpPr>
          <p:spPr bwMode="auto">
            <a:xfrm>
              <a:off x="3058422" y="4063064"/>
              <a:ext cx="154295" cy="109550"/>
            </a:xfrm>
            <a:custGeom>
              <a:avLst/>
              <a:gdLst>
                <a:gd name="T0" fmla="*/ 40 w 42"/>
                <a:gd name="T1" fmla="*/ 15 h 30"/>
                <a:gd name="T2" fmla="*/ 26 w 42"/>
                <a:gd name="T3" fmla="*/ 0 h 30"/>
                <a:gd name="T4" fmla="*/ 2 w 42"/>
                <a:gd name="T5" fmla="*/ 15 h 30"/>
                <a:gd name="T6" fmla="*/ 16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6" y="0"/>
                    <a:pt x="26" y="0"/>
                  </a:cubicBezTo>
                  <a:cubicBezTo>
                    <a:pt x="16" y="0"/>
                    <a:pt x="5" y="6"/>
                    <a:pt x="2" y="15"/>
                  </a:cubicBezTo>
                  <a:cubicBezTo>
                    <a:pt x="0" y="23"/>
                    <a:pt x="6" y="30"/>
                    <a:pt x="16" y="30"/>
                  </a:cubicBezTo>
                  <a:cubicBezTo>
                    <a:pt x="27" y="30"/>
                    <a:pt x="37" y="23"/>
                    <a:pt x="40" y="15"/>
                  </a:cubicBezTo>
                  <a:close/>
                </a:path>
              </a:pathLst>
            </a:custGeom>
            <a:grpFill/>
            <a:ln>
              <a:noFill/>
            </a:ln>
          </p:spPr>
          <p:txBody>
            <a:bodyPr anchor="ctr"/>
            <a:lstStyle/>
            <a:p>
              <a:pPr algn="ctr"/>
              <a:endParaRPr>
                <a:solidFill>
                  <a:schemeClr val="accent1">
                    <a:lumMod val="50000"/>
                  </a:schemeClr>
                </a:solidFill>
              </a:endParaRPr>
            </a:p>
          </p:txBody>
        </p:sp>
        <p:sp>
          <p:nvSpPr>
            <p:cNvPr id="937" name="íŝļíḓê"/>
            <p:cNvSpPr/>
            <p:nvPr userDrawn="1"/>
          </p:nvSpPr>
          <p:spPr bwMode="auto">
            <a:xfrm>
              <a:off x="3226603"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6" y="0"/>
                    <a:pt x="25" y="0"/>
                  </a:cubicBezTo>
                  <a:cubicBezTo>
                    <a:pt x="15" y="0"/>
                    <a:pt x="5" y="6"/>
                    <a:pt x="2" y="15"/>
                  </a:cubicBezTo>
                  <a:cubicBezTo>
                    <a:pt x="0" y="23"/>
                    <a:pt x="6" y="30"/>
                    <a:pt x="17" y="30"/>
                  </a:cubicBezTo>
                  <a:cubicBezTo>
                    <a:pt x="27" y="30"/>
                    <a:pt x="37" y="23"/>
                    <a:pt x="40" y="15"/>
                  </a:cubicBezTo>
                  <a:close/>
                </a:path>
              </a:pathLst>
            </a:custGeom>
            <a:grpFill/>
            <a:ln>
              <a:noFill/>
            </a:ln>
          </p:spPr>
          <p:txBody>
            <a:bodyPr anchor="ctr"/>
            <a:lstStyle/>
            <a:p>
              <a:pPr algn="ctr"/>
              <a:endParaRPr>
                <a:solidFill>
                  <a:schemeClr val="accent1">
                    <a:lumMod val="50000"/>
                  </a:schemeClr>
                </a:solidFill>
              </a:endParaRPr>
            </a:p>
          </p:txBody>
        </p:sp>
        <p:sp>
          <p:nvSpPr>
            <p:cNvPr id="938" name="îSlïdé"/>
            <p:cNvSpPr/>
            <p:nvPr userDrawn="1"/>
          </p:nvSpPr>
          <p:spPr bwMode="auto">
            <a:xfrm>
              <a:off x="3394784"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5" y="0"/>
                  </a:cubicBezTo>
                  <a:cubicBezTo>
                    <a:pt x="15" y="0"/>
                    <a:pt x="5" y="6"/>
                    <a:pt x="2" y="15"/>
                  </a:cubicBezTo>
                  <a:cubicBezTo>
                    <a:pt x="0" y="23"/>
                    <a:pt x="6" y="30"/>
                    <a:pt x="17" y="30"/>
                  </a:cubicBezTo>
                  <a:cubicBezTo>
                    <a:pt x="27"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39" name="işľïdè"/>
            <p:cNvSpPr/>
            <p:nvPr userDrawn="1"/>
          </p:nvSpPr>
          <p:spPr bwMode="auto">
            <a:xfrm>
              <a:off x="3562966"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5" y="0"/>
                  </a:cubicBezTo>
                  <a:cubicBezTo>
                    <a:pt x="15" y="0"/>
                    <a:pt x="4" y="6"/>
                    <a:pt x="2" y="15"/>
                  </a:cubicBezTo>
                  <a:cubicBezTo>
                    <a:pt x="0" y="23"/>
                    <a:pt x="7" y="30"/>
                    <a:pt x="17" y="30"/>
                  </a:cubicBezTo>
                  <a:cubicBezTo>
                    <a:pt x="28"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40" name="iš1îde"/>
            <p:cNvSpPr/>
            <p:nvPr userDrawn="1"/>
          </p:nvSpPr>
          <p:spPr bwMode="auto">
            <a:xfrm>
              <a:off x="3729604" y="4063064"/>
              <a:ext cx="154295" cy="109550"/>
            </a:xfrm>
            <a:custGeom>
              <a:avLst/>
              <a:gdLst>
                <a:gd name="T0" fmla="*/ 40 w 42"/>
                <a:gd name="T1" fmla="*/ 15 h 30"/>
                <a:gd name="T2" fmla="*/ 24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4" y="0"/>
                  </a:cubicBezTo>
                  <a:cubicBezTo>
                    <a:pt x="14" y="0"/>
                    <a:pt x="4" y="6"/>
                    <a:pt x="2" y="15"/>
                  </a:cubicBezTo>
                  <a:cubicBezTo>
                    <a:pt x="0" y="23"/>
                    <a:pt x="7" y="30"/>
                    <a:pt x="17" y="30"/>
                  </a:cubicBezTo>
                  <a:cubicBezTo>
                    <a:pt x="28"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41" name="ïSľiḑè"/>
            <p:cNvSpPr/>
            <p:nvPr userDrawn="1"/>
          </p:nvSpPr>
          <p:spPr bwMode="auto">
            <a:xfrm>
              <a:off x="3897785" y="4063064"/>
              <a:ext cx="149666" cy="109550"/>
            </a:xfrm>
            <a:custGeom>
              <a:avLst/>
              <a:gdLst>
                <a:gd name="T0" fmla="*/ 40 w 41"/>
                <a:gd name="T1" fmla="*/ 15 h 30"/>
                <a:gd name="T2" fmla="*/ 24 w 41"/>
                <a:gd name="T3" fmla="*/ 0 h 30"/>
                <a:gd name="T4" fmla="*/ 2 w 41"/>
                <a:gd name="T5" fmla="*/ 15 h 30"/>
                <a:gd name="T6" fmla="*/ 18 w 41"/>
                <a:gd name="T7" fmla="*/ 30 h 30"/>
                <a:gd name="T8" fmla="*/ 40 w 41"/>
                <a:gd name="T9" fmla="*/ 15 h 30"/>
              </a:gdLst>
              <a:ahLst/>
              <a:cxnLst>
                <a:cxn ang="0">
                  <a:pos x="T0" y="T1"/>
                </a:cxn>
                <a:cxn ang="0">
                  <a:pos x="T2" y="T3"/>
                </a:cxn>
                <a:cxn ang="0">
                  <a:pos x="T4" y="T5"/>
                </a:cxn>
                <a:cxn ang="0">
                  <a:pos x="T6" y="T7"/>
                </a:cxn>
                <a:cxn ang="0">
                  <a:pos x="T8" y="T9"/>
                </a:cxn>
              </a:cxnLst>
              <a:rect l="0" t="0" r="r" b="b"/>
              <a:pathLst>
                <a:path w="41" h="30">
                  <a:moveTo>
                    <a:pt x="40" y="15"/>
                  </a:moveTo>
                  <a:cubicBezTo>
                    <a:pt x="41" y="6"/>
                    <a:pt x="34" y="0"/>
                    <a:pt x="24" y="0"/>
                  </a:cubicBezTo>
                  <a:cubicBezTo>
                    <a:pt x="14" y="0"/>
                    <a:pt x="4" y="6"/>
                    <a:pt x="2" y="15"/>
                  </a:cubicBezTo>
                  <a:cubicBezTo>
                    <a:pt x="0" y="23"/>
                    <a:pt x="7" y="30"/>
                    <a:pt x="18" y="30"/>
                  </a:cubicBezTo>
                  <a:cubicBezTo>
                    <a:pt x="28"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42" name="îSḻiḋé"/>
            <p:cNvSpPr/>
            <p:nvPr userDrawn="1"/>
          </p:nvSpPr>
          <p:spPr bwMode="auto">
            <a:xfrm>
              <a:off x="2843953" y="4198843"/>
              <a:ext cx="160466" cy="112636"/>
            </a:xfrm>
            <a:custGeom>
              <a:avLst/>
              <a:gdLst>
                <a:gd name="T0" fmla="*/ 41 w 44"/>
                <a:gd name="T1" fmla="*/ 15 h 31"/>
                <a:gd name="T2" fmla="*/ 27 w 44"/>
                <a:gd name="T3" fmla="*/ 0 h 31"/>
                <a:gd name="T4" fmla="*/ 3 w 44"/>
                <a:gd name="T5" fmla="*/ 15 h 31"/>
                <a:gd name="T6" fmla="*/ 16 w 44"/>
                <a:gd name="T7" fmla="*/ 31 h 31"/>
                <a:gd name="T8" fmla="*/ 41 w 44"/>
                <a:gd name="T9" fmla="*/ 15 h 31"/>
              </a:gdLst>
              <a:ahLst/>
              <a:cxnLst>
                <a:cxn ang="0">
                  <a:pos x="T0" y="T1"/>
                </a:cxn>
                <a:cxn ang="0">
                  <a:pos x="T2" y="T3"/>
                </a:cxn>
                <a:cxn ang="0">
                  <a:pos x="T4" y="T5"/>
                </a:cxn>
                <a:cxn ang="0">
                  <a:pos x="T6" y="T7"/>
                </a:cxn>
                <a:cxn ang="0">
                  <a:pos x="T8" y="T9"/>
                </a:cxn>
              </a:cxnLst>
              <a:rect l="0" t="0" r="r" b="b"/>
              <a:pathLst>
                <a:path w="44" h="31">
                  <a:moveTo>
                    <a:pt x="41" y="15"/>
                  </a:moveTo>
                  <a:cubicBezTo>
                    <a:pt x="44" y="7"/>
                    <a:pt x="37" y="0"/>
                    <a:pt x="27" y="0"/>
                  </a:cubicBezTo>
                  <a:cubicBezTo>
                    <a:pt x="16" y="0"/>
                    <a:pt x="6" y="7"/>
                    <a:pt x="3" y="15"/>
                  </a:cubicBezTo>
                  <a:cubicBezTo>
                    <a:pt x="0" y="24"/>
                    <a:pt x="6" y="31"/>
                    <a:pt x="16" y="31"/>
                  </a:cubicBezTo>
                  <a:cubicBezTo>
                    <a:pt x="27" y="31"/>
                    <a:pt x="38" y="24"/>
                    <a:pt x="41" y="15"/>
                  </a:cubicBezTo>
                  <a:close/>
                </a:path>
              </a:pathLst>
            </a:custGeom>
            <a:grpFill/>
            <a:ln>
              <a:noFill/>
            </a:ln>
          </p:spPr>
          <p:txBody>
            <a:bodyPr anchor="ctr"/>
            <a:lstStyle/>
            <a:p>
              <a:pPr algn="ctr"/>
              <a:endParaRPr>
                <a:solidFill>
                  <a:schemeClr val="accent1">
                    <a:lumMod val="50000"/>
                  </a:schemeClr>
                </a:solidFill>
              </a:endParaRPr>
            </a:p>
          </p:txBody>
        </p:sp>
        <p:sp>
          <p:nvSpPr>
            <p:cNvPr id="943" name="íṡḻiďè"/>
            <p:cNvSpPr/>
            <p:nvPr userDrawn="1"/>
          </p:nvSpPr>
          <p:spPr bwMode="auto">
            <a:xfrm>
              <a:off x="3015219" y="4198843"/>
              <a:ext cx="155838" cy="112636"/>
            </a:xfrm>
            <a:custGeom>
              <a:avLst/>
              <a:gdLst>
                <a:gd name="T0" fmla="*/ 40 w 43"/>
                <a:gd name="T1" fmla="*/ 15 h 31"/>
                <a:gd name="T2" fmla="*/ 26 w 43"/>
                <a:gd name="T3" fmla="*/ 0 h 31"/>
                <a:gd name="T4" fmla="*/ 2 w 43"/>
                <a:gd name="T5" fmla="*/ 15 h 31"/>
                <a:gd name="T6" fmla="*/ 16 w 43"/>
                <a:gd name="T7" fmla="*/ 31 h 31"/>
                <a:gd name="T8" fmla="*/ 40 w 43"/>
                <a:gd name="T9" fmla="*/ 15 h 31"/>
              </a:gdLst>
              <a:ahLst/>
              <a:cxnLst>
                <a:cxn ang="0">
                  <a:pos x="T0" y="T1"/>
                </a:cxn>
                <a:cxn ang="0">
                  <a:pos x="T2" y="T3"/>
                </a:cxn>
                <a:cxn ang="0">
                  <a:pos x="T4" y="T5"/>
                </a:cxn>
                <a:cxn ang="0">
                  <a:pos x="T6" y="T7"/>
                </a:cxn>
                <a:cxn ang="0">
                  <a:pos x="T8" y="T9"/>
                </a:cxn>
              </a:cxnLst>
              <a:rect l="0" t="0" r="r" b="b"/>
              <a:pathLst>
                <a:path w="43" h="31">
                  <a:moveTo>
                    <a:pt x="40" y="15"/>
                  </a:moveTo>
                  <a:cubicBezTo>
                    <a:pt x="43" y="7"/>
                    <a:pt x="37" y="0"/>
                    <a:pt x="26" y="0"/>
                  </a:cubicBezTo>
                  <a:cubicBezTo>
                    <a:pt x="16" y="0"/>
                    <a:pt x="5" y="7"/>
                    <a:pt x="2" y="15"/>
                  </a:cubicBezTo>
                  <a:cubicBezTo>
                    <a:pt x="0" y="24"/>
                    <a:pt x="6" y="31"/>
                    <a:pt x="16" y="31"/>
                  </a:cubicBezTo>
                  <a:cubicBezTo>
                    <a:pt x="27"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4" name="íŝḷîde"/>
            <p:cNvSpPr/>
            <p:nvPr userDrawn="1"/>
          </p:nvSpPr>
          <p:spPr bwMode="auto">
            <a:xfrm>
              <a:off x="3183401" y="4198843"/>
              <a:ext cx="160466" cy="112636"/>
            </a:xfrm>
            <a:custGeom>
              <a:avLst/>
              <a:gdLst>
                <a:gd name="T0" fmla="*/ 41 w 44"/>
                <a:gd name="T1" fmla="*/ 15 h 31"/>
                <a:gd name="T2" fmla="*/ 27 w 44"/>
                <a:gd name="T3" fmla="*/ 0 h 31"/>
                <a:gd name="T4" fmla="*/ 3 w 44"/>
                <a:gd name="T5" fmla="*/ 15 h 31"/>
                <a:gd name="T6" fmla="*/ 17 w 44"/>
                <a:gd name="T7" fmla="*/ 31 h 31"/>
                <a:gd name="T8" fmla="*/ 41 w 44"/>
                <a:gd name="T9" fmla="*/ 15 h 31"/>
              </a:gdLst>
              <a:ahLst/>
              <a:cxnLst>
                <a:cxn ang="0">
                  <a:pos x="T0" y="T1"/>
                </a:cxn>
                <a:cxn ang="0">
                  <a:pos x="T2" y="T3"/>
                </a:cxn>
                <a:cxn ang="0">
                  <a:pos x="T4" y="T5"/>
                </a:cxn>
                <a:cxn ang="0">
                  <a:pos x="T6" y="T7"/>
                </a:cxn>
                <a:cxn ang="0">
                  <a:pos x="T8" y="T9"/>
                </a:cxn>
              </a:cxnLst>
              <a:rect l="0" t="0" r="r" b="b"/>
              <a:pathLst>
                <a:path w="44" h="31">
                  <a:moveTo>
                    <a:pt x="41" y="15"/>
                  </a:moveTo>
                  <a:cubicBezTo>
                    <a:pt x="44" y="7"/>
                    <a:pt x="37" y="0"/>
                    <a:pt x="27" y="0"/>
                  </a:cubicBezTo>
                  <a:cubicBezTo>
                    <a:pt x="16" y="0"/>
                    <a:pt x="6" y="7"/>
                    <a:pt x="3" y="15"/>
                  </a:cubicBezTo>
                  <a:cubicBezTo>
                    <a:pt x="0" y="24"/>
                    <a:pt x="7" y="31"/>
                    <a:pt x="17" y="31"/>
                  </a:cubicBezTo>
                  <a:cubicBezTo>
                    <a:pt x="28" y="31"/>
                    <a:pt x="39" y="24"/>
                    <a:pt x="41" y="15"/>
                  </a:cubicBezTo>
                  <a:close/>
                </a:path>
              </a:pathLst>
            </a:custGeom>
            <a:grpFill/>
            <a:ln>
              <a:noFill/>
            </a:ln>
          </p:spPr>
          <p:txBody>
            <a:bodyPr anchor="ctr"/>
            <a:lstStyle/>
            <a:p>
              <a:pPr algn="ctr"/>
              <a:endParaRPr>
                <a:solidFill>
                  <a:schemeClr val="accent1">
                    <a:lumMod val="50000"/>
                  </a:schemeClr>
                </a:solidFill>
              </a:endParaRPr>
            </a:p>
          </p:txBody>
        </p:sp>
        <p:sp>
          <p:nvSpPr>
            <p:cNvPr id="945" name="í$1iḋê"/>
            <p:cNvSpPr/>
            <p:nvPr userDrawn="1"/>
          </p:nvSpPr>
          <p:spPr bwMode="auto">
            <a:xfrm>
              <a:off x="3354667" y="4198843"/>
              <a:ext cx="155838" cy="112636"/>
            </a:xfrm>
            <a:custGeom>
              <a:avLst/>
              <a:gdLst>
                <a:gd name="T0" fmla="*/ 41 w 43"/>
                <a:gd name="T1" fmla="*/ 15 h 31"/>
                <a:gd name="T2" fmla="*/ 26 w 43"/>
                <a:gd name="T3" fmla="*/ 0 h 31"/>
                <a:gd name="T4" fmla="*/ 3 w 43"/>
                <a:gd name="T5" fmla="*/ 15 h 31"/>
                <a:gd name="T6" fmla="*/ 17 w 43"/>
                <a:gd name="T7" fmla="*/ 31 h 31"/>
                <a:gd name="T8" fmla="*/ 41 w 43"/>
                <a:gd name="T9" fmla="*/ 15 h 31"/>
              </a:gdLst>
              <a:ahLst/>
              <a:cxnLst>
                <a:cxn ang="0">
                  <a:pos x="T0" y="T1"/>
                </a:cxn>
                <a:cxn ang="0">
                  <a:pos x="T2" y="T3"/>
                </a:cxn>
                <a:cxn ang="0">
                  <a:pos x="T4" y="T5"/>
                </a:cxn>
                <a:cxn ang="0">
                  <a:pos x="T6" y="T7"/>
                </a:cxn>
                <a:cxn ang="0">
                  <a:pos x="T8" y="T9"/>
                </a:cxn>
              </a:cxnLst>
              <a:rect l="0" t="0" r="r" b="b"/>
              <a:pathLst>
                <a:path w="43" h="31">
                  <a:moveTo>
                    <a:pt x="41" y="15"/>
                  </a:moveTo>
                  <a:cubicBezTo>
                    <a:pt x="43" y="7"/>
                    <a:pt x="36" y="0"/>
                    <a:pt x="26" y="0"/>
                  </a:cubicBezTo>
                  <a:cubicBezTo>
                    <a:pt x="16" y="0"/>
                    <a:pt x="5" y="7"/>
                    <a:pt x="3" y="15"/>
                  </a:cubicBezTo>
                  <a:cubicBezTo>
                    <a:pt x="0" y="24"/>
                    <a:pt x="7" y="31"/>
                    <a:pt x="17" y="31"/>
                  </a:cubicBezTo>
                  <a:cubicBezTo>
                    <a:pt x="28" y="31"/>
                    <a:pt x="38" y="24"/>
                    <a:pt x="41" y="15"/>
                  </a:cubicBezTo>
                  <a:close/>
                </a:path>
              </a:pathLst>
            </a:custGeom>
            <a:grpFill/>
            <a:ln>
              <a:noFill/>
            </a:ln>
          </p:spPr>
          <p:txBody>
            <a:bodyPr anchor="ctr"/>
            <a:lstStyle/>
            <a:p>
              <a:pPr algn="ctr"/>
              <a:endParaRPr>
                <a:solidFill>
                  <a:schemeClr val="accent1">
                    <a:lumMod val="50000"/>
                  </a:schemeClr>
                </a:solidFill>
              </a:endParaRPr>
            </a:p>
          </p:txBody>
        </p:sp>
        <p:sp>
          <p:nvSpPr>
            <p:cNvPr id="946" name="íšļíḑê"/>
            <p:cNvSpPr/>
            <p:nvPr userDrawn="1"/>
          </p:nvSpPr>
          <p:spPr bwMode="auto">
            <a:xfrm>
              <a:off x="3525935" y="4198843"/>
              <a:ext cx="157381" cy="112636"/>
            </a:xfrm>
            <a:custGeom>
              <a:avLst/>
              <a:gdLst>
                <a:gd name="T0" fmla="*/ 40 w 43"/>
                <a:gd name="T1" fmla="*/ 15 h 31"/>
                <a:gd name="T2" fmla="*/ 25 w 43"/>
                <a:gd name="T3" fmla="*/ 0 h 31"/>
                <a:gd name="T4" fmla="*/ 2 w 43"/>
                <a:gd name="T5" fmla="*/ 15 h 31"/>
                <a:gd name="T6" fmla="*/ 17 w 43"/>
                <a:gd name="T7" fmla="*/ 31 h 31"/>
                <a:gd name="T8" fmla="*/ 40 w 43"/>
                <a:gd name="T9" fmla="*/ 15 h 31"/>
              </a:gdLst>
              <a:ahLst/>
              <a:cxnLst>
                <a:cxn ang="0">
                  <a:pos x="T0" y="T1"/>
                </a:cxn>
                <a:cxn ang="0">
                  <a:pos x="T2" y="T3"/>
                </a:cxn>
                <a:cxn ang="0">
                  <a:pos x="T4" y="T5"/>
                </a:cxn>
                <a:cxn ang="0">
                  <a:pos x="T6" y="T7"/>
                </a:cxn>
                <a:cxn ang="0">
                  <a:pos x="T8" y="T9"/>
                </a:cxn>
              </a:cxnLst>
              <a:rect l="0" t="0" r="r" b="b"/>
              <a:pathLst>
                <a:path w="43" h="31">
                  <a:moveTo>
                    <a:pt x="40" y="15"/>
                  </a:moveTo>
                  <a:cubicBezTo>
                    <a:pt x="43" y="7"/>
                    <a:pt x="36" y="0"/>
                    <a:pt x="25" y="0"/>
                  </a:cubicBezTo>
                  <a:cubicBezTo>
                    <a:pt x="15" y="0"/>
                    <a:pt x="5" y="7"/>
                    <a:pt x="2" y="15"/>
                  </a:cubicBezTo>
                  <a:cubicBezTo>
                    <a:pt x="0" y="24"/>
                    <a:pt x="7" y="31"/>
                    <a:pt x="17" y="31"/>
                  </a:cubicBezTo>
                  <a:cubicBezTo>
                    <a:pt x="28"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7" name="íṣľïḋe"/>
            <p:cNvSpPr/>
            <p:nvPr userDrawn="1"/>
          </p:nvSpPr>
          <p:spPr bwMode="auto">
            <a:xfrm>
              <a:off x="3697202" y="4198843"/>
              <a:ext cx="152752" cy="112636"/>
            </a:xfrm>
            <a:custGeom>
              <a:avLst/>
              <a:gdLst>
                <a:gd name="T0" fmla="*/ 40 w 42"/>
                <a:gd name="T1" fmla="*/ 15 h 31"/>
                <a:gd name="T2" fmla="*/ 25 w 42"/>
                <a:gd name="T3" fmla="*/ 0 h 31"/>
                <a:gd name="T4" fmla="*/ 2 w 42"/>
                <a:gd name="T5" fmla="*/ 15 h 31"/>
                <a:gd name="T6" fmla="*/ 17 w 42"/>
                <a:gd name="T7" fmla="*/ 31 h 31"/>
                <a:gd name="T8" fmla="*/ 40 w 42"/>
                <a:gd name="T9" fmla="*/ 15 h 31"/>
              </a:gdLst>
              <a:ahLst/>
              <a:cxnLst>
                <a:cxn ang="0">
                  <a:pos x="T0" y="T1"/>
                </a:cxn>
                <a:cxn ang="0">
                  <a:pos x="T2" y="T3"/>
                </a:cxn>
                <a:cxn ang="0">
                  <a:pos x="T4" y="T5"/>
                </a:cxn>
                <a:cxn ang="0">
                  <a:pos x="T6" y="T7"/>
                </a:cxn>
                <a:cxn ang="0">
                  <a:pos x="T8" y="T9"/>
                </a:cxn>
              </a:cxnLst>
              <a:rect l="0" t="0" r="r" b="b"/>
              <a:pathLst>
                <a:path w="42" h="31">
                  <a:moveTo>
                    <a:pt x="40" y="15"/>
                  </a:moveTo>
                  <a:cubicBezTo>
                    <a:pt x="42" y="7"/>
                    <a:pt x="35" y="0"/>
                    <a:pt x="25" y="0"/>
                  </a:cubicBezTo>
                  <a:cubicBezTo>
                    <a:pt x="14" y="0"/>
                    <a:pt x="4" y="7"/>
                    <a:pt x="2" y="15"/>
                  </a:cubicBezTo>
                  <a:cubicBezTo>
                    <a:pt x="0" y="24"/>
                    <a:pt x="7" y="31"/>
                    <a:pt x="17" y="31"/>
                  </a:cubicBezTo>
                  <a:cubicBezTo>
                    <a:pt x="28"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8" name="îSḷïḍé"/>
            <p:cNvSpPr/>
            <p:nvPr userDrawn="1"/>
          </p:nvSpPr>
          <p:spPr bwMode="auto">
            <a:xfrm>
              <a:off x="3868469" y="4198843"/>
              <a:ext cx="154295" cy="112636"/>
            </a:xfrm>
            <a:custGeom>
              <a:avLst/>
              <a:gdLst>
                <a:gd name="T0" fmla="*/ 40 w 42"/>
                <a:gd name="T1" fmla="*/ 15 h 31"/>
                <a:gd name="T2" fmla="*/ 24 w 42"/>
                <a:gd name="T3" fmla="*/ 0 h 31"/>
                <a:gd name="T4" fmla="*/ 2 w 42"/>
                <a:gd name="T5" fmla="*/ 15 h 31"/>
                <a:gd name="T6" fmla="*/ 17 w 42"/>
                <a:gd name="T7" fmla="*/ 31 h 31"/>
                <a:gd name="T8" fmla="*/ 40 w 42"/>
                <a:gd name="T9" fmla="*/ 15 h 31"/>
              </a:gdLst>
              <a:ahLst/>
              <a:cxnLst>
                <a:cxn ang="0">
                  <a:pos x="T0" y="T1"/>
                </a:cxn>
                <a:cxn ang="0">
                  <a:pos x="T2" y="T3"/>
                </a:cxn>
                <a:cxn ang="0">
                  <a:pos x="T4" y="T5"/>
                </a:cxn>
                <a:cxn ang="0">
                  <a:pos x="T6" y="T7"/>
                </a:cxn>
                <a:cxn ang="0">
                  <a:pos x="T8" y="T9"/>
                </a:cxn>
              </a:cxnLst>
              <a:rect l="0" t="0" r="r" b="b"/>
              <a:pathLst>
                <a:path w="42" h="31">
                  <a:moveTo>
                    <a:pt x="40" y="15"/>
                  </a:moveTo>
                  <a:cubicBezTo>
                    <a:pt x="42" y="7"/>
                    <a:pt x="35" y="0"/>
                    <a:pt x="24" y="0"/>
                  </a:cubicBezTo>
                  <a:cubicBezTo>
                    <a:pt x="14" y="0"/>
                    <a:pt x="4" y="7"/>
                    <a:pt x="2" y="15"/>
                  </a:cubicBezTo>
                  <a:cubicBezTo>
                    <a:pt x="0" y="24"/>
                    <a:pt x="7" y="31"/>
                    <a:pt x="17" y="31"/>
                  </a:cubicBezTo>
                  <a:cubicBezTo>
                    <a:pt x="28"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9" name="íSḻîḋè"/>
            <p:cNvSpPr/>
            <p:nvPr userDrawn="1"/>
          </p:nvSpPr>
          <p:spPr bwMode="auto">
            <a:xfrm>
              <a:off x="2793035" y="4337708"/>
              <a:ext cx="163552" cy="115721"/>
            </a:xfrm>
            <a:custGeom>
              <a:avLst/>
              <a:gdLst>
                <a:gd name="T0" fmla="*/ 42 w 45"/>
                <a:gd name="T1" fmla="*/ 16 h 32"/>
                <a:gd name="T2" fmla="*/ 28 w 45"/>
                <a:gd name="T3" fmla="*/ 0 h 32"/>
                <a:gd name="T4" fmla="*/ 3 w 45"/>
                <a:gd name="T5" fmla="*/ 16 h 32"/>
                <a:gd name="T6" fmla="*/ 17 w 45"/>
                <a:gd name="T7" fmla="*/ 32 h 32"/>
                <a:gd name="T8" fmla="*/ 42 w 45"/>
                <a:gd name="T9" fmla="*/ 16 h 32"/>
              </a:gdLst>
              <a:ahLst/>
              <a:cxnLst>
                <a:cxn ang="0">
                  <a:pos x="T0" y="T1"/>
                </a:cxn>
                <a:cxn ang="0">
                  <a:pos x="T2" y="T3"/>
                </a:cxn>
                <a:cxn ang="0">
                  <a:pos x="T4" y="T5"/>
                </a:cxn>
                <a:cxn ang="0">
                  <a:pos x="T6" y="T7"/>
                </a:cxn>
                <a:cxn ang="0">
                  <a:pos x="T8" y="T9"/>
                </a:cxn>
              </a:cxnLst>
              <a:rect l="0" t="0" r="r" b="b"/>
              <a:pathLst>
                <a:path w="45" h="32">
                  <a:moveTo>
                    <a:pt x="42" y="16"/>
                  </a:moveTo>
                  <a:cubicBezTo>
                    <a:pt x="45" y="7"/>
                    <a:pt x="39" y="0"/>
                    <a:pt x="28" y="0"/>
                  </a:cubicBezTo>
                  <a:cubicBezTo>
                    <a:pt x="17" y="0"/>
                    <a:pt x="6" y="7"/>
                    <a:pt x="3" y="16"/>
                  </a:cubicBezTo>
                  <a:cubicBezTo>
                    <a:pt x="0" y="25"/>
                    <a:pt x="7" y="32"/>
                    <a:pt x="17" y="32"/>
                  </a:cubicBezTo>
                  <a:cubicBezTo>
                    <a:pt x="28" y="32"/>
                    <a:pt x="39" y="25"/>
                    <a:pt x="42" y="16"/>
                  </a:cubicBezTo>
                  <a:close/>
                </a:path>
              </a:pathLst>
            </a:custGeom>
            <a:grpFill/>
            <a:ln>
              <a:noFill/>
            </a:ln>
          </p:spPr>
          <p:txBody>
            <a:bodyPr anchor="ctr"/>
            <a:lstStyle/>
            <a:p>
              <a:pPr algn="ctr"/>
              <a:endParaRPr>
                <a:solidFill>
                  <a:schemeClr val="accent1">
                    <a:lumMod val="50000"/>
                  </a:schemeClr>
                </a:solidFill>
              </a:endParaRPr>
            </a:p>
          </p:txBody>
        </p:sp>
        <p:sp>
          <p:nvSpPr>
            <p:cNvPr id="950" name="îśḻíḓè"/>
            <p:cNvSpPr/>
            <p:nvPr userDrawn="1"/>
          </p:nvSpPr>
          <p:spPr bwMode="auto">
            <a:xfrm>
              <a:off x="2967388" y="4337708"/>
              <a:ext cx="160466" cy="115721"/>
            </a:xfrm>
            <a:custGeom>
              <a:avLst/>
              <a:gdLst>
                <a:gd name="T0" fmla="*/ 42 w 44"/>
                <a:gd name="T1" fmla="*/ 16 h 32"/>
                <a:gd name="T2" fmla="*/ 27 w 44"/>
                <a:gd name="T3" fmla="*/ 0 h 32"/>
                <a:gd name="T4" fmla="*/ 3 w 44"/>
                <a:gd name="T5" fmla="*/ 16 h 32"/>
                <a:gd name="T6" fmla="*/ 17 w 44"/>
                <a:gd name="T7" fmla="*/ 32 h 32"/>
                <a:gd name="T8" fmla="*/ 42 w 44"/>
                <a:gd name="T9" fmla="*/ 16 h 32"/>
              </a:gdLst>
              <a:ahLst/>
              <a:cxnLst>
                <a:cxn ang="0">
                  <a:pos x="T0" y="T1"/>
                </a:cxn>
                <a:cxn ang="0">
                  <a:pos x="T2" y="T3"/>
                </a:cxn>
                <a:cxn ang="0">
                  <a:pos x="T4" y="T5"/>
                </a:cxn>
                <a:cxn ang="0">
                  <a:pos x="T6" y="T7"/>
                </a:cxn>
                <a:cxn ang="0">
                  <a:pos x="T8" y="T9"/>
                </a:cxn>
              </a:cxnLst>
              <a:rect l="0" t="0" r="r" b="b"/>
              <a:pathLst>
                <a:path w="44" h="32">
                  <a:moveTo>
                    <a:pt x="42" y="16"/>
                  </a:moveTo>
                  <a:cubicBezTo>
                    <a:pt x="44" y="7"/>
                    <a:pt x="38" y="0"/>
                    <a:pt x="27" y="0"/>
                  </a:cubicBezTo>
                  <a:cubicBezTo>
                    <a:pt x="17" y="0"/>
                    <a:pt x="6" y="7"/>
                    <a:pt x="3" y="16"/>
                  </a:cubicBezTo>
                  <a:cubicBezTo>
                    <a:pt x="0" y="25"/>
                    <a:pt x="6" y="32"/>
                    <a:pt x="17" y="32"/>
                  </a:cubicBezTo>
                  <a:cubicBezTo>
                    <a:pt x="28" y="32"/>
                    <a:pt x="39" y="25"/>
                    <a:pt x="42" y="16"/>
                  </a:cubicBezTo>
                  <a:close/>
                </a:path>
              </a:pathLst>
            </a:custGeom>
            <a:grpFill/>
            <a:ln>
              <a:noFill/>
            </a:ln>
          </p:spPr>
          <p:txBody>
            <a:bodyPr anchor="ctr"/>
            <a:lstStyle/>
            <a:p>
              <a:pPr algn="ctr"/>
              <a:endParaRPr>
                <a:solidFill>
                  <a:schemeClr val="accent1">
                    <a:lumMod val="50000"/>
                  </a:schemeClr>
                </a:solidFill>
              </a:endParaRPr>
            </a:p>
          </p:txBody>
        </p:sp>
        <p:sp>
          <p:nvSpPr>
            <p:cNvPr id="951" name="iśḷiḓè"/>
            <p:cNvSpPr/>
            <p:nvPr userDrawn="1"/>
          </p:nvSpPr>
          <p:spPr bwMode="auto">
            <a:xfrm>
              <a:off x="3143284" y="4337708"/>
              <a:ext cx="160466" cy="115721"/>
            </a:xfrm>
            <a:custGeom>
              <a:avLst/>
              <a:gdLst>
                <a:gd name="T0" fmla="*/ 41 w 44"/>
                <a:gd name="T1" fmla="*/ 16 h 32"/>
                <a:gd name="T2" fmla="*/ 26 w 44"/>
                <a:gd name="T3" fmla="*/ 0 h 32"/>
                <a:gd name="T4" fmla="*/ 2 w 44"/>
                <a:gd name="T5" fmla="*/ 16 h 32"/>
                <a:gd name="T6" fmla="*/ 17 w 44"/>
                <a:gd name="T7" fmla="*/ 32 h 32"/>
                <a:gd name="T8" fmla="*/ 41 w 44"/>
                <a:gd name="T9" fmla="*/ 16 h 32"/>
              </a:gdLst>
              <a:ahLst/>
              <a:cxnLst>
                <a:cxn ang="0">
                  <a:pos x="T0" y="T1"/>
                </a:cxn>
                <a:cxn ang="0">
                  <a:pos x="T2" y="T3"/>
                </a:cxn>
                <a:cxn ang="0">
                  <a:pos x="T4" y="T5"/>
                </a:cxn>
                <a:cxn ang="0">
                  <a:pos x="T6" y="T7"/>
                </a:cxn>
                <a:cxn ang="0">
                  <a:pos x="T8" y="T9"/>
                </a:cxn>
              </a:cxnLst>
              <a:rect l="0" t="0" r="r" b="b"/>
              <a:pathLst>
                <a:path w="44" h="32">
                  <a:moveTo>
                    <a:pt x="41" y="16"/>
                  </a:moveTo>
                  <a:cubicBezTo>
                    <a:pt x="44" y="7"/>
                    <a:pt x="37" y="0"/>
                    <a:pt x="26" y="0"/>
                  </a:cubicBezTo>
                  <a:cubicBezTo>
                    <a:pt x="16" y="0"/>
                    <a:pt x="5" y="7"/>
                    <a:pt x="2" y="16"/>
                  </a:cubicBezTo>
                  <a:cubicBezTo>
                    <a:pt x="0" y="25"/>
                    <a:pt x="6" y="32"/>
                    <a:pt x="17" y="32"/>
                  </a:cubicBezTo>
                  <a:cubicBezTo>
                    <a:pt x="28" y="32"/>
                    <a:pt x="38" y="25"/>
                    <a:pt x="41" y="16"/>
                  </a:cubicBezTo>
                  <a:close/>
                </a:path>
              </a:pathLst>
            </a:custGeom>
            <a:grpFill/>
            <a:ln>
              <a:noFill/>
            </a:ln>
          </p:spPr>
          <p:txBody>
            <a:bodyPr anchor="ctr"/>
            <a:lstStyle/>
            <a:p>
              <a:pPr algn="ctr"/>
              <a:endParaRPr>
                <a:solidFill>
                  <a:schemeClr val="accent1">
                    <a:lumMod val="50000"/>
                  </a:schemeClr>
                </a:solidFill>
              </a:endParaRPr>
            </a:p>
          </p:txBody>
        </p:sp>
        <p:sp>
          <p:nvSpPr>
            <p:cNvPr id="952" name="ïSḷiḓè"/>
            <p:cNvSpPr/>
            <p:nvPr userDrawn="1"/>
          </p:nvSpPr>
          <p:spPr bwMode="auto">
            <a:xfrm>
              <a:off x="3314551" y="4337708"/>
              <a:ext cx="160466" cy="115721"/>
            </a:xfrm>
            <a:custGeom>
              <a:avLst/>
              <a:gdLst>
                <a:gd name="T0" fmla="*/ 41 w 44"/>
                <a:gd name="T1" fmla="*/ 16 h 32"/>
                <a:gd name="T2" fmla="*/ 26 w 44"/>
                <a:gd name="T3" fmla="*/ 0 h 32"/>
                <a:gd name="T4" fmla="*/ 3 w 44"/>
                <a:gd name="T5" fmla="*/ 16 h 32"/>
                <a:gd name="T6" fmla="*/ 18 w 44"/>
                <a:gd name="T7" fmla="*/ 32 h 32"/>
                <a:gd name="T8" fmla="*/ 41 w 44"/>
                <a:gd name="T9" fmla="*/ 16 h 32"/>
              </a:gdLst>
              <a:ahLst/>
              <a:cxnLst>
                <a:cxn ang="0">
                  <a:pos x="T0" y="T1"/>
                </a:cxn>
                <a:cxn ang="0">
                  <a:pos x="T2" y="T3"/>
                </a:cxn>
                <a:cxn ang="0">
                  <a:pos x="T4" y="T5"/>
                </a:cxn>
                <a:cxn ang="0">
                  <a:pos x="T6" y="T7"/>
                </a:cxn>
                <a:cxn ang="0">
                  <a:pos x="T8" y="T9"/>
                </a:cxn>
              </a:cxnLst>
              <a:rect l="0" t="0" r="r" b="b"/>
              <a:pathLst>
                <a:path w="44" h="32">
                  <a:moveTo>
                    <a:pt x="41" y="16"/>
                  </a:moveTo>
                  <a:cubicBezTo>
                    <a:pt x="44" y="7"/>
                    <a:pt x="37" y="0"/>
                    <a:pt x="26" y="0"/>
                  </a:cubicBezTo>
                  <a:cubicBezTo>
                    <a:pt x="16" y="0"/>
                    <a:pt x="5" y="7"/>
                    <a:pt x="3" y="16"/>
                  </a:cubicBezTo>
                  <a:cubicBezTo>
                    <a:pt x="0" y="25"/>
                    <a:pt x="7" y="32"/>
                    <a:pt x="18" y="32"/>
                  </a:cubicBezTo>
                  <a:cubicBezTo>
                    <a:pt x="28" y="32"/>
                    <a:pt x="39" y="25"/>
                    <a:pt x="41" y="16"/>
                  </a:cubicBezTo>
                  <a:close/>
                </a:path>
              </a:pathLst>
            </a:custGeom>
            <a:grpFill/>
            <a:ln>
              <a:noFill/>
            </a:ln>
          </p:spPr>
          <p:txBody>
            <a:bodyPr anchor="ctr"/>
            <a:lstStyle/>
            <a:p>
              <a:pPr algn="ctr"/>
              <a:endParaRPr>
                <a:solidFill>
                  <a:schemeClr val="accent1">
                    <a:lumMod val="50000"/>
                  </a:schemeClr>
                </a:solidFill>
              </a:endParaRPr>
            </a:p>
          </p:txBody>
        </p:sp>
        <p:sp>
          <p:nvSpPr>
            <p:cNvPr id="953" name="ïṥľîďe"/>
            <p:cNvSpPr/>
            <p:nvPr userDrawn="1"/>
          </p:nvSpPr>
          <p:spPr bwMode="auto">
            <a:xfrm>
              <a:off x="3488904" y="4337708"/>
              <a:ext cx="157381" cy="115721"/>
            </a:xfrm>
            <a:custGeom>
              <a:avLst/>
              <a:gdLst>
                <a:gd name="T0" fmla="*/ 41 w 43"/>
                <a:gd name="T1" fmla="*/ 16 h 32"/>
                <a:gd name="T2" fmla="*/ 26 w 43"/>
                <a:gd name="T3" fmla="*/ 0 h 32"/>
                <a:gd name="T4" fmla="*/ 2 w 43"/>
                <a:gd name="T5" fmla="*/ 16 h 32"/>
                <a:gd name="T6" fmla="*/ 17 w 43"/>
                <a:gd name="T7" fmla="*/ 32 h 32"/>
                <a:gd name="T8" fmla="*/ 41 w 43"/>
                <a:gd name="T9" fmla="*/ 16 h 32"/>
              </a:gdLst>
              <a:ahLst/>
              <a:cxnLst>
                <a:cxn ang="0">
                  <a:pos x="T0" y="T1"/>
                </a:cxn>
                <a:cxn ang="0">
                  <a:pos x="T2" y="T3"/>
                </a:cxn>
                <a:cxn ang="0">
                  <a:pos x="T4" y="T5"/>
                </a:cxn>
                <a:cxn ang="0">
                  <a:pos x="T6" y="T7"/>
                </a:cxn>
                <a:cxn ang="0">
                  <a:pos x="T8" y="T9"/>
                </a:cxn>
              </a:cxnLst>
              <a:rect l="0" t="0" r="r" b="b"/>
              <a:pathLst>
                <a:path w="43" h="32">
                  <a:moveTo>
                    <a:pt x="41" y="16"/>
                  </a:moveTo>
                  <a:cubicBezTo>
                    <a:pt x="43" y="7"/>
                    <a:pt x="36" y="0"/>
                    <a:pt x="26" y="0"/>
                  </a:cubicBezTo>
                  <a:cubicBezTo>
                    <a:pt x="15" y="0"/>
                    <a:pt x="4" y="7"/>
                    <a:pt x="2" y="16"/>
                  </a:cubicBezTo>
                  <a:cubicBezTo>
                    <a:pt x="0" y="25"/>
                    <a:pt x="7" y="32"/>
                    <a:pt x="17" y="32"/>
                  </a:cubicBezTo>
                  <a:cubicBezTo>
                    <a:pt x="28" y="32"/>
                    <a:pt x="39" y="25"/>
                    <a:pt x="41" y="16"/>
                  </a:cubicBezTo>
                  <a:close/>
                </a:path>
              </a:pathLst>
            </a:custGeom>
            <a:grpFill/>
            <a:ln>
              <a:noFill/>
            </a:ln>
          </p:spPr>
          <p:txBody>
            <a:bodyPr anchor="ctr"/>
            <a:lstStyle/>
            <a:p>
              <a:pPr algn="ctr"/>
              <a:endParaRPr>
                <a:solidFill>
                  <a:schemeClr val="accent1">
                    <a:lumMod val="50000"/>
                  </a:schemeClr>
                </a:solidFill>
              </a:endParaRPr>
            </a:p>
          </p:txBody>
        </p:sp>
        <p:sp>
          <p:nvSpPr>
            <p:cNvPr id="954" name="íṩḷíḓè"/>
            <p:cNvSpPr/>
            <p:nvPr userDrawn="1"/>
          </p:nvSpPr>
          <p:spPr bwMode="auto">
            <a:xfrm>
              <a:off x="2745204" y="4479659"/>
              <a:ext cx="163552" cy="123436"/>
            </a:xfrm>
            <a:custGeom>
              <a:avLst/>
              <a:gdLst>
                <a:gd name="T0" fmla="*/ 42 w 45"/>
                <a:gd name="T1" fmla="*/ 17 h 34"/>
                <a:gd name="T2" fmla="*/ 28 w 45"/>
                <a:gd name="T3" fmla="*/ 0 h 34"/>
                <a:gd name="T4" fmla="*/ 3 w 45"/>
                <a:gd name="T5" fmla="*/ 17 h 34"/>
                <a:gd name="T6" fmla="*/ 17 w 45"/>
                <a:gd name="T7" fmla="*/ 34 h 34"/>
                <a:gd name="T8" fmla="*/ 42 w 45"/>
                <a:gd name="T9" fmla="*/ 17 h 34"/>
              </a:gdLst>
              <a:ahLst/>
              <a:cxnLst>
                <a:cxn ang="0">
                  <a:pos x="T0" y="T1"/>
                </a:cxn>
                <a:cxn ang="0">
                  <a:pos x="T2" y="T3"/>
                </a:cxn>
                <a:cxn ang="0">
                  <a:pos x="T4" y="T5"/>
                </a:cxn>
                <a:cxn ang="0">
                  <a:pos x="T6" y="T7"/>
                </a:cxn>
                <a:cxn ang="0">
                  <a:pos x="T8" y="T9"/>
                </a:cxn>
              </a:cxnLst>
              <a:rect l="0" t="0" r="r" b="b"/>
              <a:pathLst>
                <a:path w="45" h="34">
                  <a:moveTo>
                    <a:pt x="42" y="17"/>
                  </a:moveTo>
                  <a:cubicBezTo>
                    <a:pt x="45" y="8"/>
                    <a:pt x="39" y="0"/>
                    <a:pt x="28" y="0"/>
                  </a:cubicBezTo>
                  <a:cubicBezTo>
                    <a:pt x="17" y="0"/>
                    <a:pt x="6" y="8"/>
                    <a:pt x="3" y="17"/>
                  </a:cubicBezTo>
                  <a:cubicBezTo>
                    <a:pt x="0" y="26"/>
                    <a:pt x="6" y="34"/>
                    <a:pt x="17" y="34"/>
                  </a:cubicBezTo>
                  <a:cubicBezTo>
                    <a:pt x="28" y="34"/>
                    <a:pt x="39" y="26"/>
                    <a:pt x="42" y="17"/>
                  </a:cubicBezTo>
                  <a:close/>
                </a:path>
              </a:pathLst>
            </a:custGeom>
            <a:grpFill/>
            <a:ln>
              <a:noFill/>
            </a:ln>
          </p:spPr>
          <p:txBody>
            <a:bodyPr anchor="ctr"/>
            <a:lstStyle/>
            <a:p>
              <a:pPr algn="ctr"/>
              <a:endParaRPr>
                <a:solidFill>
                  <a:schemeClr val="accent1">
                    <a:lumMod val="50000"/>
                  </a:schemeClr>
                </a:solidFill>
              </a:endParaRPr>
            </a:p>
          </p:txBody>
        </p:sp>
        <p:sp>
          <p:nvSpPr>
            <p:cNvPr id="955" name="ïŝḷiďè"/>
            <p:cNvSpPr/>
            <p:nvPr userDrawn="1"/>
          </p:nvSpPr>
          <p:spPr bwMode="auto">
            <a:xfrm>
              <a:off x="2919557" y="4479659"/>
              <a:ext cx="165096" cy="123436"/>
            </a:xfrm>
            <a:custGeom>
              <a:avLst/>
              <a:gdLst>
                <a:gd name="T0" fmla="*/ 42 w 45"/>
                <a:gd name="T1" fmla="*/ 17 h 34"/>
                <a:gd name="T2" fmla="*/ 28 w 45"/>
                <a:gd name="T3" fmla="*/ 0 h 34"/>
                <a:gd name="T4" fmla="*/ 3 w 45"/>
                <a:gd name="T5" fmla="*/ 17 h 34"/>
                <a:gd name="T6" fmla="*/ 17 w 45"/>
                <a:gd name="T7" fmla="*/ 34 h 34"/>
                <a:gd name="T8" fmla="*/ 42 w 45"/>
                <a:gd name="T9" fmla="*/ 17 h 34"/>
              </a:gdLst>
              <a:ahLst/>
              <a:cxnLst>
                <a:cxn ang="0">
                  <a:pos x="T0" y="T1"/>
                </a:cxn>
                <a:cxn ang="0">
                  <a:pos x="T2" y="T3"/>
                </a:cxn>
                <a:cxn ang="0">
                  <a:pos x="T4" y="T5"/>
                </a:cxn>
                <a:cxn ang="0">
                  <a:pos x="T6" y="T7"/>
                </a:cxn>
                <a:cxn ang="0">
                  <a:pos x="T8" y="T9"/>
                </a:cxn>
              </a:cxnLst>
              <a:rect l="0" t="0" r="r" b="b"/>
              <a:pathLst>
                <a:path w="45" h="34">
                  <a:moveTo>
                    <a:pt x="42" y="17"/>
                  </a:moveTo>
                  <a:cubicBezTo>
                    <a:pt x="45" y="8"/>
                    <a:pt x="39" y="0"/>
                    <a:pt x="28" y="0"/>
                  </a:cubicBezTo>
                  <a:cubicBezTo>
                    <a:pt x="17" y="0"/>
                    <a:pt x="6" y="8"/>
                    <a:pt x="3" y="17"/>
                  </a:cubicBezTo>
                  <a:cubicBezTo>
                    <a:pt x="0" y="26"/>
                    <a:pt x="6" y="34"/>
                    <a:pt x="17" y="34"/>
                  </a:cubicBezTo>
                  <a:cubicBezTo>
                    <a:pt x="28" y="34"/>
                    <a:pt x="39" y="26"/>
                    <a:pt x="42" y="17"/>
                  </a:cubicBezTo>
                  <a:close/>
                </a:path>
              </a:pathLst>
            </a:custGeom>
            <a:grpFill/>
            <a:ln>
              <a:noFill/>
            </a:ln>
          </p:spPr>
          <p:txBody>
            <a:bodyPr anchor="ctr"/>
            <a:lstStyle/>
            <a:p>
              <a:pPr algn="ctr"/>
              <a:endParaRPr>
                <a:solidFill>
                  <a:schemeClr val="accent1">
                    <a:lumMod val="50000"/>
                  </a:schemeClr>
                </a:solidFill>
              </a:endParaRPr>
            </a:p>
          </p:txBody>
        </p:sp>
        <p:sp>
          <p:nvSpPr>
            <p:cNvPr id="956" name="ïşḻïḑe"/>
            <p:cNvSpPr/>
            <p:nvPr userDrawn="1"/>
          </p:nvSpPr>
          <p:spPr bwMode="auto">
            <a:xfrm>
              <a:off x="3095452" y="4479659"/>
              <a:ext cx="163552" cy="123436"/>
            </a:xfrm>
            <a:custGeom>
              <a:avLst/>
              <a:gdLst>
                <a:gd name="T0" fmla="*/ 43 w 45"/>
                <a:gd name="T1" fmla="*/ 17 h 34"/>
                <a:gd name="T2" fmla="*/ 28 w 45"/>
                <a:gd name="T3" fmla="*/ 0 h 34"/>
                <a:gd name="T4" fmla="*/ 3 w 45"/>
                <a:gd name="T5" fmla="*/ 17 h 34"/>
                <a:gd name="T6" fmla="*/ 18 w 45"/>
                <a:gd name="T7" fmla="*/ 34 h 34"/>
                <a:gd name="T8" fmla="*/ 43 w 45"/>
                <a:gd name="T9" fmla="*/ 17 h 34"/>
              </a:gdLst>
              <a:ahLst/>
              <a:cxnLst>
                <a:cxn ang="0">
                  <a:pos x="T0" y="T1"/>
                </a:cxn>
                <a:cxn ang="0">
                  <a:pos x="T2" y="T3"/>
                </a:cxn>
                <a:cxn ang="0">
                  <a:pos x="T4" y="T5"/>
                </a:cxn>
                <a:cxn ang="0">
                  <a:pos x="T6" y="T7"/>
                </a:cxn>
                <a:cxn ang="0">
                  <a:pos x="T8" y="T9"/>
                </a:cxn>
              </a:cxnLst>
              <a:rect l="0" t="0" r="r" b="b"/>
              <a:pathLst>
                <a:path w="45" h="34">
                  <a:moveTo>
                    <a:pt x="43" y="17"/>
                  </a:moveTo>
                  <a:cubicBezTo>
                    <a:pt x="45" y="8"/>
                    <a:pt x="39" y="0"/>
                    <a:pt x="28" y="0"/>
                  </a:cubicBezTo>
                  <a:cubicBezTo>
                    <a:pt x="17" y="0"/>
                    <a:pt x="6" y="8"/>
                    <a:pt x="3" y="17"/>
                  </a:cubicBezTo>
                  <a:cubicBezTo>
                    <a:pt x="0" y="26"/>
                    <a:pt x="7" y="34"/>
                    <a:pt x="18" y="34"/>
                  </a:cubicBezTo>
                  <a:cubicBezTo>
                    <a:pt x="29" y="34"/>
                    <a:pt x="40" y="26"/>
                    <a:pt x="43" y="17"/>
                  </a:cubicBezTo>
                  <a:close/>
                </a:path>
              </a:pathLst>
            </a:custGeom>
            <a:grpFill/>
            <a:ln>
              <a:noFill/>
            </a:ln>
          </p:spPr>
          <p:txBody>
            <a:bodyPr anchor="ctr"/>
            <a:lstStyle/>
            <a:p>
              <a:pPr algn="ctr"/>
              <a:endParaRPr>
                <a:solidFill>
                  <a:schemeClr val="accent1">
                    <a:lumMod val="50000"/>
                  </a:schemeClr>
                </a:solidFill>
              </a:endParaRPr>
            </a:p>
          </p:txBody>
        </p:sp>
        <p:sp>
          <p:nvSpPr>
            <p:cNvPr id="957" name="iṥlíḓè"/>
            <p:cNvSpPr/>
            <p:nvPr userDrawn="1"/>
          </p:nvSpPr>
          <p:spPr bwMode="auto">
            <a:xfrm>
              <a:off x="3274434" y="4479659"/>
              <a:ext cx="160466" cy="123436"/>
            </a:xfrm>
            <a:custGeom>
              <a:avLst/>
              <a:gdLst>
                <a:gd name="T0" fmla="*/ 42 w 44"/>
                <a:gd name="T1" fmla="*/ 17 h 34"/>
                <a:gd name="T2" fmla="*/ 27 w 44"/>
                <a:gd name="T3" fmla="*/ 0 h 34"/>
                <a:gd name="T4" fmla="*/ 2 w 44"/>
                <a:gd name="T5" fmla="*/ 17 h 34"/>
                <a:gd name="T6" fmla="*/ 17 w 44"/>
                <a:gd name="T7" fmla="*/ 34 h 34"/>
                <a:gd name="T8" fmla="*/ 42 w 44"/>
                <a:gd name="T9" fmla="*/ 17 h 34"/>
              </a:gdLst>
              <a:ahLst/>
              <a:cxnLst>
                <a:cxn ang="0">
                  <a:pos x="T0" y="T1"/>
                </a:cxn>
                <a:cxn ang="0">
                  <a:pos x="T2" y="T3"/>
                </a:cxn>
                <a:cxn ang="0">
                  <a:pos x="T4" y="T5"/>
                </a:cxn>
                <a:cxn ang="0">
                  <a:pos x="T6" y="T7"/>
                </a:cxn>
                <a:cxn ang="0">
                  <a:pos x="T8" y="T9"/>
                </a:cxn>
              </a:cxnLst>
              <a:rect l="0" t="0" r="r" b="b"/>
              <a:pathLst>
                <a:path w="44" h="34">
                  <a:moveTo>
                    <a:pt x="42" y="17"/>
                  </a:moveTo>
                  <a:cubicBezTo>
                    <a:pt x="44" y="8"/>
                    <a:pt x="37" y="0"/>
                    <a:pt x="27" y="0"/>
                  </a:cubicBezTo>
                  <a:cubicBezTo>
                    <a:pt x="16" y="0"/>
                    <a:pt x="5" y="8"/>
                    <a:pt x="2" y="17"/>
                  </a:cubicBezTo>
                  <a:cubicBezTo>
                    <a:pt x="0" y="26"/>
                    <a:pt x="7" y="34"/>
                    <a:pt x="17" y="34"/>
                  </a:cubicBezTo>
                  <a:cubicBezTo>
                    <a:pt x="28" y="34"/>
                    <a:pt x="39" y="26"/>
                    <a:pt x="42" y="17"/>
                  </a:cubicBezTo>
                  <a:close/>
                </a:path>
              </a:pathLst>
            </a:custGeom>
            <a:grpFill/>
            <a:ln>
              <a:noFill/>
            </a:ln>
          </p:spPr>
          <p:txBody>
            <a:bodyPr anchor="ctr"/>
            <a:lstStyle/>
            <a:p>
              <a:pPr algn="ctr"/>
              <a:endParaRPr>
                <a:solidFill>
                  <a:schemeClr val="accent1">
                    <a:lumMod val="50000"/>
                  </a:schemeClr>
                </a:solidFill>
              </a:endParaRPr>
            </a:p>
          </p:txBody>
        </p:sp>
        <p:sp>
          <p:nvSpPr>
            <p:cNvPr id="958" name="ï$lîḑé"/>
            <p:cNvSpPr/>
            <p:nvPr userDrawn="1"/>
          </p:nvSpPr>
          <p:spPr bwMode="auto">
            <a:xfrm>
              <a:off x="3448788" y="4479659"/>
              <a:ext cx="160466" cy="123436"/>
            </a:xfrm>
            <a:custGeom>
              <a:avLst/>
              <a:gdLst>
                <a:gd name="T0" fmla="*/ 42 w 44"/>
                <a:gd name="T1" fmla="*/ 17 h 34"/>
                <a:gd name="T2" fmla="*/ 27 w 44"/>
                <a:gd name="T3" fmla="*/ 0 h 34"/>
                <a:gd name="T4" fmla="*/ 3 w 44"/>
                <a:gd name="T5" fmla="*/ 17 h 34"/>
                <a:gd name="T6" fmla="*/ 18 w 44"/>
                <a:gd name="T7" fmla="*/ 34 h 34"/>
                <a:gd name="T8" fmla="*/ 42 w 44"/>
                <a:gd name="T9" fmla="*/ 17 h 34"/>
              </a:gdLst>
              <a:ahLst/>
              <a:cxnLst>
                <a:cxn ang="0">
                  <a:pos x="T0" y="T1"/>
                </a:cxn>
                <a:cxn ang="0">
                  <a:pos x="T2" y="T3"/>
                </a:cxn>
                <a:cxn ang="0">
                  <a:pos x="T4" y="T5"/>
                </a:cxn>
                <a:cxn ang="0">
                  <a:pos x="T6" y="T7"/>
                </a:cxn>
                <a:cxn ang="0">
                  <a:pos x="T8" y="T9"/>
                </a:cxn>
              </a:cxnLst>
              <a:rect l="0" t="0" r="r" b="b"/>
              <a:pathLst>
                <a:path w="44" h="34">
                  <a:moveTo>
                    <a:pt x="42" y="17"/>
                  </a:moveTo>
                  <a:cubicBezTo>
                    <a:pt x="44" y="8"/>
                    <a:pt x="37" y="0"/>
                    <a:pt x="27" y="0"/>
                  </a:cubicBezTo>
                  <a:cubicBezTo>
                    <a:pt x="16" y="0"/>
                    <a:pt x="5" y="8"/>
                    <a:pt x="3" y="17"/>
                  </a:cubicBezTo>
                  <a:cubicBezTo>
                    <a:pt x="0" y="26"/>
                    <a:pt x="7" y="34"/>
                    <a:pt x="18" y="34"/>
                  </a:cubicBezTo>
                  <a:cubicBezTo>
                    <a:pt x="29" y="34"/>
                    <a:pt x="40" y="26"/>
                    <a:pt x="42" y="17"/>
                  </a:cubicBezTo>
                  <a:close/>
                </a:path>
              </a:pathLst>
            </a:custGeom>
            <a:grpFill/>
            <a:ln>
              <a:noFill/>
            </a:ln>
          </p:spPr>
          <p:txBody>
            <a:bodyPr anchor="ctr"/>
            <a:lstStyle/>
            <a:p>
              <a:pPr algn="ctr"/>
              <a:endParaRPr>
                <a:solidFill>
                  <a:schemeClr val="accent1">
                    <a:lumMod val="50000"/>
                  </a:schemeClr>
                </a:solidFill>
              </a:endParaRPr>
            </a:p>
          </p:txBody>
        </p:sp>
        <p:sp>
          <p:nvSpPr>
            <p:cNvPr id="959" name="išľïde"/>
            <p:cNvSpPr/>
            <p:nvPr userDrawn="1"/>
          </p:nvSpPr>
          <p:spPr bwMode="auto">
            <a:xfrm>
              <a:off x="2689658" y="4629324"/>
              <a:ext cx="171268" cy="128065"/>
            </a:xfrm>
            <a:custGeom>
              <a:avLst/>
              <a:gdLst>
                <a:gd name="T0" fmla="*/ 44 w 47"/>
                <a:gd name="T1" fmla="*/ 17 h 35"/>
                <a:gd name="T2" fmla="*/ 29 w 47"/>
                <a:gd name="T3" fmla="*/ 0 h 35"/>
                <a:gd name="T4" fmla="*/ 4 w 47"/>
                <a:gd name="T5" fmla="*/ 17 h 35"/>
                <a:gd name="T6" fmla="*/ 18 w 47"/>
                <a:gd name="T7" fmla="*/ 35 h 35"/>
                <a:gd name="T8" fmla="*/ 44 w 47"/>
                <a:gd name="T9" fmla="*/ 17 h 35"/>
              </a:gdLst>
              <a:ahLst/>
              <a:cxnLst>
                <a:cxn ang="0">
                  <a:pos x="T0" y="T1"/>
                </a:cxn>
                <a:cxn ang="0">
                  <a:pos x="T2" y="T3"/>
                </a:cxn>
                <a:cxn ang="0">
                  <a:pos x="T4" y="T5"/>
                </a:cxn>
                <a:cxn ang="0">
                  <a:pos x="T6" y="T7"/>
                </a:cxn>
                <a:cxn ang="0">
                  <a:pos x="T8" y="T9"/>
                </a:cxn>
              </a:cxnLst>
              <a:rect l="0" t="0" r="r" b="b"/>
              <a:pathLst>
                <a:path w="47" h="35">
                  <a:moveTo>
                    <a:pt x="44" y="17"/>
                  </a:moveTo>
                  <a:cubicBezTo>
                    <a:pt x="47" y="8"/>
                    <a:pt x="40" y="0"/>
                    <a:pt x="29" y="0"/>
                  </a:cubicBezTo>
                  <a:cubicBezTo>
                    <a:pt x="18" y="0"/>
                    <a:pt x="7" y="8"/>
                    <a:pt x="4" y="17"/>
                  </a:cubicBezTo>
                  <a:cubicBezTo>
                    <a:pt x="0" y="27"/>
                    <a:pt x="7" y="35"/>
                    <a:pt x="18" y="35"/>
                  </a:cubicBezTo>
                  <a:cubicBezTo>
                    <a:pt x="29" y="35"/>
                    <a:pt x="41" y="27"/>
                    <a:pt x="44" y="17"/>
                  </a:cubicBezTo>
                  <a:close/>
                </a:path>
              </a:pathLst>
            </a:custGeom>
            <a:grpFill/>
            <a:ln>
              <a:noFill/>
            </a:ln>
          </p:spPr>
          <p:txBody>
            <a:bodyPr anchor="ctr"/>
            <a:lstStyle/>
            <a:p>
              <a:pPr algn="ctr"/>
              <a:endParaRPr>
                <a:solidFill>
                  <a:schemeClr val="accent1">
                    <a:lumMod val="50000"/>
                  </a:schemeClr>
                </a:solidFill>
              </a:endParaRPr>
            </a:p>
          </p:txBody>
        </p:sp>
        <p:sp>
          <p:nvSpPr>
            <p:cNvPr id="960" name="îṧļîḋe"/>
            <p:cNvSpPr/>
            <p:nvPr userDrawn="1"/>
          </p:nvSpPr>
          <p:spPr bwMode="auto">
            <a:xfrm>
              <a:off x="2873268" y="4629324"/>
              <a:ext cx="166638" cy="128065"/>
            </a:xfrm>
            <a:custGeom>
              <a:avLst/>
              <a:gdLst>
                <a:gd name="T0" fmla="*/ 43 w 46"/>
                <a:gd name="T1" fmla="*/ 17 h 35"/>
                <a:gd name="T2" fmla="*/ 28 w 46"/>
                <a:gd name="T3" fmla="*/ 0 h 35"/>
                <a:gd name="T4" fmla="*/ 3 w 46"/>
                <a:gd name="T5" fmla="*/ 17 h 35"/>
                <a:gd name="T6" fmla="*/ 17 w 46"/>
                <a:gd name="T7" fmla="*/ 35 h 35"/>
                <a:gd name="T8" fmla="*/ 43 w 46"/>
                <a:gd name="T9" fmla="*/ 17 h 35"/>
              </a:gdLst>
              <a:ahLst/>
              <a:cxnLst>
                <a:cxn ang="0">
                  <a:pos x="T0" y="T1"/>
                </a:cxn>
                <a:cxn ang="0">
                  <a:pos x="T2" y="T3"/>
                </a:cxn>
                <a:cxn ang="0">
                  <a:pos x="T4" y="T5"/>
                </a:cxn>
                <a:cxn ang="0">
                  <a:pos x="T6" y="T7"/>
                </a:cxn>
                <a:cxn ang="0">
                  <a:pos x="T8" y="T9"/>
                </a:cxn>
              </a:cxnLst>
              <a:rect l="0" t="0" r="r" b="b"/>
              <a:pathLst>
                <a:path w="46" h="35">
                  <a:moveTo>
                    <a:pt x="43" y="17"/>
                  </a:moveTo>
                  <a:cubicBezTo>
                    <a:pt x="46" y="8"/>
                    <a:pt x="39" y="0"/>
                    <a:pt x="28" y="0"/>
                  </a:cubicBezTo>
                  <a:cubicBezTo>
                    <a:pt x="17" y="0"/>
                    <a:pt x="6" y="8"/>
                    <a:pt x="3" y="17"/>
                  </a:cubicBezTo>
                  <a:cubicBezTo>
                    <a:pt x="0" y="27"/>
                    <a:pt x="6" y="35"/>
                    <a:pt x="17" y="35"/>
                  </a:cubicBezTo>
                  <a:cubicBezTo>
                    <a:pt x="28" y="35"/>
                    <a:pt x="40" y="27"/>
                    <a:pt x="43" y="17"/>
                  </a:cubicBezTo>
                  <a:close/>
                </a:path>
              </a:pathLst>
            </a:custGeom>
            <a:grpFill/>
            <a:ln>
              <a:noFill/>
            </a:ln>
          </p:spPr>
          <p:txBody>
            <a:bodyPr anchor="ctr"/>
            <a:lstStyle/>
            <a:p>
              <a:pPr algn="ctr"/>
              <a:endParaRPr>
                <a:solidFill>
                  <a:schemeClr val="accent1">
                    <a:lumMod val="50000"/>
                  </a:schemeClr>
                </a:solidFill>
              </a:endParaRPr>
            </a:p>
          </p:txBody>
        </p:sp>
        <p:sp>
          <p:nvSpPr>
            <p:cNvPr id="961" name="îṧlîḍê"/>
            <p:cNvSpPr/>
            <p:nvPr userDrawn="1"/>
          </p:nvSpPr>
          <p:spPr bwMode="auto">
            <a:xfrm>
              <a:off x="3050707" y="4629324"/>
              <a:ext cx="165096" cy="128065"/>
            </a:xfrm>
            <a:custGeom>
              <a:avLst/>
              <a:gdLst>
                <a:gd name="T0" fmla="*/ 43 w 45"/>
                <a:gd name="T1" fmla="*/ 17 h 35"/>
                <a:gd name="T2" fmla="*/ 28 w 45"/>
                <a:gd name="T3" fmla="*/ 0 h 35"/>
                <a:gd name="T4" fmla="*/ 3 w 45"/>
                <a:gd name="T5" fmla="*/ 17 h 35"/>
                <a:gd name="T6" fmla="*/ 18 w 45"/>
                <a:gd name="T7" fmla="*/ 35 h 35"/>
                <a:gd name="T8" fmla="*/ 43 w 45"/>
                <a:gd name="T9" fmla="*/ 17 h 35"/>
              </a:gdLst>
              <a:ahLst/>
              <a:cxnLst>
                <a:cxn ang="0">
                  <a:pos x="T0" y="T1"/>
                </a:cxn>
                <a:cxn ang="0">
                  <a:pos x="T2" y="T3"/>
                </a:cxn>
                <a:cxn ang="0">
                  <a:pos x="T4" y="T5"/>
                </a:cxn>
                <a:cxn ang="0">
                  <a:pos x="T6" y="T7"/>
                </a:cxn>
                <a:cxn ang="0">
                  <a:pos x="T8" y="T9"/>
                </a:cxn>
              </a:cxnLst>
              <a:rect l="0" t="0" r="r" b="b"/>
              <a:pathLst>
                <a:path w="45" h="35">
                  <a:moveTo>
                    <a:pt x="43" y="17"/>
                  </a:moveTo>
                  <a:cubicBezTo>
                    <a:pt x="45" y="8"/>
                    <a:pt x="39" y="0"/>
                    <a:pt x="28" y="0"/>
                  </a:cubicBezTo>
                  <a:cubicBezTo>
                    <a:pt x="17" y="0"/>
                    <a:pt x="6" y="8"/>
                    <a:pt x="3" y="17"/>
                  </a:cubicBezTo>
                  <a:cubicBezTo>
                    <a:pt x="0" y="27"/>
                    <a:pt x="6" y="35"/>
                    <a:pt x="18" y="35"/>
                  </a:cubicBezTo>
                  <a:cubicBezTo>
                    <a:pt x="29" y="35"/>
                    <a:pt x="40" y="27"/>
                    <a:pt x="43" y="17"/>
                  </a:cubicBezTo>
                  <a:close/>
                </a:path>
              </a:pathLst>
            </a:custGeom>
            <a:grpFill/>
            <a:ln>
              <a:noFill/>
            </a:ln>
          </p:spPr>
          <p:txBody>
            <a:bodyPr anchor="ctr"/>
            <a:lstStyle/>
            <a:p>
              <a:pPr algn="ctr"/>
              <a:endParaRPr>
                <a:solidFill>
                  <a:schemeClr val="accent1">
                    <a:lumMod val="50000"/>
                  </a:schemeClr>
                </a:solidFill>
              </a:endParaRPr>
            </a:p>
          </p:txBody>
        </p:sp>
        <p:sp>
          <p:nvSpPr>
            <p:cNvPr id="962" name="íSḻíḍè"/>
            <p:cNvSpPr/>
            <p:nvPr userDrawn="1"/>
          </p:nvSpPr>
          <p:spPr bwMode="auto">
            <a:xfrm>
              <a:off x="3229689" y="4629324"/>
              <a:ext cx="165096" cy="128065"/>
            </a:xfrm>
            <a:custGeom>
              <a:avLst/>
              <a:gdLst>
                <a:gd name="T0" fmla="*/ 43 w 45"/>
                <a:gd name="T1" fmla="*/ 17 h 35"/>
                <a:gd name="T2" fmla="*/ 27 w 45"/>
                <a:gd name="T3" fmla="*/ 0 h 35"/>
                <a:gd name="T4" fmla="*/ 3 w 45"/>
                <a:gd name="T5" fmla="*/ 17 h 35"/>
                <a:gd name="T6" fmla="*/ 18 w 45"/>
                <a:gd name="T7" fmla="*/ 35 h 35"/>
                <a:gd name="T8" fmla="*/ 43 w 45"/>
                <a:gd name="T9" fmla="*/ 17 h 35"/>
              </a:gdLst>
              <a:ahLst/>
              <a:cxnLst>
                <a:cxn ang="0">
                  <a:pos x="T0" y="T1"/>
                </a:cxn>
                <a:cxn ang="0">
                  <a:pos x="T2" y="T3"/>
                </a:cxn>
                <a:cxn ang="0">
                  <a:pos x="T4" y="T5"/>
                </a:cxn>
                <a:cxn ang="0">
                  <a:pos x="T6" y="T7"/>
                </a:cxn>
                <a:cxn ang="0">
                  <a:pos x="T8" y="T9"/>
                </a:cxn>
              </a:cxnLst>
              <a:rect l="0" t="0" r="r" b="b"/>
              <a:pathLst>
                <a:path w="45" h="35">
                  <a:moveTo>
                    <a:pt x="43" y="17"/>
                  </a:moveTo>
                  <a:cubicBezTo>
                    <a:pt x="45" y="8"/>
                    <a:pt x="38" y="0"/>
                    <a:pt x="27" y="0"/>
                  </a:cubicBezTo>
                  <a:cubicBezTo>
                    <a:pt x="16" y="0"/>
                    <a:pt x="5" y="8"/>
                    <a:pt x="3" y="17"/>
                  </a:cubicBezTo>
                  <a:cubicBezTo>
                    <a:pt x="0" y="27"/>
                    <a:pt x="7" y="35"/>
                    <a:pt x="18" y="35"/>
                  </a:cubicBezTo>
                  <a:cubicBezTo>
                    <a:pt x="29" y="35"/>
                    <a:pt x="40" y="27"/>
                    <a:pt x="43" y="17"/>
                  </a:cubicBezTo>
                  <a:close/>
                </a:path>
              </a:pathLst>
            </a:custGeom>
            <a:grpFill/>
            <a:ln>
              <a:noFill/>
            </a:ln>
          </p:spPr>
          <p:txBody>
            <a:bodyPr anchor="ctr"/>
            <a:lstStyle/>
            <a:p>
              <a:pPr algn="ctr"/>
              <a:endParaRPr>
                <a:solidFill>
                  <a:schemeClr val="accent1">
                    <a:lumMod val="50000"/>
                  </a:schemeClr>
                </a:solidFill>
              </a:endParaRPr>
            </a:p>
          </p:txBody>
        </p:sp>
        <p:sp>
          <p:nvSpPr>
            <p:cNvPr id="963" name="ïSļíḑé"/>
            <p:cNvSpPr/>
            <p:nvPr userDrawn="1"/>
          </p:nvSpPr>
          <p:spPr bwMode="auto">
            <a:xfrm>
              <a:off x="2456673" y="4783619"/>
              <a:ext cx="171268" cy="131151"/>
            </a:xfrm>
            <a:custGeom>
              <a:avLst/>
              <a:gdLst>
                <a:gd name="T0" fmla="*/ 44 w 47"/>
                <a:gd name="T1" fmla="*/ 18 h 36"/>
                <a:gd name="T2" fmla="*/ 30 w 47"/>
                <a:gd name="T3" fmla="*/ 0 h 36"/>
                <a:gd name="T4" fmla="*/ 3 w 47"/>
                <a:gd name="T5" fmla="*/ 18 h 36"/>
                <a:gd name="T6" fmla="*/ 17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1" y="0"/>
                    <a:pt x="30" y="0"/>
                  </a:cubicBezTo>
                  <a:cubicBezTo>
                    <a:pt x="19" y="0"/>
                    <a:pt x="7" y="8"/>
                    <a:pt x="3" y="18"/>
                  </a:cubicBezTo>
                  <a:cubicBezTo>
                    <a:pt x="0" y="28"/>
                    <a:pt x="6" y="36"/>
                    <a:pt x="17" y="36"/>
                  </a:cubicBezTo>
                  <a:cubicBezTo>
                    <a:pt x="28" y="36"/>
                    <a:pt x="40" y="28"/>
                    <a:pt x="44" y="18"/>
                  </a:cubicBezTo>
                  <a:close/>
                </a:path>
              </a:pathLst>
            </a:custGeom>
            <a:grpFill/>
            <a:ln>
              <a:noFill/>
            </a:ln>
          </p:spPr>
          <p:txBody>
            <a:bodyPr anchor="ctr"/>
            <a:lstStyle/>
            <a:p>
              <a:pPr algn="ctr"/>
              <a:endParaRPr>
                <a:solidFill>
                  <a:schemeClr val="accent1">
                    <a:lumMod val="50000"/>
                  </a:schemeClr>
                </a:solidFill>
              </a:endParaRPr>
            </a:p>
          </p:txBody>
        </p:sp>
        <p:sp>
          <p:nvSpPr>
            <p:cNvPr id="964" name="i$1iḋe"/>
            <p:cNvSpPr/>
            <p:nvPr userDrawn="1"/>
          </p:nvSpPr>
          <p:spPr bwMode="auto">
            <a:xfrm>
              <a:off x="2638740" y="4783619"/>
              <a:ext cx="171268" cy="131151"/>
            </a:xfrm>
            <a:custGeom>
              <a:avLst/>
              <a:gdLst>
                <a:gd name="T0" fmla="*/ 44 w 47"/>
                <a:gd name="T1" fmla="*/ 18 h 36"/>
                <a:gd name="T2" fmla="*/ 29 w 47"/>
                <a:gd name="T3" fmla="*/ 0 h 36"/>
                <a:gd name="T4" fmla="*/ 3 w 47"/>
                <a:gd name="T5" fmla="*/ 18 h 36"/>
                <a:gd name="T6" fmla="*/ 17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0" y="0"/>
                    <a:pt x="29" y="0"/>
                  </a:cubicBezTo>
                  <a:cubicBezTo>
                    <a:pt x="18" y="0"/>
                    <a:pt x="6" y="8"/>
                    <a:pt x="3" y="18"/>
                  </a:cubicBezTo>
                  <a:cubicBezTo>
                    <a:pt x="0" y="28"/>
                    <a:pt x="6" y="36"/>
                    <a:pt x="17" y="36"/>
                  </a:cubicBezTo>
                  <a:cubicBezTo>
                    <a:pt x="29" y="36"/>
                    <a:pt x="41" y="28"/>
                    <a:pt x="44" y="18"/>
                  </a:cubicBezTo>
                  <a:close/>
                </a:path>
              </a:pathLst>
            </a:custGeom>
            <a:grpFill/>
            <a:ln>
              <a:noFill/>
            </a:ln>
          </p:spPr>
          <p:txBody>
            <a:bodyPr anchor="ctr"/>
            <a:lstStyle/>
            <a:p>
              <a:pPr algn="ctr"/>
              <a:endParaRPr>
                <a:solidFill>
                  <a:schemeClr val="accent1">
                    <a:lumMod val="50000"/>
                  </a:schemeClr>
                </a:solidFill>
              </a:endParaRPr>
            </a:p>
          </p:txBody>
        </p:sp>
        <p:sp>
          <p:nvSpPr>
            <p:cNvPr id="965" name="ïşḻîḍê"/>
            <p:cNvSpPr/>
            <p:nvPr userDrawn="1"/>
          </p:nvSpPr>
          <p:spPr bwMode="auto">
            <a:xfrm>
              <a:off x="2820808" y="4783619"/>
              <a:ext cx="172810" cy="131151"/>
            </a:xfrm>
            <a:custGeom>
              <a:avLst/>
              <a:gdLst>
                <a:gd name="T0" fmla="*/ 44 w 47"/>
                <a:gd name="T1" fmla="*/ 18 h 36"/>
                <a:gd name="T2" fmla="*/ 29 w 47"/>
                <a:gd name="T3" fmla="*/ 0 h 36"/>
                <a:gd name="T4" fmla="*/ 3 w 47"/>
                <a:gd name="T5" fmla="*/ 18 h 36"/>
                <a:gd name="T6" fmla="*/ 18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0" y="0"/>
                    <a:pt x="29" y="0"/>
                  </a:cubicBezTo>
                  <a:cubicBezTo>
                    <a:pt x="18" y="0"/>
                    <a:pt x="6" y="8"/>
                    <a:pt x="3" y="18"/>
                  </a:cubicBezTo>
                  <a:cubicBezTo>
                    <a:pt x="0" y="28"/>
                    <a:pt x="6" y="36"/>
                    <a:pt x="18" y="36"/>
                  </a:cubicBezTo>
                  <a:cubicBezTo>
                    <a:pt x="29" y="36"/>
                    <a:pt x="41" y="28"/>
                    <a:pt x="44" y="18"/>
                  </a:cubicBezTo>
                  <a:close/>
                </a:path>
              </a:pathLst>
            </a:custGeom>
            <a:grpFill/>
            <a:ln>
              <a:noFill/>
            </a:ln>
          </p:spPr>
          <p:txBody>
            <a:bodyPr anchor="ctr"/>
            <a:lstStyle/>
            <a:p>
              <a:pPr algn="ctr"/>
              <a:endParaRPr>
                <a:solidFill>
                  <a:schemeClr val="accent1">
                    <a:lumMod val="50000"/>
                  </a:schemeClr>
                </a:solidFill>
              </a:endParaRPr>
            </a:p>
          </p:txBody>
        </p:sp>
        <p:sp>
          <p:nvSpPr>
            <p:cNvPr id="966" name="íŝlíḑe"/>
            <p:cNvSpPr/>
            <p:nvPr userDrawn="1"/>
          </p:nvSpPr>
          <p:spPr bwMode="auto">
            <a:xfrm>
              <a:off x="3004419" y="4783619"/>
              <a:ext cx="166638" cy="131151"/>
            </a:xfrm>
            <a:custGeom>
              <a:avLst/>
              <a:gdLst>
                <a:gd name="T0" fmla="*/ 43 w 46"/>
                <a:gd name="T1" fmla="*/ 18 h 36"/>
                <a:gd name="T2" fmla="*/ 28 w 46"/>
                <a:gd name="T3" fmla="*/ 0 h 36"/>
                <a:gd name="T4" fmla="*/ 3 w 46"/>
                <a:gd name="T5" fmla="*/ 18 h 36"/>
                <a:gd name="T6" fmla="*/ 18 w 46"/>
                <a:gd name="T7" fmla="*/ 36 h 36"/>
                <a:gd name="T8" fmla="*/ 43 w 46"/>
                <a:gd name="T9" fmla="*/ 18 h 36"/>
              </a:gdLst>
              <a:ahLst/>
              <a:cxnLst>
                <a:cxn ang="0">
                  <a:pos x="T0" y="T1"/>
                </a:cxn>
                <a:cxn ang="0">
                  <a:pos x="T2" y="T3"/>
                </a:cxn>
                <a:cxn ang="0">
                  <a:pos x="T4" y="T5"/>
                </a:cxn>
                <a:cxn ang="0">
                  <a:pos x="T6" y="T7"/>
                </a:cxn>
                <a:cxn ang="0">
                  <a:pos x="T8" y="T9"/>
                </a:cxn>
              </a:cxnLst>
              <a:rect l="0" t="0" r="r" b="b"/>
              <a:pathLst>
                <a:path w="46" h="36">
                  <a:moveTo>
                    <a:pt x="43" y="18"/>
                  </a:moveTo>
                  <a:cubicBezTo>
                    <a:pt x="46" y="8"/>
                    <a:pt x="39" y="0"/>
                    <a:pt x="28" y="0"/>
                  </a:cubicBezTo>
                  <a:cubicBezTo>
                    <a:pt x="17" y="0"/>
                    <a:pt x="6" y="8"/>
                    <a:pt x="3" y="18"/>
                  </a:cubicBezTo>
                  <a:cubicBezTo>
                    <a:pt x="0" y="28"/>
                    <a:pt x="7" y="36"/>
                    <a:pt x="18" y="36"/>
                  </a:cubicBezTo>
                  <a:cubicBezTo>
                    <a:pt x="29" y="36"/>
                    <a:pt x="41" y="28"/>
                    <a:pt x="43" y="18"/>
                  </a:cubicBezTo>
                  <a:close/>
                </a:path>
              </a:pathLst>
            </a:custGeom>
            <a:grpFill/>
            <a:ln>
              <a:noFill/>
            </a:ln>
          </p:spPr>
          <p:txBody>
            <a:bodyPr anchor="ctr"/>
            <a:lstStyle/>
            <a:p>
              <a:pPr algn="ctr"/>
              <a:endParaRPr>
                <a:solidFill>
                  <a:schemeClr val="accent1">
                    <a:lumMod val="50000"/>
                  </a:schemeClr>
                </a:solidFill>
              </a:endParaRPr>
            </a:p>
          </p:txBody>
        </p:sp>
        <p:sp>
          <p:nvSpPr>
            <p:cNvPr id="967" name="iṡḻíḋé"/>
            <p:cNvSpPr/>
            <p:nvPr userDrawn="1"/>
          </p:nvSpPr>
          <p:spPr bwMode="auto">
            <a:xfrm>
              <a:off x="2398041" y="4944086"/>
              <a:ext cx="175896" cy="134237"/>
            </a:xfrm>
            <a:custGeom>
              <a:avLst/>
              <a:gdLst>
                <a:gd name="T0" fmla="*/ 45 w 48"/>
                <a:gd name="T1" fmla="*/ 18 h 37"/>
                <a:gd name="T2" fmla="*/ 30 w 48"/>
                <a:gd name="T3" fmla="*/ 0 h 37"/>
                <a:gd name="T4" fmla="*/ 3 w 48"/>
                <a:gd name="T5" fmla="*/ 18 h 37"/>
                <a:gd name="T6" fmla="*/ 17 w 48"/>
                <a:gd name="T7" fmla="*/ 37 h 37"/>
                <a:gd name="T8" fmla="*/ 45 w 48"/>
                <a:gd name="T9" fmla="*/ 18 h 37"/>
              </a:gdLst>
              <a:ahLst/>
              <a:cxnLst>
                <a:cxn ang="0">
                  <a:pos x="T0" y="T1"/>
                </a:cxn>
                <a:cxn ang="0">
                  <a:pos x="T2" y="T3"/>
                </a:cxn>
                <a:cxn ang="0">
                  <a:pos x="T4" y="T5"/>
                </a:cxn>
                <a:cxn ang="0">
                  <a:pos x="T6" y="T7"/>
                </a:cxn>
                <a:cxn ang="0">
                  <a:pos x="T8" y="T9"/>
                </a:cxn>
              </a:cxnLst>
              <a:rect l="0" t="0" r="r" b="b"/>
              <a:pathLst>
                <a:path w="48" h="37">
                  <a:moveTo>
                    <a:pt x="45" y="18"/>
                  </a:moveTo>
                  <a:cubicBezTo>
                    <a:pt x="48" y="8"/>
                    <a:pt x="42" y="0"/>
                    <a:pt x="30" y="0"/>
                  </a:cubicBezTo>
                  <a:cubicBezTo>
                    <a:pt x="19" y="0"/>
                    <a:pt x="7" y="8"/>
                    <a:pt x="3" y="18"/>
                  </a:cubicBezTo>
                  <a:cubicBezTo>
                    <a:pt x="0" y="29"/>
                    <a:pt x="6" y="37"/>
                    <a:pt x="17" y="37"/>
                  </a:cubicBezTo>
                  <a:cubicBezTo>
                    <a:pt x="29" y="37"/>
                    <a:pt x="41" y="29"/>
                    <a:pt x="45" y="18"/>
                  </a:cubicBezTo>
                  <a:close/>
                </a:path>
              </a:pathLst>
            </a:custGeom>
            <a:grpFill/>
            <a:ln>
              <a:noFill/>
            </a:ln>
          </p:spPr>
          <p:txBody>
            <a:bodyPr anchor="ctr"/>
            <a:lstStyle/>
            <a:p>
              <a:pPr algn="ctr"/>
              <a:endParaRPr>
                <a:solidFill>
                  <a:schemeClr val="accent1">
                    <a:lumMod val="50000"/>
                  </a:schemeClr>
                </a:solidFill>
              </a:endParaRPr>
            </a:p>
          </p:txBody>
        </p:sp>
        <p:sp>
          <p:nvSpPr>
            <p:cNvPr id="968" name="ïṣľide"/>
            <p:cNvSpPr/>
            <p:nvPr userDrawn="1"/>
          </p:nvSpPr>
          <p:spPr bwMode="auto">
            <a:xfrm>
              <a:off x="2580108" y="4944086"/>
              <a:ext cx="178982" cy="134237"/>
            </a:xfrm>
            <a:custGeom>
              <a:avLst/>
              <a:gdLst>
                <a:gd name="T0" fmla="*/ 45 w 49"/>
                <a:gd name="T1" fmla="*/ 18 h 37"/>
                <a:gd name="T2" fmla="*/ 31 w 49"/>
                <a:gd name="T3" fmla="*/ 0 h 37"/>
                <a:gd name="T4" fmla="*/ 4 w 49"/>
                <a:gd name="T5" fmla="*/ 18 h 37"/>
                <a:gd name="T6" fmla="*/ 18 w 49"/>
                <a:gd name="T7" fmla="*/ 37 h 37"/>
                <a:gd name="T8" fmla="*/ 45 w 49"/>
                <a:gd name="T9" fmla="*/ 18 h 37"/>
              </a:gdLst>
              <a:ahLst/>
              <a:cxnLst>
                <a:cxn ang="0">
                  <a:pos x="T0" y="T1"/>
                </a:cxn>
                <a:cxn ang="0">
                  <a:pos x="T2" y="T3"/>
                </a:cxn>
                <a:cxn ang="0">
                  <a:pos x="T4" y="T5"/>
                </a:cxn>
                <a:cxn ang="0">
                  <a:pos x="T6" y="T7"/>
                </a:cxn>
                <a:cxn ang="0">
                  <a:pos x="T8" y="T9"/>
                </a:cxn>
              </a:cxnLst>
              <a:rect l="0" t="0" r="r" b="b"/>
              <a:pathLst>
                <a:path w="49" h="37">
                  <a:moveTo>
                    <a:pt x="45" y="18"/>
                  </a:moveTo>
                  <a:cubicBezTo>
                    <a:pt x="49" y="8"/>
                    <a:pt x="42" y="0"/>
                    <a:pt x="31" y="0"/>
                  </a:cubicBezTo>
                  <a:cubicBezTo>
                    <a:pt x="19" y="0"/>
                    <a:pt x="7" y="8"/>
                    <a:pt x="4" y="18"/>
                  </a:cubicBezTo>
                  <a:cubicBezTo>
                    <a:pt x="0" y="29"/>
                    <a:pt x="7" y="37"/>
                    <a:pt x="18" y="37"/>
                  </a:cubicBezTo>
                  <a:cubicBezTo>
                    <a:pt x="30" y="37"/>
                    <a:pt x="42" y="29"/>
                    <a:pt x="45" y="18"/>
                  </a:cubicBezTo>
                  <a:close/>
                </a:path>
              </a:pathLst>
            </a:custGeom>
            <a:grpFill/>
            <a:ln>
              <a:noFill/>
            </a:ln>
          </p:spPr>
          <p:txBody>
            <a:bodyPr anchor="ctr"/>
            <a:lstStyle/>
            <a:p>
              <a:pPr algn="ctr"/>
              <a:endParaRPr>
                <a:solidFill>
                  <a:schemeClr val="accent1">
                    <a:lumMod val="50000"/>
                  </a:schemeClr>
                </a:solidFill>
              </a:endParaRPr>
            </a:p>
          </p:txBody>
        </p:sp>
        <p:sp>
          <p:nvSpPr>
            <p:cNvPr id="969" name="îś1ïḍe"/>
            <p:cNvSpPr/>
            <p:nvPr userDrawn="1"/>
          </p:nvSpPr>
          <p:spPr bwMode="auto">
            <a:xfrm>
              <a:off x="2766805" y="4944086"/>
              <a:ext cx="174353" cy="134237"/>
            </a:xfrm>
            <a:custGeom>
              <a:avLst/>
              <a:gdLst>
                <a:gd name="T0" fmla="*/ 45 w 48"/>
                <a:gd name="T1" fmla="*/ 18 h 37"/>
                <a:gd name="T2" fmla="*/ 30 w 48"/>
                <a:gd name="T3" fmla="*/ 0 h 37"/>
                <a:gd name="T4" fmla="*/ 4 w 48"/>
                <a:gd name="T5" fmla="*/ 18 h 37"/>
                <a:gd name="T6" fmla="*/ 19 w 48"/>
                <a:gd name="T7" fmla="*/ 37 h 37"/>
                <a:gd name="T8" fmla="*/ 45 w 48"/>
                <a:gd name="T9" fmla="*/ 18 h 37"/>
              </a:gdLst>
              <a:ahLst/>
              <a:cxnLst>
                <a:cxn ang="0">
                  <a:pos x="T0" y="T1"/>
                </a:cxn>
                <a:cxn ang="0">
                  <a:pos x="T2" y="T3"/>
                </a:cxn>
                <a:cxn ang="0">
                  <a:pos x="T4" y="T5"/>
                </a:cxn>
                <a:cxn ang="0">
                  <a:pos x="T6" y="T7"/>
                </a:cxn>
                <a:cxn ang="0">
                  <a:pos x="T8" y="T9"/>
                </a:cxn>
              </a:cxnLst>
              <a:rect l="0" t="0" r="r" b="b"/>
              <a:pathLst>
                <a:path w="48" h="37">
                  <a:moveTo>
                    <a:pt x="45" y="18"/>
                  </a:moveTo>
                  <a:cubicBezTo>
                    <a:pt x="48" y="8"/>
                    <a:pt x="41" y="0"/>
                    <a:pt x="30" y="0"/>
                  </a:cubicBezTo>
                  <a:cubicBezTo>
                    <a:pt x="19" y="0"/>
                    <a:pt x="7" y="8"/>
                    <a:pt x="4" y="18"/>
                  </a:cubicBezTo>
                  <a:cubicBezTo>
                    <a:pt x="0" y="29"/>
                    <a:pt x="7" y="37"/>
                    <a:pt x="19" y="37"/>
                  </a:cubicBezTo>
                  <a:cubicBezTo>
                    <a:pt x="30" y="37"/>
                    <a:pt x="42" y="29"/>
                    <a:pt x="45" y="18"/>
                  </a:cubicBezTo>
                  <a:close/>
                </a:path>
              </a:pathLst>
            </a:custGeom>
            <a:grpFill/>
            <a:ln>
              <a:noFill/>
            </a:ln>
          </p:spPr>
          <p:txBody>
            <a:bodyPr anchor="ctr"/>
            <a:lstStyle/>
            <a:p>
              <a:pPr algn="ctr"/>
              <a:endParaRPr>
                <a:solidFill>
                  <a:schemeClr val="accent1">
                    <a:lumMod val="50000"/>
                  </a:schemeClr>
                </a:solidFill>
              </a:endParaRPr>
            </a:p>
          </p:txBody>
        </p:sp>
        <p:sp>
          <p:nvSpPr>
            <p:cNvPr id="970" name="iṣļiḑè"/>
            <p:cNvSpPr/>
            <p:nvPr userDrawn="1"/>
          </p:nvSpPr>
          <p:spPr bwMode="auto">
            <a:xfrm>
              <a:off x="2336323" y="5107638"/>
              <a:ext cx="178982" cy="138865"/>
            </a:xfrm>
            <a:custGeom>
              <a:avLst/>
              <a:gdLst>
                <a:gd name="T0" fmla="*/ 46 w 49"/>
                <a:gd name="T1" fmla="*/ 19 h 38"/>
                <a:gd name="T2" fmla="*/ 31 w 49"/>
                <a:gd name="T3" fmla="*/ 0 h 38"/>
                <a:gd name="T4" fmla="*/ 4 w 49"/>
                <a:gd name="T5" fmla="*/ 19 h 38"/>
                <a:gd name="T6" fmla="*/ 18 w 49"/>
                <a:gd name="T7" fmla="*/ 38 h 38"/>
                <a:gd name="T8" fmla="*/ 46 w 49"/>
                <a:gd name="T9" fmla="*/ 19 h 38"/>
              </a:gdLst>
              <a:ahLst/>
              <a:cxnLst>
                <a:cxn ang="0">
                  <a:pos x="T0" y="T1"/>
                </a:cxn>
                <a:cxn ang="0">
                  <a:pos x="T2" y="T3"/>
                </a:cxn>
                <a:cxn ang="0">
                  <a:pos x="T4" y="T5"/>
                </a:cxn>
                <a:cxn ang="0">
                  <a:pos x="T6" y="T7"/>
                </a:cxn>
                <a:cxn ang="0">
                  <a:pos x="T8" y="T9"/>
                </a:cxn>
              </a:cxnLst>
              <a:rect l="0" t="0" r="r" b="b"/>
              <a:pathLst>
                <a:path w="49" h="38">
                  <a:moveTo>
                    <a:pt x="46" y="19"/>
                  </a:moveTo>
                  <a:cubicBezTo>
                    <a:pt x="49" y="9"/>
                    <a:pt x="43" y="0"/>
                    <a:pt x="31" y="0"/>
                  </a:cubicBezTo>
                  <a:cubicBezTo>
                    <a:pt x="20" y="0"/>
                    <a:pt x="7" y="9"/>
                    <a:pt x="4" y="19"/>
                  </a:cubicBezTo>
                  <a:cubicBezTo>
                    <a:pt x="0" y="30"/>
                    <a:pt x="6" y="38"/>
                    <a:pt x="18" y="38"/>
                  </a:cubicBezTo>
                  <a:cubicBezTo>
                    <a:pt x="30" y="38"/>
                    <a:pt x="42" y="30"/>
                    <a:pt x="46" y="19"/>
                  </a:cubicBezTo>
                  <a:close/>
                </a:path>
              </a:pathLst>
            </a:custGeom>
            <a:grpFill/>
            <a:ln>
              <a:noFill/>
            </a:ln>
          </p:spPr>
          <p:txBody>
            <a:bodyPr anchor="ctr"/>
            <a:lstStyle/>
            <a:p>
              <a:pPr algn="ctr"/>
              <a:endParaRPr>
                <a:solidFill>
                  <a:schemeClr val="accent1">
                    <a:lumMod val="50000"/>
                  </a:schemeClr>
                </a:solidFill>
              </a:endParaRPr>
            </a:p>
          </p:txBody>
        </p:sp>
        <p:sp>
          <p:nvSpPr>
            <p:cNvPr id="971" name="ïṣļïďé"/>
            <p:cNvSpPr/>
            <p:nvPr userDrawn="1"/>
          </p:nvSpPr>
          <p:spPr bwMode="auto">
            <a:xfrm>
              <a:off x="2526106" y="5107638"/>
              <a:ext cx="178982" cy="138865"/>
            </a:xfrm>
            <a:custGeom>
              <a:avLst/>
              <a:gdLst>
                <a:gd name="T0" fmla="*/ 45 w 49"/>
                <a:gd name="T1" fmla="*/ 19 h 38"/>
                <a:gd name="T2" fmla="*/ 31 w 49"/>
                <a:gd name="T3" fmla="*/ 0 h 38"/>
                <a:gd name="T4" fmla="*/ 3 w 49"/>
                <a:gd name="T5" fmla="*/ 19 h 38"/>
                <a:gd name="T6" fmla="*/ 18 w 49"/>
                <a:gd name="T7" fmla="*/ 38 h 38"/>
                <a:gd name="T8" fmla="*/ 45 w 49"/>
                <a:gd name="T9" fmla="*/ 19 h 38"/>
              </a:gdLst>
              <a:ahLst/>
              <a:cxnLst>
                <a:cxn ang="0">
                  <a:pos x="T0" y="T1"/>
                </a:cxn>
                <a:cxn ang="0">
                  <a:pos x="T2" y="T3"/>
                </a:cxn>
                <a:cxn ang="0">
                  <a:pos x="T4" y="T5"/>
                </a:cxn>
                <a:cxn ang="0">
                  <a:pos x="T6" y="T7"/>
                </a:cxn>
                <a:cxn ang="0">
                  <a:pos x="T8" y="T9"/>
                </a:cxn>
              </a:cxnLst>
              <a:rect l="0" t="0" r="r" b="b"/>
              <a:pathLst>
                <a:path w="49" h="38">
                  <a:moveTo>
                    <a:pt x="45" y="19"/>
                  </a:moveTo>
                  <a:cubicBezTo>
                    <a:pt x="49" y="9"/>
                    <a:pt x="42" y="0"/>
                    <a:pt x="31" y="0"/>
                  </a:cubicBezTo>
                  <a:cubicBezTo>
                    <a:pt x="19" y="0"/>
                    <a:pt x="7" y="9"/>
                    <a:pt x="3" y="19"/>
                  </a:cubicBezTo>
                  <a:cubicBezTo>
                    <a:pt x="0" y="30"/>
                    <a:pt x="6" y="38"/>
                    <a:pt x="18" y="38"/>
                  </a:cubicBezTo>
                  <a:cubicBezTo>
                    <a:pt x="30" y="38"/>
                    <a:pt x="42" y="30"/>
                    <a:pt x="45" y="19"/>
                  </a:cubicBezTo>
                  <a:close/>
                </a:path>
              </a:pathLst>
            </a:custGeom>
            <a:grpFill/>
            <a:ln>
              <a:noFill/>
            </a:ln>
          </p:spPr>
          <p:txBody>
            <a:bodyPr anchor="ctr"/>
            <a:lstStyle/>
            <a:p>
              <a:pPr algn="ctr"/>
              <a:endParaRPr>
                <a:solidFill>
                  <a:schemeClr val="accent1">
                    <a:lumMod val="50000"/>
                  </a:schemeClr>
                </a:solidFill>
              </a:endParaRPr>
            </a:p>
          </p:txBody>
        </p:sp>
        <p:sp>
          <p:nvSpPr>
            <p:cNvPr id="972" name="iṩľîḋe"/>
            <p:cNvSpPr/>
            <p:nvPr userDrawn="1"/>
          </p:nvSpPr>
          <p:spPr bwMode="auto">
            <a:xfrm>
              <a:off x="2274605" y="5280448"/>
              <a:ext cx="182068" cy="145037"/>
            </a:xfrm>
            <a:custGeom>
              <a:avLst/>
              <a:gdLst>
                <a:gd name="T0" fmla="*/ 46 w 50"/>
                <a:gd name="T1" fmla="*/ 20 h 40"/>
                <a:gd name="T2" fmla="*/ 32 w 50"/>
                <a:gd name="T3" fmla="*/ 0 h 40"/>
                <a:gd name="T4" fmla="*/ 4 w 50"/>
                <a:gd name="T5" fmla="*/ 20 h 40"/>
                <a:gd name="T6" fmla="*/ 18 w 50"/>
                <a:gd name="T7" fmla="*/ 40 h 40"/>
                <a:gd name="T8" fmla="*/ 46 w 50"/>
                <a:gd name="T9" fmla="*/ 20 h 40"/>
              </a:gdLst>
              <a:ahLst/>
              <a:cxnLst>
                <a:cxn ang="0">
                  <a:pos x="T0" y="T1"/>
                </a:cxn>
                <a:cxn ang="0">
                  <a:pos x="T2" y="T3"/>
                </a:cxn>
                <a:cxn ang="0">
                  <a:pos x="T4" y="T5"/>
                </a:cxn>
                <a:cxn ang="0">
                  <a:pos x="T6" y="T7"/>
                </a:cxn>
                <a:cxn ang="0">
                  <a:pos x="T8" y="T9"/>
                </a:cxn>
              </a:cxnLst>
              <a:rect l="0" t="0" r="r" b="b"/>
              <a:pathLst>
                <a:path w="50" h="40">
                  <a:moveTo>
                    <a:pt x="46" y="20"/>
                  </a:moveTo>
                  <a:cubicBezTo>
                    <a:pt x="50" y="9"/>
                    <a:pt x="44" y="0"/>
                    <a:pt x="32" y="0"/>
                  </a:cubicBezTo>
                  <a:cubicBezTo>
                    <a:pt x="20" y="0"/>
                    <a:pt x="7" y="9"/>
                    <a:pt x="4" y="20"/>
                  </a:cubicBezTo>
                  <a:cubicBezTo>
                    <a:pt x="0" y="31"/>
                    <a:pt x="6" y="40"/>
                    <a:pt x="18" y="40"/>
                  </a:cubicBezTo>
                  <a:cubicBezTo>
                    <a:pt x="30" y="40"/>
                    <a:pt x="43" y="31"/>
                    <a:pt x="46" y="20"/>
                  </a:cubicBezTo>
                  <a:close/>
                </a:path>
              </a:pathLst>
            </a:custGeom>
            <a:grpFill/>
            <a:ln>
              <a:noFill/>
            </a:ln>
          </p:spPr>
          <p:txBody>
            <a:bodyPr anchor="ctr"/>
            <a:lstStyle/>
            <a:p>
              <a:pPr algn="ctr"/>
              <a:endParaRPr>
                <a:solidFill>
                  <a:schemeClr val="accent1">
                    <a:lumMod val="50000"/>
                  </a:schemeClr>
                </a:solidFill>
              </a:endParaRPr>
            </a:p>
          </p:txBody>
        </p:sp>
        <p:sp>
          <p:nvSpPr>
            <p:cNvPr id="973" name="îṣḻíḋé"/>
            <p:cNvSpPr/>
            <p:nvPr userDrawn="1"/>
          </p:nvSpPr>
          <p:spPr bwMode="auto">
            <a:xfrm>
              <a:off x="2464388" y="5280448"/>
              <a:ext cx="185154" cy="145037"/>
            </a:xfrm>
            <a:custGeom>
              <a:avLst/>
              <a:gdLst>
                <a:gd name="T0" fmla="*/ 47 w 51"/>
                <a:gd name="T1" fmla="*/ 20 h 40"/>
                <a:gd name="T2" fmla="*/ 32 w 51"/>
                <a:gd name="T3" fmla="*/ 0 h 40"/>
                <a:gd name="T4" fmla="*/ 4 w 51"/>
                <a:gd name="T5" fmla="*/ 20 h 40"/>
                <a:gd name="T6" fmla="*/ 19 w 51"/>
                <a:gd name="T7" fmla="*/ 40 h 40"/>
                <a:gd name="T8" fmla="*/ 47 w 51"/>
                <a:gd name="T9" fmla="*/ 20 h 40"/>
              </a:gdLst>
              <a:ahLst/>
              <a:cxnLst>
                <a:cxn ang="0">
                  <a:pos x="T0" y="T1"/>
                </a:cxn>
                <a:cxn ang="0">
                  <a:pos x="T2" y="T3"/>
                </a:cxn>
                <a:cxn ang="0">
                  <a:pos x="T4" y="T5"/>
                </a:cxn>
                <a:cxn ang="0">
                  <a:pos x="T6" y="T7"/>
                </a:cxn>
                <a:cxn ang="0">
                  <a:pos x="T8" y="T9"/>
                </a:cxn>
              </a:cxnLst>
              <a:rect l="0" t="0" r="r" b="b"/>
              <a:pathLst>
                <a:path w="51" h="40">
                  <a:moveTo>
                    <a:pt x="47" y="20"/>
                  </a:moveTo>
                  <a:cubicBezTo>
                    <a:pt x="51" y="9"/>
                    <a:pt x="44" y="0"/>
                    <a:pt x="32" y="0"/>
                  </a:cubicBezTo>
                  <a:cubicBezTo>
                    <a:pt x="20" y="0"/>
                    <a:pt x="8" y="9"/>
                    <a:pt x="4" y="20"/>
                  </a:cubicBezTo>
                  <a:cubicBezTo>
                    <a:pt x="0" y="31"/>
                    <a:pt x="7" y="40"/>
                    <a:pt x="19" y="40"/>
                  </a:cubicBezTo>
                  <a:cubicBezTo>
                    <a:pt x="31" y="40"/>
                    <a:pt x="43" y="31"/>
                    <a:pt x="47" y="20"/>
                  </a:cubicBezTo>
                  <a:close/>
                </a:path>
              </a:pathLst>
            </a:custGeom>
            <a:grpFill/>
            <a:ln>
              <a:noFill/>
            </a:ln>
          </p:spPr>
          <p:txBody>
            <a:bodyPr anchor="ctr"/>
            <a:lstStyle/>
            <a:p>
              <a:pPr algn="ctr"/>
              <a:endParaRPr>
                <a:solidFill>
                  <a:schemeClr val="accent1">
                    <a:lumMod val="50000"/>
                  </a:schemeClr>
                </a:solidFill>
              </a:endParaRPr>
            </a:p>
          </p:txBody>
        </p:sp>
        <p:sp>
          <p:nvSpPr>
            <p:cNvPr id="974" name="îşḷïde"/>
            <p:cNvSpPr/>
            <p:nvPr userDrawn="1"/>
          </p:nvSpPr>
          <p:spPr bwMode="auto">
            <a:xfrm>
              <a:off x="2208259" y="5454801"/>
              <a:ext cx="186697" cy="154295"/>
            </a:xfrm>
            <a:custGeom>
              <a:avLst/>
              <a:gdLst>
                <a:gd name="T0" fmla="*/ 47 w 51"/>
                <a:gd name="T1" fmla="*/ 21 h 42"/>
                <a:gd name="T2" fmla="*/ 33 w 51"/>
                <a:gd name="T3" fmla="*/ 0 h 42"/>
                <a:gd name="T4" fmla="*/ 4 w 51"/>
                <a:gd name="T5" fmla="*/ 21 h 42"/>
                <a:gd name="T6" fmla="*/ 18 w 51"/>
                <a:gd name="T7" fmla="*/ 42 h 42"/>
                <a:gd name="T8" fmla="*/ 47 w 51"/>
                <a:gd name="T9" fmla="*/ 21 h 42"/>
              </a:gdLst>
              <a:ahLst/>
              <a:cxnLst>
                <a:cxn ang="0">
                  <a:pos x="T0" y="T1"/>
                </a:cxn>
                <a:cxn ang="0">
                  <a:pos x="T2" y="T3"/>
                </a:cxn>
                <a:cxn ang="0">
                  <a:pos x="T4" y="T5"/>
                </a:cxn>
                <a:cxn ang="0">
                  <a:pos x="T6" y="T7"/>
                </a:cxn>
                <a:cxn ang="0">
                  <a:pos x="T8" y="T9"/>
                </a:cxn>
              </a:cxnLst>
              <a:rect l="0" t="0" r="r" b="b"/>
              <a:pathLst>
                <a:path w="51" h="42">
                  <a:moveTo>
                    <a:pt x="47" y="21"/>
                  </a:moveTo>
                  <a:cubicBezTo>
                    <a:pt x="51" y="10"/>
                    <a:pt x="45" y="0"/>
                    <a:pt x="33" y="0"/>
                  </a:cubicBezTo>
                  <a:cubicBezTo>
                    <a:pt x="21" y="0"/>
                    <a:pt x="8" y="10"/>
                    <a:pt x="4" y="21"/>
                  </a:cubicBezTo>
                  <a:cubicBezTo>
                    <a:pt x="0" y="32"/>
                    <a:pt x="6" y="42"/>
                    <a:pt x="18" y="42"/>
                  </a:cubicBezTo>
                  <a:cubicBezTo>
                    <a:pt x="30" y="42"/>
                    <a:pt x="44" y="32"/>
                    <a:pt x="47" y="21"/>
                  </a:cubicBezTo>
                  <a:close/>
                </a:path>
              </a:pathLst>
            </a:custGeom>
            <a:grpFill/>
            <a:ln>
              <a:noFill/>
            </a:ln>
          </p:spPr>
          <p:txBody>
            <a:bodyPr anchor="ctr"/>
            <a:lstStyle/>
            <a:p>
              <a:pPr algn="ctr"/>
              <a:endParaRPr>
                <a:solidFill>
                  <a:schemeClr val="accent1">
                    <a:lumMod val="50000"/>
                  </a:schemeClr>
                </a:solidFill>
              </a:endParaRPr>
            </a:p>
          </p:txBody>
        </p:sp>
        <p:sp>
          <p:nvSpPr>
            <p:cNvPr id="975" name="îṥliḋe"/>
            <p:cNvSpPr/>
            <p:nvPr userDrawn="1"/>
          </p:nvSpPr>
          <p:spPr bwMode="auto">
            <a:xfrm>
              <a:off x="2401126" y="5454801"/>
              <a:ext cx="189783" cy="154295"/>
            </a:xfrm>
            <a:custGeom>
              <a:avLst/>
              <a:gdLst>
                <a:gd name="T0" fmla="*/ 48 w 52"/>
                <a:gd name="T1" fmla="*/ 21 h 42"/>
                <a:gd name="T2" fmla="*/ 33 w 52"/>
                <a:gd name="T3" fmla="*/ 0 h 42"/>
                <a:gd name="T4" fmla="*/ 4 w 52"/>
                <a:gd name="T5" fmla="*/ 21 h 42"/>
                <a:gd name="T6" fmla="*/ 19 w 52"/>
                <a:gd name="T7" fmla="*/ 42 h 42"/>
                <a:gd name="T8" fmla="*/ 48 w 52"/>
                <a:gd name="T9" fmla="*/ 21 h 42"/>
              </a:gdLst>
              <a:ahLst/>
              <a:cxnLst>
                <a:cxn ang="0">
                  <a:pos x="T0" y="T1"/>
                </a:cxn>
                <a:cxn ang="0">
                  <a:pos x="T2" y="T3"/>
                </a:cxn>
                <a:cxn ang="0">
                  <a:pos x="T4" y="T5"/>
                </a:cxn>
                <a:cxn ang="0">
                  <a:pos x="T6" y="T7"/>
                </a:cxn>
                <a:cxn ang="0">
                  <a:pos x="T8" y="T9"/>
                </a:cxn>
              </a:cxnLst>
              <a:rect l="0" t="0" r="r" b="b"/>
              <a:pathLst>
                <a:path w="52" h="42">
                  <a:moveTo>
                    <a:pt x="48" y="21"/>
                  </a:moveTo>
                  <a:cubicBezTo>
                    <a:pt x="52" y="10"/>
                    <a:pt x="45" y="0"/>
                    <a:pt x="33" y="0"/>
                  </a:cubicBezTo>
                  <a:cubicBezTo>
                    <a:pt x="21" y="0"/>
                    <a:pt x="8" y="10"/>
                    <a:pt x="4" y="21"/>
                  </a:cubicBezTo>
                  <a:cubicBezTo>
                    <a:pt x="0" y="32"/>
                    <a:pt x="7" y="42"/>
                    <a:pt x="19" y="42"/>
                  </a:cubicBezTo>
                  <a:cubicBezTo>
                    <a:pt x="31" y="42"/>
                    <a:pt x="44" y="32"/>
                    <a:pt x="48" y="21"/>
                  </a:cubicBezTo>
                  <a:close/>
                </a:path>
              </a:pathLst>
            </a:custGeom>
            <a:grpFill/>
            <a:ln>
              <a:noFill/>
            </a:ln>
          </p:spPr>
          <p:txBody>
            <a:bodyPr anchor="ctr"/>
            <a:lstStyle/>
            <a:p>
              <a:pPr algn="ctr"/>
              <a:endParaRPr>
                <a:solidFill>
                  <a:schemeClr val="accent1">
                    <a:lumMod val="50000"/>
                  </a:schemeClr>
                </a:solidFill>
              </a:endParaRPr>
            </a:p>
          </p:txBody>
        </p:sp>
        <p:sp>
          <p:nvSpPr>
            <p:cNvPr id="976" name="íşḷíḑé"/>
            <p:cNvSpPr/>
            <p:nvPr userDrawn="1"/>
          </p:nvSpPr>
          <p:spPr bwMode="auto">
            <a:xfrm>
              <a:off x="2138826" y="5641497"/>
              <a:ext cx="194411" cy="154295"/>
            </a:xfrm>
            <a:custGeom>
              <a:avLst/>
              <a:gdLst>
                <a:gd name="T0" fmla="*/ 49 w 53"/>
                <a:gd name="T1" fmla="*/ 21 h 42"/>
                <a:gd name="T2" fmla="*/ 34 w 53"/>
                <a:gd name="T3" fmla="*/ 0 h 42"/>
                <a:gd name="T4" fmla="*/ 4 w 53"/>
                <a:gd name="T5" fmla="*/ 21 h 42"/>
                <a:gd name="T6" fmla="*/ 19 w 53"/>
                <a:gd name="T7" fmla="*/ 42 h 42"/>
                <a:gd name="T8" fmla="*/ 49 w 53"/>
                <a:gd name="T9" fmla="*/ 21 h 42"/>
              </a:gdLst>
              <a:ahLst/>
              <a:cxnLst>
                <a:cxn ang="0">
                  <a:pos x="T0" y="T1"/>
                </a:cxn>
                <a:cxn ang="0">
                  <a:pos x="T2" y="T3"/>
                </a:cxn>
                <a:cxn ang="0">
                  <a:pos x="T4" y="T5"/>
                </a:cxn>
                <a:cxn ang="0">
                  <a:pos x="T6" y="T7"/>
                </a:cxn>
                <a:cxn ang="0">
                  <a:pos x="T8" y="T9"/>
                </a:cxn>
              </a:cxnLst>
              <a:rect l="0" t="0" r="r" b="b"/>
              <a:pathLst>
                <a:path w="53" h="42">
                  <a:moveTo>
                    <a:pt x="49" y="21"/>
                  </a:moveTo>
                  <a:cubicBezTo>
                    <a:pt x="53" y="9"/>
                    <a:pt x="46" y="0"/>
                    <a:pt x="34" y="0"/>
                  </a:cubicBezTo>
                  <a:cubicBezTo>
                    <a:pt x="22" y="0"/>
                    <a:pt x="9" y="9"/>
                    <a:pt x="4" y="21"/>
                  </a:cubicBezTo>
                  <a:cubicBezTo>
                    <a:pt x="0" y="33"/>
                    <a:pt x="7" y="42"/>
                    <a:pt x="19" y="42"/>
                  </a:cubicBezTo>
                  <a:cubicBezTo>
                    <a:pt x="31" y="42"/>
                    <a:pt x="45" y="33"/>
                    <a:pt x="49" y="21"/>
                  </a:cubicBezTo>
                  <a:close/>
                </a:path>
              </a:pathLst>
            </a:custGeom>
            <a:grpFill/>
            <a:ln>
              <a:noFill/>
            </a:ln>
          </p:spPr>
          <p:txBody>
            <a:bodyPr anchor="ctr"/>
            <a:lstStyle/>
            <a:p>
              <a:pPr algn="ctr"/>
              <a:endParaRPr>
                <a:solidFill>
                  <a:schemeClr val="accent1">
                    <a:lumMod val="50000"/>
                  </a:schemeClr>
                </a:solidFill>
              </a:endParaRPr>
            </a:p>
          </p:txBody>
        </p:sp>
        <p:sp>
          <p:nvSpPr>
            <p:cNvPr id="977" name="iṧḷïďé"/>
            <p:cNvSpPr/>
            <p:nvPr userDrawn="1"/>
          </p:nvSpPr>
          <p:spPr bwMode="auto">
            <a:xfrm>
              <a:off x="2339409" y="5641497"/>
              <a:ext cx="189783" cy="154295"/>
            </a:xfrm>
            <a:custGeom>
              <a:avLst/>
              <a:gdLst>
                <a:gd name="T0" fmla="*/ 48 w 52"/>
                <a:gd name="T1" fmla="*/ 21 h 42"/>
                <a:gd name="T2" fmla="*/ 33 w 52"/>
                <a:gd name="T3" fmla="*/ 0 h 42"/>
                <a:gd name="T4" fmla="*/ 4 w 52"/>
                <a:gd name="T5" fmla="*/ 21 h 42"/>
                <a:gd name="T6" fmla="*/ 19 w 52"/>
                <a:gd name="T7" fmla="*/ 42 h 42"/>
                <a:gd name="T8" fmla="*/ 48 w 52"/>
                <a:gd name="T9" fmla="*/ 21 h 42"/>
              </a:gdLst>
              <a:ahLst/>
              <a:cxnLst>
                <a:cxn ang="0">
                  <a:pos x="T0" y="T1"/>
                </a:cxn>
                <a:cxn ang="0">
                  <a:pos x="T2" y="T3"/>
                </a:cxn>
                <a:cxn ang="0">
                  <a:pos x="T4" y="T5"/>
                </a:cxn>
                <a:cxn ang="0">
                  <a:pos x="T6" y="T7"/>
                </a:cxn>
                <a:cxn ang="0">
                  <a:pos x="T8" y="T9"/>
                </a:cxn>
              </a:cxnLst>
              <a:rect l="0" t="0" r="r" b="b"/>
              <a:pathLst>
                <a:path w="52" h="42">
                  <a:moveTo>
                    <a:pt x="48" y="21"/>
                  </a:moveTo>
                  <a:cubicBezTo>
                    <a:pt x="52" y="9"/>
                    <a:pt x="45" y="0"/>
                    <a:pt x="33" y="0"/>
                  </a:cubicBezTo>
                  <a:cubicBezTo>
                    <a:pt x="21" y="0"/>
                    <a:pt x="8" y="9"/>
                    <a:pt x="4" y="21"/>
                  </a:cubicBezTo>
                  <a:cubicBezTo>
                    <a:pt x="0" y="33"/>
                    <a:pt x="7" y="42"/>
                    <a:pt x="19" y="42"/>
                  </a:cubicBezTo>
                  <a:cubicBezTo>
                    <a:pt x="31" y="42"/>
                    <a:pt x="45" y="33"/>
                    <a:pt x="48" y="21"/>
                  </a:cubicBezTo>
                  <a:close/>
                </a:path>
              </a:pathLst>
            </a:custGeom>
            <a:grpFill/>
            <a:ln>
              <a:noFill/>
            </a:ln>
          </p:spPr>
          <p:txBody>
            <a:bodyPr anchor="ctr"/>
            <a:lstStyle/>
            <a:p>
              <a:pPr algn="ctr"/>
              <a:endParaRPr>
                <a:solidFill>
                  <a:schemeClr val="accent1">
                    <a:lumMod val="50000"/>
                  </a:schemeClr>
                </a:solidFill>
              </a:endParaRPr>
            </a:p>
          </p:txBody>
        </p:sp>
        <p:sp>
          <p:nvSpPr>
            <p:cNvPr id="978" name="îş1ïḋê"/>
            <p:cNvSpPr/>
            <p:nvPr userDrawn="1"/>
          </p:nvSpPr>
          <p:spPr bwMode="auto">
            <a:xfrm>
              <a:off x="2539992" y="5641497"/>
              <a:ext cx="186697" cy="154295"/>
            </a:xfrm>
            <a:custGeom>
              <a:avLst/>
              <a:gdLst>
                <a:gd name="T0" fmla="*/ 48 w 51"/>
                <a:gd name="T1" fmla="*/ 21 h 42"/>
                <a:gd name="T2" fmla="*/ 32 w 51"/>
                <a:gd name="T3" fmla="*/ 0 h 42"/>
                <a:gd name="T4" fmla="*/ 3 w 51"/>
                <a:gd name="T5" fmla="*/ 21 h 42"/>
                <a:gd name="T6" fmla="*/ 19 w 51"/>
                <a:gd name="T7" fmla="*/ 42 h 42"/>
                <a:gd name="T8" fmla="*/ 48 w 51"/>
                <a:gd name="T9" fmla="*/ 21 h 42"/>
              </a:gdLst>
              <a:ahLst/>
              <a:cxnLst>
                <a:cxn ang="0">
                  <a:pos x="T0" y="T1"/>
                </a:cxn>
                <a:cxn ang="0">
                  <a:pos x="T2" y="T3"/>
                </a:cxn>
                <a:cxn ang="0">
                  <a:pos x="T4" y="T5"/>
                </a:cxn>
                <a:cxn ang="0">
                  <a:pos x="T6" y="T7"/>
                </a:cxn>
                <a:cxn ang="0">
                  <a:pos x="T8" y="T9"/>
                </a:cxn>
              </a:cxnLst>
              <a:rect l="0" t="0" r="r" b="b"/>
              <a:pathLst>
                <a:path w="51" h="42">
                  <a:moveTo>
                    <a:pt x="48" y="21"/>
                  </a:moveTo>
                  <a:cubicBezTo>
                    <a:pt x="51" y="9"/>
                    <a:pt x="44" y="0"/>
                    <a:pt x="32" y="0"/>
                  </a:cubicBezTo>
                  <a:cubicBezTo>
                    <a:pt x="20" y="0"/>
                    <a:pt x="7" y="9"/>
                    <a:pt x="3" y="21"/>
                  </a:cubicBezTo>
                  <a:cubicBezTo>
                    <a:pt x="0" y="33"/>
                    <a:pt x="7" y="42"/>
                    <a:pt x="19" y="42"/>
                  </a:cubicBezTo>
                  <a:cubicBezTo>
                    <a:pt x="31" y="42"/>
                    <a:pt x="44" y="33"/>
                    <a:pt x="48" y="21"/>
                  </a:cubicBezTo>
                  <a:close/>
                </a:path>
              </a:pathLst>
            </a:custGeom>
            <a:grpFill/>
            <a:ln>
              <a:noFill/>
            </a:ln>
          </p:spPr>
          <p:txBody>
            <a:bodyPr anchor="ctr"/>
            <a:lstStyle/>
            <a:p>
              <a:pPr algn="ctr"/>
              <a:endParaRPr>
                <a:solidFill>
                  <a:schemeClr val="accent1">
                    <a:lumMod val="50000"/>
                  </a:schemeClr>
                </a:solidFill>
              </a:endParaRPr>
            </a:p>
          </p:txBody>
        </p:sp>
      </p:grpSp>
      <p:sp>
        <p:nvSpPr>
          <p:cNvPr id="20" name="标题 1"/>
          <p:cNvSpPr>
            <a:spLocks noGrp="1"/>
          </p:cNvSpPr>
          <p:nvPr userDrawn="1">
            <p:ph type="title"/>
          </p:nvPr>
        </p:nvSpPr>
        <p:spPr>
          <a:xfrm>
            <a:off x="2936298" y="2416629"/>
            <a:ext cx="5419185" cy="895350"/>
          </a:xfrm>
        </p:spPr>
        <p:txBody>
          <a:bodyPr anchor="b">
            <a:normAutofit/>
          </a:bodyPr>
          <a:lstStyle>
            <a:lvl1pPr algn="l">
              <a:defRPr sz="2400" b="1">
                <a:solidFill>
                  <a:schemeClr val="tx1"/>
                </a:solidFill>
              </a:defRPr>
            </a:lvl1pPr>
          </a:lstStyle>
          <a:p>
            <a:r>
              <a:rPr lang="zh-CN" altLang="en-US" dirty="0"/>
              <a:t>单击此处编辑母版标题样式</a:t>
            </a:r>
          </a:p>
        </p:txBody>
      </p:sp>
      <p:sp>
        <p:nvSpPr>
          <p:cNvPr id="21" name="文本占位符 2"/>
          <p:cNvSpPr>
            <a:spLocks noGrp="1"/>
          </p:cNvSpPr>
          <p:nvPr userDrawn="1">
            <p:ph type="body" idx="1"/>
          </p:nvPr>
        </p:nvSpPr>
        <p:spPr>
          <a:xfrm>
            <a:off x="2937414" y="3311979"/>
            <a:ext cx="5419185" cy="1015623"/>
          </a:xfrm>
        </p:spPr>
        <p:txBody>
          <a:bodyPr anchor="t">
            <a:normAutofit/>
          </a:bodyPr>
          <a:lstStyle>
            <a:lvl1pPr marL="0" indent="0" algn="l">
              <a:lnSpc>
                <a:spcPct val="150000"/>
              </a:lnSpc>
              <a:spcBef>
                <a:spcPts val="0"/>
              </a:spcBef>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pic>
        <p:nvPicPr>
          <p:cNvPr id="4" name="图片 3"/>
          <p:cNvPicPr>
            <a:picLocks noChangeAspect="1"/>
          </p:cNvPicPr>
          <p:nvPr userDrawn="1"/>
        </p:nvPicPr>
        <p:blipFill rotWithShape="1">
          <a:blip r:embed="rId3">
            <a:extLst>
              <a:ext uri="{28A0092B-C50C-407E-A947-70E740481C1C}">
                <a14:useLocalDpi xmlns:a14="http://schemas.microsoft.com/office/drawing/2010/main" val="0"/>
              </a:ext>
            </a:extLst>
          </a:blip>
          <a:srcRect r="20301"/>
          <a:stretch>
            <a:fillRect/>
          </a:stretch>
        </p:blipFill>
        <p:spPr>
          <a:xfrm rot="16200000">
            <a:off x="6089529" y="755528"/>
            <a:ext cx="5600700" cy="6604242"/>
          </a:xfrm>
          <a:prstGeom prst="rect">
            <a:avLst/>
          </a:prstGeom>
        </p:spPr>
      </p:pic>
      <p:pic>
        <p:nvPicPr>
          <p:cNvPr id="5" name="图片 4"/>
          <p:cNvPicPr>
            <a:picLocks noChangeAspect="1"/>
          </p:cNvPicPr>
          <p:nvPr userDrawn="1"/>
        </p:nvPicPr>
        <p:blipFill rotWithShape="1">
          <a:blip r:embed="rId3">
            <a:extLst>
              <a:ext uri="{28A0092B-C50C-407E-A947-70E740481C1C}">
                <a14:useLocalDpi xmlns:a14="http://schemas.microsoft.com/office/drawing/2010/main" val="0"/>
              </a:ext>
            </a:extLst>
          </a:blip>
          <a:srcRect r="20301"/>
          <a:stretch>
            <a:fillRect/>
          </a:stretch>
        </p:blipFill>
        <p:spPr>
          <a:xfrm rot="5400000" flipH="1">
            <a:off x="317686" y="-310375"/>
            <a:ext cx="3545968" cy="418134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a:t>武汉梦睿科技有限公司                                                                                               梦想无边，睿行致远 </a:t>
            </a:r>
            <a:r>
              <a:rPr lang="fr-FR" altLang="zh-CN"/>
              <a:t>Dream of Wisdom</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a:xfrm>
            <a:off x="680434" y="6240463"/>
            <a:ext cx="4140201" cy="206381"/>
          </a:xfrm>
        </p:spPr>
        <p:txBody>
          <a:bodyPr/>
          <a:lstStyle/>
          <a:p>
            <a:r>
              <a:rPr lang="zh-CN" altLang="en-US"/>
              <a:t>武汉梦睿科技有限公司 </a:t>
            </a:r>
            <a:r>
              <a:rPr lang="en-US" altLang="zh-CN"/>
              <a:t>&amp;</a:t>
            </a:r>
            <a:r>
              <a:rPr lang="zh-CN" altLang="en-US"/>
              <a:t> 北京大学                                                                                               梦想无边，睿行致远 </a:t>
            </a:r>
            <a:r>
              <a:rPr lang="fr-FR" altLang="zh-CN"/>
              <a:t>Dream of Wisdom</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grpSp>
        <p:nvGrpSpPr>
          <p:cNvPr id="5" name="c7cd9fd3-95be-4895-a18c-01ed58a2112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1"/>
            </p:custDataLst>
          </p:nvPr>
        </p:nvGrpSpPr>
        <p:grpSpPr>
          <a:xfrm>
            <a:off x="1411015" y="1496944"/>
            <a:ext cx="7999685" cy="3136330"/>
            <a:chOff x="654511" y="1531088"/>
            <a:chExt cx="10877774" cy="4264704"/>
          </a:xfrm>
          <a:solidFill>
            <a:schemeClr val="bg1">
              <a:lumMod val="95000"/>
            </a:schemeClr>
          </a:solidFill>
        </p:grpSpPr>
        <p:sp>
          <p:nvSpPr>
            <p:cNvPr id="7" name="ïṩḷíḑè"/>
            <p:cNvSpPr/>
            <p:nvPr userDrawn="1"/>
          </p:nvSpPr>
          <p:spPr bwMode="auto">
            <a:xfrm>
              <a:off x="4357583" y="1531088"/>
              <a:ext cx="101834" cy="54004"/>
            </a:xfrm>
            <a:custGeom>
              <a:avLst/>
              <a:gdLst>
                <a:gd name="T0" fmla="*/ 27 w 28"/>
                <a:gd name="T1" fmla="*/ 7 h 15"/>
                <a:gd name="T2" fmla="*/ 16 w 28"/>
                <a:gd name="T3" fmla="*/ 0 h 15"/>
                <a:gd name="T4" fmla="*/ 1 w 28"/>
                <a:gd name="T5" fmla="*/ 7 h 15"/>
                <a:gd name="T6" fmla="*/ 12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3" y="0"/>
                    <a:pt x="16" y="0"/>
                  </a:cubicBezTo>
                  <a:cubicBezTo>
                    <a:pt x="8" y="0"/>
                    <a:pt x="2" y="3"/>
                    <a:pt x="1" y="7"/>
                  </a:cubicBezTo>
                  <a:cubicBezTo>
                    <a:pt x="0" y="12"/>
                    <a:pt x="5" y="15"/>
                    <a:pt x="12" y="15"/>
                  </a:cubicBezTo>
                  <a:cubicBezTo>
                    <a:pt x="19" y="15"/>
                    <a:pt x="26" y="12"/>
                    <a:pt x="27" y="7"/>
                  </a:cubicBezTo>
                  <a:close/>
                </a:path>
              </a:pathLst>
            </a:custGeom>
            <a:grpFill/>
            <a:ln>
              <a:noFill/>
            </a:ln>
          </p:spPr>
          <p:txBody>
            <a:bodyPr anchor="ctr"/>
            <a:lstStyle/>
            <a:p>
              <a:pPr algn="ctr"/>
              <a:endParaRPr>
                <a:solidFill>
                  <a:schemeClr val="accent1">
                    <a:lumMod val="50000"/>
                  </a:schemeClr>
                </a:solidFill>
              </a:endParaRPr>
            </a:p>
          </p:txBody>
        </p:sp>
        <p:sp>
          <p:nvSpPr>
            <p:cNvPr id="8" name="iṧḷiďé"/>
            <p:cNvSpPr/>
            <p:nvPr userDrawn="1"/>
          </p:nvSpPr>
          <p:spPr bwMode="auto">
            <a:xfrm>
              <a:off x="4474847" y="1531088"/>
              <a:ext cx="101834" cy="54004"/>
            </a:xfrm>
            <a:custGeom>
              <a:avLst/>
              <a:gdLst>
                <a:gd name="T0" fmla="*/ 27 w 28"/>
                <a:gd name="T1" fmla="*/ 7 h 15"/>
                <a:gd name="T2" fmla="*/ 16 w 28"/>
                <a:gd name="T3" fmla="*/ 0 h 15"/>
                <a:gd name="T4" fmla="*/ 1 w 28"/>
                <a:gd name="T5" fmla="*/ 7 h 15"/>
                <a:gd name="T6" fmla="*/ 13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3" y="0"/>
                    <a:pt x="16" y="0"/>
                  </a:cubicBezTo>
                  <a:cubicBezTo>
                    <a:pt x="9" y="0"/>
                    <a:pt x="2" y="3"/>
                    <a:pt x="1" y="7"/>
                  </a:cubicBezTo>
                  <a:cubicBezTo>
                    <a:pt x="0" y="12"/>
                    <a:pt x="5" y="15"/>
                    <a:pt x="13" y="15"/>
                  </a:cubicBezTo>
                  <a:cubicBezTo>
                    <a:pt x="20" y="15"/>
                    <a:pt x="26" y="12"/>
                    <a:pt x="27" y="7"/>
                  </a:cubicBezTo>
                  <a:close/>
                </a:path>
              </a:pathLst>
            </a:custGeom>
            <a:grpFill/>
            <a:ln>
              <a:noFill/>
            </a:ln>
          </p:spPr>
          <p:txBody>
            <a:bodyPr anchor="ctr"/>
            <a:lstStyle/>
            <a:p>
              <a:pPr algn="ctr"/>
              <a:endParaRPr>
                <a:solidFill>
                  <a:schemeClr val="accent1">
                    <a:lumMod val="50000"/>
                  </a:schemeClr>
                </a:solidFill>
              </a:endParaRPr>
            </a:p>
          </p:txBody>
        </p:sp>
        <p:sp>
          <p:nvSpPr>
            <p:cNvPr id="9" name="ïŝļîḋè"/>
            <p:cNvSpPr/>
            <p:nvPr userDrawn="1"/>
          </p:nvSpPr>
          <p:spPr bwMode="auto">
            <a:xfrm>
              <a:off x="4590568" y="1531088"/>
              <a:ext cx="103378" cy="54004"/>
            </a:xfrm>
            <a:custGeom>
              <a:avLst/>
              <a:gdLst>
                <a:gd name="T0" fmla="*/ 28 w 28"/>
                <a:gd name="T1" fmla="*/ 7 h 15"/>
                <a:gd name="T2" fmla="*/ 16 w 28"/>
                <a:gd name="T3" fmla="*/ 0 h 15"/>
                <a:gd name="T4" fmla="*/ 1 w 28"/>
                <a:gd name="T5" fmla="*/ 7 h 15"/>
                <a:gd name="T6" fmla="*/ 13 w 28"/>
                <a:gd name="T7" fmla="*/ 15 h 15"/>
                <a:gd name="T8" fmla="*/ 28 w 28"/>
                <a:gd name="T9" fmla="*/ 7 h 15"/>
              </a:gdLst>
              <a:ahLst/>
              <a:cxnLst>
                <a:cxn ang="0">
                  <a:pos x="T0" y="T1"/>
                </a:cxn>
                <a:cxn ang="0">
                  <a:pos x="T2" y="T3"/>
                </a:cxn>
                <a:cxn ang="0">
                  <a:pos x="T4" y="T5"/>
                </a:cxn>
                <a:cxn ang="0">
                  <a:pos x="T6" y="T7"/>
                </a:cxn>
                <a:cxn ang="0">
                  <a:pos x="T8" y="T9"/>
                </a:cxn>
              </a:cxnLst>
              <a:rect l="0" t="0" r="r" b="b"/>
              <a:pathLst>
                <a:path w="28" h="15">
                  <a:moveTo>
                    <a:pt x="28" y="7"/>
                  </a:moveTo>
                  <a:cubicBezTo>
                    <a:pt x="28" y="3"/>
                    <a:pt x="23" y="0"/>
                    <a:pt x="16" y="0"/>
                  </a:cubicBezTo>
                  <a:cubicBezTo>
                    <a:pt x="9" y="0"/>
                    <a:pt x="2" y="3"/>
                    <a:pt x="1" y="7"/>
                  </a:cubicBezTo>
                  <a:cubicBezTo>
                    <a:pt x="0" y="12"/>
                    <a:pt x="6" y="15"/>
                    <a:pt x="13" y="15"/>
                  </a:cubicBezTo>
                  <a:cubicBezTo>
                    <a:pt x="20" y="15"/>
                    <a:pt x="27" y="12"/>
                    <a:pt x="28" y="7"/>
                  </a:cubicBezTo>
                  <a:close/>
                </a:path>
              </a:pathLst>
            </a:custGeom>
            <a:grpFill/>
            <a:ln>
              <a:noFill/>
            </a:ln>
          </p:spPr>
          <p:txBody>
            <a:bodyPr anchor="ctr"/>
            <a:lstStyle/>
            <a:p>
              <a:pPr algn="ctr"/>
              <a:endParaRPr>
                <a:solidFill>
                  <a:schemeClr val="accent1">
                    <a:lumMod val="50000"/>
                  </a:schemeClr>
                </a:solidFill>
              </a:endParaRPr>
            </a:p>
          </p:txBody>
        </p:sp>
        <p:sp>
          <p:nvSpPr>
            <p:cNvPr id="10" name="í$ḷïḓè"/>
            <p:cNvSpPr/>
            <p:nvPr userDrawn="1"/>
          </p:nvSpPr>
          <p:spPr bwMode="auto">
            <a:xfrm>
              <a:off x="4710918" y="1531088"/>
              <a:ext cx="103378" cy="54004"/>
            </a:xfrm>
            <a:custGeom>
              <a:avLst/>
              <a:gdLst>
                <a:gd name="T0" fmla="*/ 27 w 28"/>
                <a:gd name="T1" fmla="*/ 7 h 15"/>
                <a:gd name="T2" fmla="*/ 15 w 28"/>
                <a:gd name="T3" fmla="*/ 0 h 15"/>
                <a:gd name="T4" fmla="*/ 1 w 28"/>
                <a:gd name="T5" fmla="*/ 7 h 15"/>
                <a:gd name="T6" fmla="*/ 12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2" y="0"/>
                    <a:pt x="15" y="0"/>
                  </a:cubicBezTo>
                  <a:cubicBezTo>
                    <a:pt x="8" y="0"/>
                    <a:pt x="1" y="3"/>
                    <a:pt x="1" y="7"/>
                  </a:cubicBezTo>
                  <a:cubicBezTo>
                    <a:pt x="0" y="12"/>
                    <a:pt x="5" y="15"/>
                    <a:pt x="12" y="15"/>
                  </a:cubicBezTo>
                  <a:cubicBezTo>
                    <a:pt x="20" y="15"/>
                    <a:pt x="26" y="12"/>
                    <a:pt x="27" y="7"/>
                  </a:cubicBezTo>
                  <a:close/>
                </a:path>
              </a:pathLst>
            </a:custGeom>
            <a:grpFill/>
            <a:ln>
              <a:noFill/>
            </a:ln>
          </p:spPr>
          <p:txBody>
            <a:bodyPr anchor="ctr"/>
            <a:lstStyle/>
            <a:p>
              <a:pPr algn="ctr"/>
              <a:endParaRPr>
                <a:solidFill>
                  <a:schemeClr val="accent1">
                    <a:lumMod val="50000"/>
                  </a:schemeClr>
                </a:solidFill>
              </a:endParaRPr>
            </a:p>
          </p:txBody>
        </p:sp>
        <p:sp>
          <p:nvSpPr>
            <p:cNvPr id="11" name="îṡḻïḓè"/>
            <p:cNvSpPr/>
            <p:nvPr userDrawn="1"/>
          </p:nvSpPr>
          <p:spPr bwMode="auto">
            <a:xfrm>
              <a:off x="4102997" y="1595892"/>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4"/>
                    <a:pt x="24" y="0"/>
                    <a:pt x="16" y="0"/>
                  </a:cubicBezTo>
                  <a:cubicBezTo>
                    <a:pt x="9" y="0"/>
                    <a:pt x="2" y="4"/>
                    <a:pt x="1" y="8"/>
                  </a:cubicBezTo>
                  <a:cubicBezTo>
                    <a:pt x="0" y="12"/>
                    <a:pt x="5" y="15"/>
                    <a:pt x="12" y="15"/>
                  </a:cubicBezTo>
                  <a:cubicBezTo>
                    <a:pt x="20" y="15"/>
                    <a:pt x="26" y="12"/>
                    <a:pt x="28" y="8"/>
                  </a:cubicBezTo>
                  <a:close/>
                </a:path>
              </a:pathLst>
            </a:custGeom>
            <a:grpFill/>
            <a:ln>
              <a:noFill/>
            </a:ln>
          </p:spPr>
          <p:txBody>
            <a:bodyPr anchor="ctr"/>
            <a:lstStyle/>
            <a:p>
              <a:pPr algn="ctr"/>
              <a:endParaRPr>
                <a:solidFill>
                  <a:schemeClr val="accent1">
                    <a:lumMod val="50000"/>
                  </a:schemeClr>
                </a:solidFill>
              </a:endParaRPr>
            </a:p>
          </p:txBody>
        </p:sp>
        <p:sp>
          <p:nvSpPr>
            <p:cNvPr id="12" name="îšľïḑê"/>
            <p:cNvSpPr/>
            <p:nvPr userDrawn="1"/>
          </p:nvSpPr>
          <p:spPr bwMode="auto">
            <a:xfrm>
              <a:off x="4223347" y="1595892"/>
              <a:ext cx="101834" cy="55546"/>
            </a:xfrm>
            <a:custGeom>
              <a:avLst/>
              <a:gdLst>
                <a:gd name="T0" fmla="*/ 27 w 28"/>
                <a:gd name="T1" fmla="*/ 8 h 15"/>
                <a:gd name="T2" fmla="*/ 16 w 28"/>
                <a:gd name="T3" fmla="*/ 0 h 15"/>
                <a:gd name="T4" fmla="*/ 1 w 28"/>
                <a:gd name="T5" fmla="*/ 8 h 15"/>
                <a:gd name="T6" fmla="*/ 12 w 28"/>
                <a:gd name="T7" fmla="*/ 15 h 15"/>
                <a:gd name="T8" fmla="*/ 27 w 28"/>
                <a:gd name="T9" fmla="*/ 8 h 15"/>
              </a:gdLst>
              <a:ahLst/>
              <a:cxnLst>
                <a:cxn ang="0">
                  <a:pos x="T0" y="T1"/>
                </a:cxn>
                <a:cxn ang="0">
                  <a:pos x="T2" y="T3"/>
                </a:cxn>
                <a:cxn ang="0">
                  <a:pos x="T4" y="T5"/>
                </a:cxn>
                <a:cxn ang="0">
                  <a:pos x="T6" y="T7"/>
                </a:cxn>
                <a:cxn ang="0">
                  <a:pos x="T8" y="T9"/>
                </a:cxn>
              </a:cxnLst>
              <a:rect l="0" t="0" r="r" b="b"/>
              <a:pathLst>
                <a:path w="28" h="15">
                  <a:moveTo>
                    <a:pt x="27" y="8"/>
                  </a:moveTo>
                  <a:cubicBezTo>
                    <a:pt x="28" y="4"/>
                    <a:pt x="23" y="0"/>
                    <a:pt x="16" y="0"/>
                  </a:cubicBezTo>
                  <a:cubicBezTo>
                    <a:pt x="9" y="0"/>
                    <a:pt x="2" y="4"/>
                    <a:pt x="1" y="8"/>
                  </a:cubicBezTo>
                  <a:cubicBezTo>
                    <a:pt x="0" y="12"/>
                    <a:pt x="5" y="15"/>
                    <a:pt x="12" y="15"/>
                  </a:cubicBezTo>
                  <a:cubicBezTo>
                    <a:pt x="19" y="15"/>
                    <a:pt x="26" y="12"/>
                    <a:pt x="27" y="8"/>
                  </a:cubicBezTo>
                  <a:close/>
                </a:path>
              </a:pathLst>
            </a:custGeom>
            <a:grpFill/>
            <a:ln>
              <a:noFill/>
            </a:ln>
          </p:spPr>
          <p:txBody>
            <a:bodyPr anchor="ctr"/>
            <a:lstStyle/>
            <a:p>
              <a:pPr algn="ctr"/>
              <a:endParaRPr>
                <a:solidFill>
                  <a:schemeClr val="accent1">
                    <a:lumMod val="50000"/>
                  </a:schemeClr>
                </a:solidFill>
              </a:endParaRPr>
            </a:p>
          </p:txBody>
        </p:sp>
        <p:sp>
          <p:nvSpPr>
            <p:cNvPr id="14" name="îṡļïḓê"/>
            <p:cNvSpPr/>
            <p:nvPr userDrawn="1"/>
          </p:nvSpPr>
          <p:spPr bwMode="auto">
            <a:xfrm>
              <a:off x="4339067" y="1595892"/>
              <a:ext cx="106464" cy="55546"/>
            </a:xfrm>
            <a:custGeom>
              <a:avLst/>
              <a:gdLst>
                <a:gd name="T0" fmla="*/ 28 w 29"/>
                <a:gd name="T1" fmla="*/ 8 h 15"/>
                <a:gd name="T2" fmla="*/ 16 w 29"/>
                <a:gd name="T3" fmla="*/ 0 h 15"/>
                <a:gd name="T4" fmla="*/ 1 w 29"/>
                <a:gd name="T5" fmla="*/ 8 h 15"/>
                <a:gd name="T6" fmla="*/ 13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4"/>
                    <a:pt x="24" y="0"/>
                    <a:pt x="16" y="0"/>
                  </a:cubicBezTo>
                  <a:cubicBezTo>
                    <a:pt x="9" y="0"/>
                    <a:pt x="2" y="4"/>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16" name="işḻidé"/>
            <p:cNvSpPr/>
            <p:nvPr userDrawn="1"/>
          </p:nvSpPr>
          <p:spPr bwMode="auto">
            <a:xfrm>
              <a:off x="4459417" y="1595892"/>
              <a:ext cx="103378"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4"/>
                    <a:pt x="23" y="0"/>
                    <a:pt x="16" y="0"/>
                  </a:cubicBezTo>
                  <a:cubicBezTo>
                    <a:pt x="9" y="0"/>
                    <a:pt x="2" y="4"/>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17" name="i$ľïḑê"/>
            <p:cNvSpPr/>
            <p:nvPr userDrawn="1"/>
          </p:nvSpPr>
          <p:spPr bwMode="auto">
            <a:xfrm>
              <a:off x="4579767" y="1595892"/>
              <a:ext cx="103378" cy="55546"/>
            </a:xfrm>
            <a:custGeom>
              <a:avLst/>
              <a:gdLst>
                <a:gd name="T0" fmla="*/ 27 w 28"/>
                <a:gd name="T1" fmla="*/ 8 h 15"/>
                <a:gd name="T2" fmla="*/ 15 w 28"/>
                <a:gd name="T3" fmla="*/ 0 h 15"/>
                <a:gd name="T4" fmla="*/ 1 w 28"/>
                <a:gd name="T5" fmla="*/ 8 h 15"/>
                <a:gd name="T6" fmla="*/ 12 w 28"/>
                <a:gd name="T7" fmla="*/ 15 h 15"/>
                <a:gd name="T8" fmla="*/ 27 w 28"/>
                <a:gd name="T9" fmla="*/ 8 h 15"/>
              </a:gdLst>
              <a:ahLst/>
              <a:cxnLst>
                <a:cxn ang="0">
                  <a:pos x="T0" y="T1"/>
                </a:cxn>
                <a:cxn ang="0">
                  <a:pos x="T2" y="T3"/>
                </a:cxn>
                <a:cxn ang="0">
                  <a:pos x="T4" y="T5"/>
                </a:cxn>
                <a:cxn ang="0">
                  <a:pos x="T6" y="T7"/>
                </a:cxn>
                <a:cxn ang="0">
                  <a:pos x="T8" y="T9"/>
                </a:cxn>
              </a:cxnLst>
              <a:rect l="0" t="0" r="r" b="b"/>
              <a:pathLst>
                <a:path w="28" h="15">
                  <a:moveTo>
                    <a:pt x="27" y="8"/>
                  </a:moveTo>
                  <a:cubicBezTo>
                    <a:pt x="28" y="4"/>
                    <a:pt x="23" y="0"/>
                    <a:pt x="15" y="0"/>
                  </a:cubicBezTo>
                  <a:cubicBezTo>
                    <a:pt x="8" y="0"/>
                    <a:pt x="1" y="4"/>
                    <a:pt x="1" y="8"/>
                  </a:cubicBezTo>
                  <a:cubicBezTo>
                    <a:pt x="0" y="12"/>
                    <a:pt x="5" y="15"/>
                    <a:pt x="12" y="15"/>
                  </a:cubicBezTo>
                  <a:cubicBezTo>
                    <a:pt x="20" y="15"/>
                    <a:pt x="26" y="12"/>
                    <a:pt x="27" y="8"/>
                  </a:cubicBezTo>
                  <a:close/>
                </a:path>
              </a:pathLst>
            </a:custGeom>
            <a:grpFill/>
            <a:ln>
              <a:noFill/>
            </a:ln>
          </p:spPr>
          <p:txBody>
            <a:bodyPr anchor="ctr"/>
            <a:lstStyle/>
            <a:p>
              <a:pPr algn="ctr"/>
              <a:endParaRPr>
                <a:solidFill>
                  <a:schemeClr val="accent1">
                    <a:lumMod val="50000"/>
                  </a:schemeClr>
                </a:solidFill>
              </a:endParaRPr>
            </a:p>
          </p:txBody>
        </p:sp>
        <p:sp>
          <p:nvSpPr>
            <p:cNvPr id="18" name="îSļíḓe"/>
            <p:cNvSpPr/>
            <p:nvPr userDrawn="1"/>
          </p:nvSpPr>
          <p:spPr bwMode="auto">
            <a:xfrm>
              <a:off x="4697031" y="1595892"/>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4"/>
                    <a:pt x="23" y="0"/>
                    <a:pt x="16" y="0"/>
                  </a:cubicBezTo>
                  <a:cubicBezTo>
                    <a:pt x="8" y="0"/>
                    <a:pt x="2" y="4"/>
                    <a:pt x="1" y="8"/>
                  </a:cubicBezTo>
                  <a:cubicBezTo>
                    <a:pt x="0" y="12"/>
                    <a:pt x="6"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19" name="íṩḻíḑê"/>
            <p:cNvSpPr/>
            <p:nvPr userDrawn="1"/>
          </p:nvSpPr>
          <p:spPr bwMode="auto">
            <a:xfrm>
              <a:off x="3839153" y="1665325"/>
              <a:ext cx="109550" cy="55546"/>
            </a:xfrm>
            <a:custGeom>
              <a:avLst/>
              <a:gdLst>
                <a:gd name="T0" fmla="*/ 29 w 30"/>
                <a:gd name="T1" fmla="*/ 8 h 15"/>
                <a:gd name="T2" fmla="*/ 18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8" y="0"/>
                  </a:cubicBezTo>
                  <a:cubicBezTo>
                    <a:pt x="10" y="0"/>
                    <a:pt x="3" y="3"/>
                    <a:pt x="2" y="8"/>
                  </a:cubicBezTo>
                  <a:cubicBezTo>
                    <a:pt x="0" y="12"/>
                    <a:pt x="5" y="15"/>
                    <a:pt x="13" y="15"/>
                  </a:cubicBezTo>
                  <a:cubicBezTo>
                    <a:pt x="20" y="15"/>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20" name="iS1îďê"/>
            <p:cNvSpPr/>
            <p:nvPr userDrawn="1"/>
          </p:nvSpPr>
          <p:spPr bwMode="auto">
            <a:xfrm>
              <a:off x="3959502" y="1665325"/>
              <a:ext cx="109550" cy="55546"/>
            </a:xfrm>
            <a:custGeom>
              <a:avLst/>
              <a:gdLst>
                <a:gd name="T0" fmla="*/ 29 w 30"/>
                <a:gd name="T1" fmla="*/ 8 h 15"/>
                <a:gd name="T2" fmla="*/ 17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7" y="0"/>
                  </a:cubicBezTo>
                  <a:cubicBezTo>
                    <a:pt x="10" y="0"/>
                    <a:pt x="3" y="3"/>
                    <a:pt x="2" y="8"/>
                  </a:cubicBezTo>
                  <a:cubicBezTo>
                    <a:pt x="0" y="12"/>
                    <a:pt x="5" y="15"/>
                    <a:pt x="13" y="15"/>
                  </a:cubicBezTo>
                  <a:cubicBezTo>
                    <a:pt x="20" y="15"/>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21" name="îṥľïḓê"/>
            <p:cNvSpPr/>
            <p:nvPr userDrawn="1"/>
          </p:nvSpPr>
          <p:spPr bwMode="auto">
            <a:xfrm>
              <a:off x="4079852" y="1665325"/>
              <a:ext cx="109550" cy="55546"/>
            </a:xfrm>
            <a:custGeom>
              <a:avLst/>
              <a:gdLst>
                <a:gd name="T0" fmla="*/ 29 w 30"/>
                <a:gd name="T1" fmla="*/ 8 h 15"/>
                <a:gd name="T2" fmla="*/ 17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7" y="0"/>
                  </a:cubicBezTo>
                  <a:cubicBezTo>
                    <a:pt x="10" y="0"/>
                    <a:pt x="3" y="3"/>
                    <a:pt x="2" y="8"/>
                  </a:cubicBezTo>
                  <a:cubicBezTo>
                    <a:pt x="0" y="12"/>
                    <a:pt x="6" y="15"/>
                    <a:pt x="13" y="15"/>
                  </a:cubicBezTo>
                  <a:cubicBezTo>
                    <a:pt x="20" y="15"/>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22" name="íṣliḓé"/>
            <p:cNvSpPr/>
            <p:nvPr userDrawn="1"/>
          </p:nvSpPr>
          <p:spPr bwMode="auto">
            <a:xfrm>
              <a:off x="4204831" y="1665325"/>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3"/>
                    <a:pt x="24" y="0"/>
                    <a:pt x="16" y="0"/>
                  </a:cubicBezTo>
                  <a:cubicBezTo>
                    <a:pt x="9"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3" name="iŝlîḋé"/>
            <p:cNvSpPr/>
            <p:nvPr userDrawn="1"/>
          </p:nvSpPr>
          <p:spPr bwMode="auto">
            <a:xfrm>
              <a:off x="4325181" y="1665325"/>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3"/>
                    <a:pt x="23" y="0"/>
                    <a:pt x="16" y="0"/>
                  </a:cubicBezTo>
                  <a:cubicBezTo>
                    <a:pt x="9"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4" name="íṡḷîḋè"/>
            <p:cNvSpPr/>
            <p:nvPr userDrawn="1"/>
          </p:nvSpPr>
          <p:spPr bwMode="auto">
            <a:xfrm>
              <a:off x="4445531" y="1665325"/>
              <a:ext cx="101834" cy="55546"/>
            </a:xfrm>
            <a:custGeom>
              <a:avLst/>
              <a:gdLst>
                <a:gd name="T0" fmla="*/ 28 w 28"/>
                <a:gd name="T1" fmla="*/ 8 h 15"/>
                <a:gd name="T2" fmla="*/ 16 w 28"/>
                <a:gd name="T3" fmla="*/ 0 h 15"/>
                <a:gd name="T4" fmla="*/ 1 w 28"/>
                <a:gd name="T5" fmla="*/ 8 h 15"/>
                <a:gd name="T6" fmla="*/ 12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5" name="ïŝľiďe"/>
            <p:cNvSpPr/>
            <p:nvPr userDrawn="1"/>
          </p:nvSpPr>
          <p:spPr bwMode="auto">
            <a:xfrm>
              <a:off x="4565881" y="1665325"/>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2" y="3"/>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6" name="îṥlîḋe"/>
            <p:cNvSpPr/>
            <p:nvPr userDrawn="1"/>
          </p:nvSpPr>
          <p:spPr bwMode="auto">
            <a:xfrm>
              <a:off x="4686231" y="1665325"/>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1" y="3"/>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7" name="íšlïďe"/>
            <p:cNvSpPr/>
            <p:nvPr userDrawn="1"/>
          </p:nvSpPr>
          <p:spPr bwMode="auto">
            <a:xfrm>
              <a:off x="4806581" y="1665325"/>
              <a:ext cx="101834" cy="55546"/>
            </a:xfrm>
            <a:custGeom>
              <a:avLst/>
              <a:gdLst>
                <a:gd name="T0" fmla="*/ 28 w 28"/>
                <a:gd name="T1" fmla="*/ 8 h 15"/>
                <a:gd name="T2" fmla="*/ 15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5" y="0"/>
                  </a:cubicBezTo>
                  <a:cubicBezTo>
                    <a:pt x="8" y="0"/>
                    <a:pt x="1" y="3"/>
                    <a:pt x="1" y="8"/>
                  </a:cubicBezTo>
                  <a:cubicBezTo>
                    <a:pt x="0" y="12"/>
                    <a:pt x="5" y="15"/>
                    <a:pt x="13" y="15"/>
                  </a:cubicBezTo>
                  <a:cubicBezTo>
                    <a:pt x="20"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8" name="ïśḷíḋê"/>
            <p:cNvSpPr/>
            <p:nvPr userDrawn="1"/>
          </p:nvSpPr>
          <p:spPr bwMode="auto">
            <a:xfrm>
              <a:off x="4926930" y="1665325"/>
              <a:ext cx="101834" cy="55546"/>
            </a:xfrm>
            <a:custGeom>
              <a:avLst/>
              <a:gdLst>
                <a:gd name="T0" fmla="*/ 28 w 28"/>
                <a:gd name="T1" fmla="*/ 8 h 15"/>
                <a:gd name="T2" fmla="*/ 15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5" y="0"/>
                  </a:cubicBezTo>
                  <a:cubicBezTo>
                    <a:pt x="8" y="0"/>
                    <a:pt x="1" y="3"/>
                    <a:pt x="1" y="8"/>
                  </a:cubicBezTo>
                  <a:cubicBezTo>
                    <a:pt x="0" y="12"/>
                    <a:pt x="6" y="15"/>
                    <a:pt x="13" y="15"/>
                  </a:cubicBezTo>
                  <a:cubicBezTo>
                    <a:pt x="21" y="15"/>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29" name="îṥḷîḋé"/>
            <p:cNvSpPr/>
            <p:nvPr userDrawn="1"/>
          </p:nvSpPr>
          <p:spPr bwMode="auto">
            <a:xfrm>
              <a:off x="3697202" y="1734757"/>
              <a:ext cx="109550" cy="58632"/>
            </a:xfrm>
            <a:custGeom>
              <a:avLst/>
              <a:gdLst>
                <a:gd name="T0" fmla="*/ 28 w 30"/>
                <a:gd name="T1" fmla="*/ 8 h 16"/>
                <a:gd name="T2" fmla="*/ 17 w 30"/>
                <a:gd name="T3" fmla="*/ 0 h 16"/>
                <a:gd name="T4" fmla="*/ 1 w 30"/>
                <a:gd name="T5" fmla="*/ 8 h 16"/>
                <a:gd name="T6" fmla="*/ 12 w 30"/>
                <a:gd name="T7" fmla="*/ 16 h 16"/>
                <a:gd name="T8" fmla="*/ 28 w 30"/>
                <a:gd name="T9" fmla="*/ 8 h 16"/>
              </a:gdLst>
              <a:ahLst/>
              <a:cxnLst>
                <a:cxn ang="0">
                  <a:pos x="T0" y="T1"/>
                </a:cxn>
                <a:cxn ang="0">
                  <a:pos x="T2" y="T3"/>
                </a:cxn>
                <a:cxn ang="0">
                  <a:pos x="T4" y="T5"/>
                </a:cxn>
                <a:cxn ang="0">
                  <a:pos x="T6" y="T7"/>
                </a:cxn>
                <a:cxn ang="0">
                  <a:pos x="T8" y="T9"/>
                </a:cxn>
              </a:cxnLst>
              <a:rect l="0" t="0" r="r" b="b"/>
              <a:pathLst>
                <a:path w="30" h="16">
                  <a:moveTo>
                    <a:pt x="28" y="8"/>
                  </a:moveTo>
                  <a:cubicBezTo>
                    <a:pt x="30" y="3"/>
                    <a:pt x="25" y="0"/>
                    <a:pt x="17" y="0"/>
                  </a:cubicBezTo>
                  <a:cubicBezTo>
                    <a:pt x="10" y="0"/>
                    <a:pt x="3" y="3"/>
                    <a:pt x="1" y="8"/>
                  </a:cubicBezTo>
                  <a:cubicBezTo>
                    <a:pt x="0" y="12"/>
                    <a:pt x="4" y="16"/>
                    <a:pt x="12"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0" name="i$liďe"/>
            <p:cNvSpPr/>
            <p:nvPr userDrawn="1"/>
          </p:nvSpPr>
          <p:spPr bwMode="auto">
            <a:xfrm>
              <a:off x="3817551" y="1734757"/>
              <a:ext cx="109550" cy="58632"/>
            </a:xfrm>
            <a:custGeom>
              <a:avLst/>
              <a:gdLst>
                <a:gd name="T0" fmla="*/ 29 w 30"/>
                <a:gd name="T1" fmla="*/ 8 h 16"/>
                <a:gd name="T2" fmla="*/ 18 w 30"/>
                <a:gd name="T3" fmla="*/ 0 h 16"/>
                <a:gd name="T4" fmla="*/ 1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5" y="0"/>
                    <a:pt x="18" y="0"/>
                  </a:cubicBezTo>
                  <a:cubicBezTo>
                    <a:pt x="10" y="0"/>
                    <a:pt x="3" y="3"/>
                    <a:pt x="1" y="8"/>
                  </a:cubicBezTo>
                  <a:cubicBezTo>
                    <a:pt x="0" y="12"/>
                    <a:pt x="5" y="16"/>
                    <a:pt x="13" y="16"/>
                  </a:cubicBezTo>
                  <a:cubicBezTo>
                    <a:pt x="20"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31" name="íṩḷiḑe"/>
            <p:cNvSpPr/>
            <p:nvPr userDrawn="1"/>
          </p:nvSpPr>
          <p:spPr bwMode="auto">
            <a:xfrm>
              <a:off x="3940987" y="1734757"/>
              <a:ext cx="106464" cy="58632"/>
            </a:xfrm>
            <a:custGeom>
              <a:avLst/>
              <a:gdLst>
                <a:gd name="T0" fmla="*/ 28 w 29"/>
                <a:gd name="T1" fmla="*/ 8 h 16"/>
                <a:gd name="T2" fmla="*/ 17 w 29"/>
                <a:gd name="T3" fmla="*/ 0 h 16"/>
                <a:gd name="T4" fmla="*/ 1 w 29"/>
                <a:gd name="T5" fmla="*/ 8 h 16"/>
                <a:gd name="T6" fmla="*/ 12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7" y="0"/>
                  </a:cubicBezTo>
                  <a:cubicBezTo>
                    <a:pt x="9" y="0"/>
                    <a:pt x="2" y="3"/>
                    <a:pt x="1" y="8"/>
                  </a:cubicBezTo>
                  <a:cubicBezTo>
                    <a:pt x="0" y="12"/>
                    <a:pt x="5" y="16"/>
                    <a:pt x="12"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2" name="íṩļidè"/>
            <p:cNvSpPr/>
            <p:nvPr userDrawn="1"/>
          </p:nvSpPr>
          <p:spPr bwMode="auto">
            <a:xfrm>
              <a:off x="4062880" y="1734757"/>
              <a:ext cx="108006" cy="58632"/>
            </a:xfrm>
            <a:custGeom>
              <a:avLst/>
              <a:gdLst>
                <a:gd name="T0" fmla="*/ 28 w 30"/>
                <a:gd name="T1" fmla="*/ 8 h 16"/>
                <a:gd name="T2" fmla="*/ 17 w 30"/>
                <a:gd name="T3" fmla="*/ 0 h 16"/>
                <a:gd name="T4" fmla="*/ 1 w 30"/>
                <a:gd name="T5" fmla="*/ 8 h 16"/>
                <a:gd name="T6" fmla="*/ 13 w 30"/>
                <a:gd name="T7" fmla="*/ 16 h 16"/>
                <a:gd name="T8" fmla="*/ 28 w 30"/>
                <a:gd name="T9" fmla="*/ 8 h 16"/>
              </a:gdLst>
              <a:ahLst/>
              <a:cxnLst>
                <a:cxn ang="0">
                  <a:pos x="T0" y="T1"/>
                </a:cxn>
                <a:cxn ang="0">
                  <a:pos x="T2" y="T3"/>
                </a:cxn>
                <a:cxn ang="0">
                  <a:pos x="T4" y="T5"/>
                </a:cxn>
                <a:cxn ang="0">
                  <a:pos x="T6" y="T7"/>
                </a:cxn>
                <a:cxn ang="0">
                  <a:pos x="T8" y="T9"/>
                </a:cxn>
              </a:cxnLst>
              <a:rect l="0" t="0" r="r" b="b"/>
              <a:pathLst>
                <a:path w="30" h="16">
                  <a:moveTo>
                    <a:pt x="28" y="8"/>
                  </a:moveTo>
                  <a:cubicBezTo>
                    <a:pt x="30" y="3"/>
                    <a:pt x="25" y="0"/>
                    <a:pt x="17" y="0"/>
                  </a:cubicBezTo>
                  <a:cubicBezTo>
                    <a:pt x="10"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3" name="iṥľîḑe"/>
            <p:cNvSpPr/>
            <p:nvPr userDrawn="1"/>
          </p:nvSpPr>
          <p:spPr bwMode="auto">
            <a:xfrm>
              <a:off x="4183230" y="1734757"/>
              <a:ext cx="109550" cy="58632"/>
            </a:xfrm>
            <a:custGeom>
              <a:avLst/>
              <a:gdLst>
                <a:gd name="T0" fmla="*/ 29 w 30"/>
                <a:gd name="T1" fmla="*/ 8 h 16"/>
                <a:gd name="T2" fmla="*/ 17 w 30"/>
                <a:gd name="T3" fmla="*/ 0 h 16"/>
                <a:gd name="T4" fmla="*/ 2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5" y="0"/>
                    <a:pt x="17" y="0"/>
                  </a:cubicBezTo>
                  <a:cubicBezTo>
                    <a:pt x="10" y="0"/>
                    <a:pt x="3" y="3"/>
                    <a:pt x="2" y="8"/>
                  </a:cubicBezTo>
                  <a:cubicBezTo>
                    <a:pt x="0" y="12"/>
                    <a:pt x="6" y="16"/>
                    <a:pt x="13" y="16"/>
                  </a:cubicBezTo>
                  <a:cubicBezTo>
                    <a:pt x="21" y="16"/>
                    <a:pt x="28" y="12"/>
                    <a:pt x="29" y="8"/>
                  </a:cubicBezTo>
                  <a:close/>
                </a:path>
              </a:pathLst>
            </a:custGeom>
            <a:grpFill/>
            <a:ln>
              <a:noFill/>
            </a:ln>
          </p:spPr>
          <p:txBody>
            <a:bodyPr anchor="ctr"/>
            <a:lstStyle/>
            <a:p>
              <a:pPr algn="ctr"/>
              <a:endParaRPr>
                <a:solidFill>
                  <a:schemeClr val="accent1">
                    <a:lumMod val="50000"/>
                  </a:schemeClr>
                </a:solidFill>
              </a:endParaRPr>
            </a:p>
          </p:txBody>
        </p:sp>
        <p:sp>
          <p:nvSpPr>
            <p:cNvPr id="34" name="îṥļîḍè"/>
            <p:cNvSpPr/>
            <p:nvPr userDrawn="1"/>
          </p:nvSpPr>
          <p:spPr bwMode="auto">
            <a:xfrm>
              <a:off x="4306666"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6" y="0"/>
                  </a:cubicBezTo>
                  <a:cubicBezTo>
                    <a:pt x="9"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5" name="íşlïḑe"/>
            <p:cNvSpPr/>
            <p:nvPr userDrawn="1"/>
          </p:nvSpPr>
          <p:spPr bwMode="auto">
            <a:xfrm>
              <a:off x="4427016" y="1734757"/>
              <a:ext cx="109550" cy="58632"/>
            </a:xfrm>
            <a:custGeom>
              <a:avLst/>
              <a:gdLst>
                <a:gd name="T0" fmla="*/ 29 w 30"/>
                <a:gd name="T1" fmla="*/ 8 h 16"/>
                <a:gd name="T2" fmla="*/ 17 w 30"/>
                <a:gd name="T3" fmla="*/ 0 h 16"/>
                <a:gd name="T4" fmla="*/ 1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4" y="0"/>
                    <a:pt x="17" y="0"/>
                  </a:cubicBezTo>
                  <a:cubicBezTo>
                    <a:pt x="9" y="0"/>
                    <a:pt x="2" y="3"/>
                    <a:pt x="1" y="8"/>
                  </a:cubicBezTo>
                  <a:cubicBezTo>
                    <a:pt x="0" y="12"/>
                    <a:pt x="6" y="16"/>
                    <a:pt x="13" y="16"/>
                  </a:cubicBezTo>
                  <a:cubicBezTo>
                    <a:pt x="21" y="16"/>
                    <a:pt x="28" y="12"/>
                    <a:pt x="29" y="8"/>
                  </a:cubicBezTo>
                  <a:close/>
                </a:path>
              </a:pathLst>
            </a:custGeom>
            <a:grpFill/>
            <a:ln>
              <a:noFill/>
            </a:ln>
          </p:spPr>
          <p:txBody>
            <a:bodyPr anchor="ctr"/>
            <a:lstStyle/>
            <a:p>
              <a:pPr algn="ctr"/>
              <a:endParaRPr>
                <a:solidFill>
                  <a:schemeClr val="accent1">
                    <a:lumMod val="50000"/>
                  </a:schemeClr>
                </a:solidFill>
              </a:endParaRPr>
            </a:p>
          </p:txBody>
        </p:sp>
        <p:sp>
          <p:nvSpPr>
            <p:cNvPr id="36" name="ïṡḻíḍè"/>
            <p:cNvSpPr/>
            <p:nvPr userDrawn="1"/>
          </p:nvSpPr>
          <p:spPr bwMode="auto">
            <a:xfrm>
              <a:off x="4550451"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3" y="0"/>
                    <a:pt x="16" y="0"/>
                  </a:cubicBezTo>
                  <a:cubicBezTo>
                    <a:pt x="8"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7" name="íṧļîdé"/>
            <p:cNvSpPr/>
            <p:nvPr userDrawn="1"/>
          </p:nvSpPr>
          <p:spPr bwMode="auto">
            <a:xfrm>
              <a:off x="4670801"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6" y="0"/>
                  </a:cubicBezTo>
                  <a:cubicBezTo>
                    <a:pt x="9" y="0"/>
                    <a:pt x="2" y="3"/>
                    <a:pt x="1" y="8"/>
                  </a:cubicBezTo>
                  <a:cubicBezTo>
                    <a:pt x="0" y="12"/>
                    <a:pt x="6" y="16"/>
                    <a:pt x="13" y="16"/>
                  </a:cubicBezTo>
                  <a:cubicBezTo>
                    <a:pt x="21" y="16"/>
                    <a:pt x="28" y="12"/>
                    <a:pt x="28" y="8"/>
                  </a:cubicBezTo>
                  <a:close/>
                </a:path>
              </a:pathLst>
            </a:custGeom>
            <a:grpFill/>
            <a:ln>
              <a:noFill/>
            </a:ln>
          </p:spPr>
          <p:txBody>
            <a:bodyPr anchor="ctr"/>
            <a:lstStyle/>
            <a:p>
              <a:pPr algn="ctr"/>
              <a:endParaRPr>
                <a:solidFill>
                  <a:schemeClr val="accent1">
                    <a:lumMod val="50000"/>
                  </a:schemeClr>
                </a:solidFill>
              </a:endParaRPr>
            </a:p>
          </p:txBody>
        </p:sp>
        <p:sp>
          <p:nvSpPr>
            <p:cNvPr id="38" name="iṥľiḍê"/>
            <p:cNvSpPr/>
            <p:nvPr userDrawn="1"/>
          </p:nvSpPr>
          <p:spPr bwMode="auto">
            <a:xfrm>
              <a:off x="4795779" y="1734757"/>
              <a:ext cx="101834" cy="58632"/>
            </a:xfrm>
            <a:custGeom>
              <a:avLst/>
              <a:gdLst>
                <a:gd name="T0" fmla="*/ 28 w 28"/>
                <a:gd name="T1" fmla="*/ 8 h 16"/>
                <a:gd name="T2" fmla="*/ 15 w 28"/>
                <a:gd name="T3" fmla="*/ 0 h 16"/>
                <a:gd name="T4" fmla="*/ 0 w 28"/>
                <a:gd name="T5" fmla="*/ 8 h 16"/>
                <a:gd name="T6" fmla="*/ 13 w 28"/>
                <a:gd name="T7" fmla="*/ 16 h 16"/>
                <a:gd name="T8" fmla="*/ 28 w 28"/>
                <a:gd name="T9" fmla="*/ 8 h 16"/>
              </a:gdLst>
              <a:ahLst/>
              <a:cxnLst>
                <a:cxn ang="0">
                  <a:pos x="T0" y="T1"/>
                </a:cxn>
                <a:cxn ang="0">
                  <a:pos x="T2" y="T3"/>
                </a:cxn>
                <a:cxn ang="0">
                  <a:pos x="T4" y="T5"/>
                </a:cxn>
                <a:cxn ang="0">
                  <a:pos x="T6" y="T7"/>
                </a:cxn>
                <a:cxn ang="0">
                  <a:pos x="T8" y="T9"/>
                </a:cxn>
              </a:cxnLst>
              <a:rect l="0" t="0" r="r" b="b"/>
              <a:pathLst>
                <a:path w="28" h="16">
                  <a:moveTo>
                    <a:pt x="28" y="8"/>
                  </a:moveTo>
                  <a:cubicBezTo>
                    <a:pt x="28" y="3"/>
                    <a:pt x="23" y="0"/>
                    <a:pt x="15" y="0"/>
                  </a:cubicBezTo>
                  <a:cubicBezTo>
                    <a:pt x="8" y="0"/>
                    <a:pt x="1" y="3"/>
                    <a:pt x="0" y="8"/>
                  </a:cubicBezTo>
                  <a:cubicBezTo>
                    <a:pt x="0" y="12"/>
                    <a:pt x="5" y="16"/>
                    <a:pt x="13" y="16"/>
                  </a:cubicBezTo>
                  <a:cubicBezTo>
                    <a:pt x="20" y="16"/>
                    <a:pt x="27" y="12"/>
                    <a:pt x="28" y="8"/>
                  </a:cubicBezTo>
                  <a:close/>
                </a:path>
              </a:pathLst>
            </a:custGeom>
            <a:grpFill/>
            <a:ln>
              <a:noFill/>
            </a:ln>
          </p:spPr>
          <p:txBody>
            <a:bodyPr anchor="ctr"/>
            <a:lstStyle/>
            <a:p>
              <a:pPr algn="ctr"/>
              <a:endParaRPr>
                <a:solidFill>
                  <a:schemeClr val="accent1">
                    <a:lumMod val="50000"/>
                  </a:schemeClr>
                </a:solidFill>
              </a:endParaRPr>
            </a:p>
          </p:txBody>
        </p:sp>
        <p:sp>
          <p:nvSpPr>
            <p:cNvPr id="39" name="iṡļiḍè"/>
            <p:cNvSpPr/>
            <p:nvPr userDrawn="1"/>
          </p:nvSpPr>
          <p:spPr bwMode="auto">
            <a:xfrm>
              <a:off x="3919386" y="1804190"/>
              <a:ext cx="109550" cy="61718"/>
            </a:xfrm>
            <a:custGeom>
              <a:avLst/>
              <a:gdLst>
                <a:gd name="T0" fmla="*/ 28 w 30"/>
                <a:gd name="T1" fmla="*/ 9 h 17"/>
                <a:gd name="T2" fmla="*/ 17 w 30"/>
                <a:gd name="T3" fmla="*/ 0 h 17"/>
                <a:gd name="T4" fmla="*/ 1 w 30"/>
                <a:gd name="T5" fmla="*/ 9 h 17"/>
                <a:gd name="T6" fmla="*/ 12 w 30"/>
                <a:gd name="T7" fmla="*/ 17 h 17"/>
                <a:gd name="T8" fmla="*/ 28 w 30"/>
                <a:gd name="T9" fmla="*/ 9 h 17"/>
              </a:gdLst>
              <a:ahLst/>
              <a:cxnLst>
                <a:cxn ang="0">
                  <a:pos x="T0" y="T1"/>
                </a:cxn>
                <a:cxn ang="0">
                  <a:pos x="T2" y="T3"/>
                </a:cxn>
                <a:cxn ang="0">
                  <a:pos x="T4" y="T5"/>
                </a:cxn>
                <a:cxn ang="0">
                  <a:pos x="T6" y="T7"/>
                </a:cxn>
                <a:cxn ang="0">
                  <a:pos x="T8" y="T9"/>
                </a:cxn>
              </a:cxnLst>
              <a:rect l="0" t="0" r="r" b="b"/>
              <a:pathLst>
                <a:path w="30" h="17">
                  <a:moveTo>
                    <a:pt x="28" y="9"/>
                  </a:moveTo>
                  <a:cubicBezTo>
                    <a:pt x="30" y="4"/>
                    <a:pt x="25" y="0"/>
                    <a:pt x="17" y="0"/>
                  </a:cubicBezTo>
                  <a:cubicBezTo>
                    <a:pt x="9" y="0"/>
                    <a:pt x="2" y="4"/>
                    <a:pt x="1" y="9"/>
                  </a:cubicBezTo>
                  <a:cubicBezTo>
                    <a:pt x="0" y="13"/>
                    <a:pt x="5" y="17"/>
                    <a:pt x="12" y="17"/>
                  </a:cubicBezTo>
                  <a:cubicBezTo>
                    <a:pt x="20" y="17"/>
                    <a:pt x="27" y="13"/>
                    <a:pt x="28" y="9"/>
                  </a:cubicBezTo>
                  <a:close/>
                </a:path>
              </a:pathLst>
            </a:custGeom>
            <a:grpFill/>
            <a:ln>
              <a:noFill/>
            </a:ln>
          </p:spPr>
          <p:txBody>
            <a:bodyPr anchor="ctr"/>
            <a:lstStyle/>
            <a:p>
              <a:pPr algn="ctr"/>
              <a:endParaRPr>
                <a:solidFill>
                  <a:schemeClr val="accent1">
                    <a:lumMod val="50000"/>
                  </a:schemeClr>
                </a:solidFill>
              </a:endParaRPr>
            </a:p>
          </p:txBody>
        </p:sp>
        <p:sp>
          <p:nvSpPr>
            <p:cNvPr id="40" name="íṧ1íḑé"/>
            <p:cNvSpPr/>
            <p:nvPr userDrawn="1"/>
          </p:nvSpPr>
          <p:spPr bwMode="auto">
            <a:xfrm>
              <a:off x="4039736" y="1804190"/>
              <a:ext cx="109550" cy="61718"/>
            </a:xfrm>
            <a:custGeom>
              <a:avLst/>
              <a:gdLst>
                <a:gd name="T0" fmla="*/ 29 w 30"/>
                <a:gd name="T1" fmla="*/ 9 h 17"/>
                <a:gd name="T2" fmla="*/ 18 w 30"/>
                <a:gd name="T3" fmla="*/ 0 h 17"/>
                <a:gd name="T4" fmla="*/ 2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8" y="0"/>
                  </a:cubicBezTo>
                  <a:cubicBezTo>
                    <a:pt x="10" y="0"/>
                    <a:pt x="3" y="4"/>
                    <a:pt x="2" y="9"/>
                  </a:cubicBezTo>
                  <a:cubicBezTo>
                    <a:pt x="0" y="13"/>
                    <a:pt x="6"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1" name="ïṩḻîḍê"/>
            <p:cNvSpPr/>
            <p:nvPr userDrawn="1"/>
          </p:nvSpPr>
          <p:spPr bwMode="auto">
            <a:xfrm>
              <a:off x="4164715" y="1804190"/>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3"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2" name="íş1iḋê"/>
            <p:cNvSpPr/>
            <p:nvPr userDrawn="1"/>
          </p:nvSpPr>
          <p:spPr bwMode="auto">
            <a:xfrm>
              <a:off x="4288151" y="1804190"/>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4" y="0"/>
                    <a:pt x="17" y="0"/>
                  </a:cubicBezTo>
                  <a:cubicBezTo>
                    <a:pt x="9"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3" name="íSľïḍê"/>
            <p:cNvSpPr/>
            <p:nvPr userDrawn="1"/>
          </p:nvSpPr>
          <p:spPr bwMode="auto">
            <a:xfrm>
              <a:off x="4413129" y="1804190"/>
              <a:ext cx="104920"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9" y="0"/>
                    <a:pt x="2" y="4"/>
                    <a:pt x="1" y="9"/>
                  </a:cubicBezTo>
                  <a:cubicBezTo>
                    <a:pt x="0" y="13"/>
                    <a:pt x="5" y="17"/>
                    <a:pt x="13" y="17"/>
                  </a:cubicBezTo>
                  <a:cubicBezTo>
                    <a:pt x="21"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44" name="i$ļîḓe"/>
            <p:cNvSpPr/>
            <p:nvPr userDrawn="1"/>
          </p:nvSpPr>
          <p:spPr bwMode="auto">
            <a:xfrm>
              <a:off x="4536564" y="1804190"/>
              <a:ext cx="106464"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8" y="0"/>
                    <a:pt x="2" y="4"/>
                    <a:pt x="1" y="9"/>
                  </a:cubicBezTo>
                  <a:cubicBezTo>
                    <a:pt x="0" y="13"/>
                    <a:pt x="5" y="17"/>
                    <a:pt x="13" y="17"/>
                  </a:cubicBezTo>
                  <a:cubicBezTo>
                    <a:pt x="21" y="17"/>
                    <a:pt x="27" y="13"/>
                    <a:pt x="28" y="9"/>
                  </a:cubicBezTo>
                  <a:close/>
                </a:path>
              </a:pathLst>
            </a:custGeom>
            <a:grpFill/>
            <a:ln>
              <a:noFill/>
            </a:ln>
          </p:spPr>
          <p:txBody>
            <a:bodyPr anchor="ctr"/>
            <a:lstStyle/>
            <a:p>
              <a:pPr algn="ctr"/>
              <a:endParaRPr>
                <a:solidFill>
                  <a:schemeClr val="accent1">
                    <a:lumMod val="50000"/>
                  </a:schemeClr>
                </a:solidFill>
              </a:endParaRPr>
            </a:p>
          </p:txBody>
        </p:sp>
        <p:sp>
          <p:nvSpPr>
            <p:cNvPr id="45" name="íṣḻîḓé"/>
            <p:cNvSpPr/>
            <p:nvPr userDrawn="1"/>
          </p:nvSpPr>
          <p:spPr bwMode="auto">
            <a:xfrm>
              <a:off x="4660000" y="1804190"/>
              <a:ext cx="106464" cy="61718"/>
            </a:xfrm>
            <a:custGeom>
              <a:avLst/>
              <a:gdLst>
                <a:gd name="T0" fmla="*/ 28 w 29"/>
                <a:gd name="T1" fmla="*/ 9 h 17"/>
                <a:gd name="T2" fmla="*/ 16 w 29"/>
                <a:gd name="T3" fmla="*/ 0 h 17"/>
                <a:gd name="T4" fmla="*/ 0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3" y="0"/>
                    <a:pt x="16" y="0"/>
                  </a:cubicBezTo>
                  <a:cubicBezTo>
                    <a:pt x="8" y="0"/>
                    <a:pt x="1" y="4"/>
                    <a:pt x="0" y="9"/>
                  </a:cubicBezTo>
                  <a:cubicBezTo>
                    <a:pt x="0" y="13"/>
                    <a:pt x="5" y="17"/>
                    <a:pt x="13" y="17"/>
                  </a:cubicBezTo>
                  <a:cubicBezTo>
                    <a:pt x="20" y="17"/>
                    <a:pt x="27" y="13"/>
                    <a:pt x="28" y="9"/>
                  </a:cubicBezTo>
                  <a:close/>
                </a:path>
              </a:pathLst>
            </a:custGeom>
            <a:grpFill/>
            <a:ln>
              <a:noFill/>
            </a:ln>
          </p:spPr>
          <p:txBody>
            <a:bodyPr anchor="ctr"/>
            <a:lstStyle/>
            <a:p>
              <a:pPr algn="ctr"/>
              <a:endParaRPr>
                <a:solidFill>
                  <a:schemeClr val="accent1">
                    <a:lumMod val="50000"/>
                  </a:schemeClr>
                </a:solidFill>
              </a:endParaRPr>
            </a:p>
          </p:txBody>
        </p:sp>
        <p:sp>
          <p:nvSpPr>
            <p:cNvPr id="46" name="íS1ïḓé"/>
            <p:cNvSpPr/>
            <p:nvPr userDrawn="1"/>
          </p:nvSpPr>
          <p:spPr bwMode="auto">
            <a:xfrm>
              <a:off x="4780350" y="1804190"/>
              <a:ext cx="106464" cy="61718"/>
            </a:xfrm>
            <a:custGeom>
              <a:avLst/>
              <a:gdLst>
                <a:gd name="T0" fmla="*/ 29 w 29"/>
                <a:gd name="T1" fmla="*/ 9 h 17"/>
                <a:gd name="T2" fmla="*/ 16 w 29"/>
                <a:gd name="T3" fmla="*/ 0 h 17"/>
                <a:gd name="T4" fmla="*/ 1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4" y="0"/>
                    <a:pt x="16" y="0"/>
                  </a:cubicBezTo>
                  <a:cubicBezTo>
                    <a:pt x="9" y="0"/>
                    <a:pt x="2" y="4"/>
                    <a:pt x="1" y="9"/>
                  </a:cubicBezTo>
                  <a:cubicBezTo>
                    <a:pt x="0" y="13"/>
                    <a:pt x="6" y="17"/>
                    <a:pt x="14"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7" name="ïŝ1îḓè"/>
            <p:cNvSpPr/>
            <p:nvPr userDrawn="1"/>
          </p:nvSpPr>
          <p:spPr bwMode="auto">
            <a:xfrm>
              <a:off x="4022764" y="1878251"/>
              <a:ext cx="108006"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0"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8" name="îş1ïḓè"/>
            <p:cNvSpPr/>
            <p:nvPr userDrawn="1"/>
          </p:nvSpPr>
          <p:spPr bwMode="auto">
            <a:xfrm>
              <a:off x="4146199" y="1878251"/>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49" name="ïŝľíḋè"/>
            <p:cNvSpPr/>
            <p:nvPr userDrawn="1"/>
          </p:nvSpPr>
          <p:spPr bwMode="auto">
            <a:xfrm>
              <a:off x="4269635" y="1878251"/>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50" name="iṡḷîdé"/>
            <p:cNvSpPr/>
            <p:nvPr userDrawn="1"/>
          </p:nvSpPr>
          <p:spPr bwMode="auto">
            <a:xfrm>
              <a:off x="4394613" y="1878251"/>
              <a:ext cx="109550" cy="61718"/>
            </a:xfrm>
            <a:custGeom>
              <a:avLst/>
              <a:gdLst>
                <a:gd name="T0" fmla="*/ 29 w 30"/>
                <a:gd name="T1" fmla="*/ 9 h 17"/>
                <a:gd name="T2" fmla="*/ 17 w 30"/>
                <a:gd name="T3" fmla="*/ 0 h 17"/>
                <a:gd name="T4" fmla="*/ 1 w 30"/>
                <a:gd name="T5" fmla="*/ 9 h 17"/>
                <a:gd name="T6" fmla="*/ 14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9" y="0"/>
                    <a:pt x="2" y="4"/>
                    <a:pt x="1" y="9"/>
                  </a:cubicBezTo>
                  <a:cubicBezTo>
                    <a:pt x="0" y="13"/>
                    <a:pt x="6" y="17"/>
                    <a:pt x="14"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51" name="ïṧ1íḓè"/>
            <p:cNvSpPr/>
            <p:nvPr userDrawn="1"/>
          </p:nvSpPr>
          <p:spPr bwMode="auto">
            <a:xfrm>
              <a:off x="4522678" y="1878251"/>
              <a:ext cx="104920"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8" y="0"/>
                    <a:pt x="2" y="4"/>
                    <a:pt x="1" y="9"/>
                  </a:cubicBezTo>
                  <a:cubicBezTo>
                    <a:pt x="0" y="13"/>
                    <a:pt x="5" y="17"/>
                    <a:pt x="13" y="17"/>
                  </a:cubicBezTo>
                  <a:cubicBezTo>
                    <a:pt x="21"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52" name="îṩlîďé"/>
            <p:cNvSpPr/>
            <p:nvPr userDrawn="1"/>
          </p:nvSpPr>
          <p:spPr bwMode="auto">
            <a:xfrm>
              <a:off x="4646114" y="1878251"/>
              <a:ext cx="104920" cy="61718"/>
            </a:xfrm>
            <a:custGeom>
              <a:avLst/>
              <a:gdLst>
                <a:gd name="T0" fmla="*/ 29 w 29"/>
                <a:gd name="T1" fmla="*/ 9 h 17"/>
                <a:gd name="T2" fmla="*/ 16 w 29"/>
                <a:gd name="T3" fmla="*/ 0 h 17"/>
                <a:gd name="T4" fmla="*/ 1 w 29"/>
                <a:gd name="T5" fmla="*/ 9 h 17"/>
                <a:gd name="T6" fmla="*/ 13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4" y="0"/>
                    <a:pt x="16" y="0"/>
                  </a:cubicBezTo>
                  <a:cubicBezTo>
                    <a:pt x="8"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53" name="îṡľiďê"/>
            <p:cNvSpPr/>
            <p:nvPr userDrawn="1"/>
          </p:nvSpPr>
          <p:spPr bwMode="auto">
            <a:xfrm>
              <a:off x="3999619" y="1953855"/>
              <a:ext cx="114178" cy="63261"/>
            </a:xfrm>
            <a:custGeom>
              <a:avLst/>
              <a:gdLst>
                <a:gd name="T0" fmla="*/ 29 w 31"/>
                <a:gd name="T1" fmla="*/ 8 h 17"/>
                <a:gd name="T2" fmla="*/ 18 w 31"/>
                <a:gd name="T3" fmla="*/ 0 h 17"/>
                <a:gd name="T4" fmla="*/ 1 w 31"/>
                <a:gd name="T5" fmla="*/ 8 h 17"/>
                <a:gd name="T6" fmla="*/ 13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31" y="4"/>
                    <a:pt x="25" y="0"/>
                    <a:pt x="18" y="0"/>
                  </a:cubicBezTo>
                  <a:cubicBezTo>
                    <a:pt x="10" y="0"/>
                    <a:pt x="2" y="4"/>
                    <a:pt x="1" y="8"/>
                  </a:cubicBezTo>
                  <a:cubicBezTo>
                    <a:pt x="0" y="13"/>
                    <a:pt x="5" y="17"/>
                    <a:pt x="13" y="17"/>
                  </a:cubicBezTo>
                  <a:cubicBezTo>
                    <a:pt x="21" y="17"/>
                    <a:pt x="28" y="13"/>
                    <a:pt x="29" y="8"/>
                  </a:cubicBezTo>
                  <a:close/>
                </a:path>
              </a:pathLst>
            </a:custGeom>
            <a:grpFill/>
            <a:ln>
              <a:noFill/>
            </a:ln>
          </p:spPr>
          <p:txBody>
            <a:bodyPr anchor="ctr"/>
            <a:lstStyle/>
            <a:p>
              <a:pPr algn="ctr"/>
              <a:endParaRPr>
                <a:solidFill>
                  <a:schemeClr val="accent1">
                    <a:lumMod val="50000"/>
                  </a:schemeClr>
                </a:solidFill>
              </a:endParaRPr>
            </a:p>
          </p:txBody>
        </p:sp>
        <p:sp>
          <p:nvSpPr>
            <p:cNvPr id="54" name="iŝḻîḑe"/>
            <p:cNvSpPr/>
            <p:nvPr userDrawn="1"/>
          </p:nvSpPr>
          <p:spPr bwMode="auto">
            <a:xfrm>
              <a:off x="4124598" y="1953855"/>
              <a:ext cx="112636" cy="63261"/>
            </a:xfrm>
            <a:custGeom>
              <a:avLst/>
              <a:gdLst>
                <a:gd name="T0" fmla="*/ 30 w 31"/>
                <a:gd name="T1" fmla="*/ 8 h 17"/>
                <a:gd name="T2" fmla="*/ 18 w 31"/>
                <a:gd name="T3" fmla="*/ 0 h 17"/>
                <a:gd name="T4" fmla="*/ 2 w 31"/>
                <a:gd name="T5" fmla="*/ 8 h 17"/>
                <a:gd name="T6" fmla="*/ 14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8" y="0"/>
                  </a:cubicBezTo>
                  <a:cubicBezTo>
                    <a:pt x="10" y="0"/>
                    <a:pt x="3" y="4"/>
                    <a:pt x="2" y="8"/>
                  </a:cubicBezTo>
                  <a:cubicBezTo>
                    <a:pt x="0" y="13"/>
                    <a:pt x="6" y="17"/>
                    <a:pt x="14" y="17"/>
                  </a:cubicBezTo>
                  <a:cubicBezTo>
                    <a:pt x="21" y="17"/>
                    <a:pt x="29" y="13"/>
                    <a:pt x="30" y="8"/>
                  </a:cubicBezTo>
                  <a:close/>
                </a:path>
              </a:pathLst>
            </a:custGeom>
            <a:grpFill/>
            <a:ln>
              <a:noFill/>
            </a:ln>
          </p:spPr>
          <p:txBody>
            <a:bodyPr anchor="ctr"/>
            <a:lstStyle/>
            <a:p>
              <a:pPr algn="ctr"/>
              <a:endParaRPr>
                <a:solidFill>
                  <a:schemeClr val="accent1">
                    <a:lumMod val="50000"/>
                  </a:schemeClr>
                </a:solidFill>
              </a:endParaRPr>
            </a:p>
          </p:txBody>
        </p:sp>
        <p:sp>
          <p:nvSpPr>
            <p:cNvPr id="55" name="iSḷïďè"/>
            <p:cNvSpPr/>
            <p:nvPr userDrawn="1"/>
          </p:nvSpPr>
          <p:spPr bwMode="auto">
            <a:xfrm>
              <a:off x="4252662" y="1953855"/>
              <a:ext cx="112636" cy="63261"/>
            </a:xfrm>
            <a:custGeom>
              <a:avLst/>
              <a:gdLst>
                <a:gd name="T0" fmla="*/ 29 w 31"/>
                <a:gd name="T1" fmla="*/ 8 h 17"/>
                <a:gd name="T2" fmla="*/ 17 w 31"/>
                <a:gd name="T3" fmla="*/ 0 h 17"/>
                <a:gd name="T4" fmla="*/ 1 w 31"/>
                <a:gd name="T5" fmla="*/ 8 h 17"/>
                <a:gd name="T6" fmla="*/ 13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31" y="4"/>
                    <a:pt x="25" y="0"/>
                    <a:pt x="17" y="0"/>
                  </a:cubicBezTo>
                  <a:cubicBezTo>
                    <a:pt x="10" y="0"/>
                    <a:pt x="2" y="4"/>
                    <a:pt x="1" y="8"/>
                  </a:cubicBezTo>
                  <a:cubicBezTo>
                    <a:pt x="0" y="13"/>
                    <a:pt x="5" y="17"/>
                    <a:pt x="13" y="17"/>
                  </a:cubicBezTo>
                  <a:cubicBezTo>
                    <a:pt x="21" y="17"/>
                    <a:pt x="28" y="13"/>
                    <a:pt x="29" y="8"/>
                  </a:cubicBezTo>
                  <a:close/>
                </a:path>
              </a:pathLst>
            </a:custGeom>
            <a:grpFill/>
            <a:ln>
              <a:noFill/>
            </a:ln>
          </p:spPr>
          <p:txBody>
            <a:bodyPr anchor="ctr"/>
            <a:lstStyle/>
            <a:p>
              <a:pPr algn="ctr"/>
              <a:endParaRPr>
                <a:solidFill>
                  <a:schemeClr val="accent1">
                    <a:lumMod val="50000"/>
                  </a:schemeClr>
                </a:solidFill>
              </a:endParaRPr>
            </a:p>
          </p:txBody>
        </p:sp>
        <p:sp>
          <p:nvSpPr>
            <p:cNvPr id="56" name="i$ļíḓê"/>
            <p:cNvSpPr/>
            <p:nvPr userDrawn="1"/>
          </p:nvSpPr>
          <p:spPr bwMode="auto">
            <a:xfrm>
              <a:off x="4106083" y="2031003"/>
              <a:ext cx="112636" cy="61718"/>
            </a:xfrm>
            <a:custGeom>
              <a:avLst/>
              <a:gdLst>
                <a:gd name="T0" fmla="*/ 30 w 31"/>
                <a:gd name="T1" fmla="*/ 9 h 17"/>
                <a:gd name="T2" fmla="*/ 18 w 31"/>
                <a:gd name="T3" fmla="*/ 0 h 17"/>
                <a:gd name="T4" fmla="*/ 1 w 31"/>
                <a:gd name="T5" fmla="*/ 9 h 17"/>
                <a:gd name="T6" fmla="*/ 13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5" y="0"/>
                    <a:pt x="18" y="0"/>
                  </a:cubicBezTo>
                  <a:cubicBezTo>
                    <a:pt x="10" y="0"/>
                    <a:pt x="2" y="4"/>
                    <a:pt x="1" y="9"/>
                  </a:cubicBezTo>
                  <a:cubicBezTo>
                    <a:pt x="0" y="13"/>
                    <a:pt x="5" y="17"/>
                    <a:pt x="13" y="17"/>
                  </a:cubicBezTo>
                  <a:cubicBezTo>
                    <a:pt x="21"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57" name="íslïdè"/>
            <p:cNvSpPr/>
            <p:nvPr userDrawn="1"/>
          </p:nvSpPr>
          <p:spPr bwMode="auto">
            <a:xfrm>
              <a:off x="4883728" y="1953855"/>
              <a:ext cx="109550" cy="63261"/>
            </a:xfrm>
            <a:custGeom>
              <a:avLst/>
              <a:gdLst>
                <a:gd name="T0" fmla="*/ 29 w 30"/>
                <a:gd name="T1" fmla="*/ 8 h 17"/>
                <a:gd name="T2" fmla="*/ 16 w 30"/>
                <a:gd name="T3" fmla="*/ 0 h 17"/>
                <a:gd name="T4" fmla="*/ 1 w 30"/>
                <a:gd name="T5" fmla="*/ 8 h 17"/>
                <a:gd name="T6" fmla="*/ 14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30" y="4"/>
                    <a:pt x="24" y="0"/>
                    <a:pt x="16" y="0"/>
                  </a:cubicBezTo>
                  <a:cubicBezTo>
                    <a:pt x="9" y="0"/>
                    <a:pt x="2" y="4"/>
                    <a:pt x="1" y="8"/>
                  </a:cubicBezTo>
                  <a:cubicBezTo>
                    <a:pt x="0" y="13"/>
                    <a:pt x="6" y="17"/>
                    <a:pt x="14" y="17"/>
                  </a:cubicBezTo>
                  <a:cubicBezTo>
                    <a:pt x="22"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58" name="iṡḷîḑê"/>
            <p:cNvSpPr/>
            <p:nvPr userDrawn="1"/>
          </p:nvSpPr>
          <p:spPr bwMode="auto">
            <a:xfrm>
              <a:off x="5010250" y="1953855"/>
              <a:ext cx="106464" cy="63261"/>
            </a:xfrm>
            <a:custGeom>
              <a:avLst/>
              <a:gdLst>
                <a:gd name="T0" fmla="*/ 29 w 29"/>
                <a:gd name="T1" fmla="*/ 8 h 17"/>
                <a:gd name="T2" fmla="*/ 16 w 29"/>
                <a:gd name="T3" fmla="*/ 0 h 17"/>
                <a:gd name="T4" fmla="*/ 1 w 29"/>
                <a:gd name="T5" fmla="*/ 8 h 17"/>
                <a:gd name="T6" fmla="*/ 14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9" y="4"/>
                    <a:pt x="23" y="0"/>
                    <a:pt x="16" y="0"/>
                  </a:cubicBezTo>
                  <a:cubicBezTo>
                    <a:pt x="8" y="0"/>
                    <a:pt x="1" y="4"/>
                    <a:pt x="1" y="8"/>
                  </a:cubicBezTo>
                  <a:cubicBezTo>
                    <a:pt x="0" y="13"/>
                    <a:pt x="6" y="17"/>
                    <a:pt x="14" y="17"/>
                  </a:cubicBezTo>
                  <a:cubicBezTo>
                    <a:pt x="21" y="17"/>
                    <a:pt x="28" y="13"/>
                    <a:pt x="29" y="8"/>
                  </a:cubicBezTo>
                  <a:close/>
                </a:path>
              </a:pathLst>
            </a:custGeom>
            <a:grpFill/>
            <a:ln>
              <a:noFill/>
            </a:ln>
          </p:spPr>
          <p:txBody>
            <a:bodyPr anchor="ctr"/>
            <a:lstStyle/>
            <a:p>
              <a:pPr algn="ctr"/>
              <a:endParaRPr>
                <a:solidFill>
                  <a:schemeClr val="accent1">
                    <a:lumMod val="50000"/>
                  </a:schemeClr>
                </a:solidFill>
              </a:endParaRPr>
            </a:p>
          </p:txBody>
        </p:sp>
        <p:sp>
          <p:nvSpPr>
            <p:cNvPr id="59" name="ïšļïḑè"/>
            <p:cNvSpPr/>
            <p:nvPr userDrawn="1"/>
          </p:nvSpPr>
          <p:spPr bwMode="auto">
            <a:xfrm>
              <a:off x="6525423" y="1953855"/>
              <a:ext cx="104920" cy="63261"/>
            </a:xfrm>
            <a:custGeom>
              <a:avLst/>
              <a:gdLst>
                <a:gd name="T0" fmla="*/ 28 w 29"/>
                <a:gd name="T1" fmla="*/ 8 h 17"/>
                <a:gd name="T2" fmla="*/ 13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3" y="0"/>
                  </a:cubicBezTo>
                  <a:cubicBezTo>
                    <a:pt x="6" y="0"/>
                    <a:pt x="0" y="4"/>
                    <a:pt x="0" y="8"/>
                  </a:cubicBezTo>
                  <a:cubicBezTo>
                    <a:pt x="1" y="13"/>
                    <a:pt x="8" y="17"/>
                    <a:pt x="15" y="17"/>
                  </a:cubicBezTo>
                  <a:cubicBezTo>
                    <a:pt x="23" y="17"/>
                    <a:pt x="29" y="13"/>
                    <a:pt x="28" y="8"/>
                  </a:cubicBezTo>
                  <a:close/>
                </a:path>
              </a:pathLst>
            </a:custGeom>
            <a:grpFill/>
            <a:ln>
              <a:noFill/>
            </a:ln>
          </p:spPr>
          <p:txBody>
            <a:bodyPr anchor="ctr"/>
            <a:lstStyle/>
            <a:p>
              <a:pPr algn="ctr"/>
              <a:endParaRPr>
                <a:solidFill>
                  <a:schemeClr val="accent1">
                    <a:lumMod val="50000"/>
                  </a:schemeClr>
                </a:solidFill>
              </a:endParaRPr>
            </a:p>
          </p:txBody>
        </p:sp>
        <p:sp>
          <p:nvSpPr>
            <p:cNvPr id="60" name="ïś1ïḋé"/>
            <p:cNvSpPr/>
            <p:nvPr userDrawn="1"/>
          </p:nvSpPr>
          <p:spPr bwMode="auto">
            <a:xfrm>
              <a:off x="6533137" y="2031003"/>
              <a:ext cx="109550" cy="61718"/>
            </a:xfrm>
            <a:custGeom>
              <a:avLst/>
              <a:gdLst>
                <a:gd name="T0" fmla="*/ 29 w 30"/>
                <a:gd name="T1" fmla="*/ 9 h 17"/>
                <a:gd name="T2" fmla="*/ 14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2" y="0"/>
                    <a:pt x="14"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61" name="îšļïḑê"/>
            <p:cNvSpPr/>
            <p:nvPr userDrawn="1"/>
          </p:nvSpPr>
          <p:spPr bwMode="auto">
            <a:xfrm>
              <a:off x="6539309" y="2108150"/>
              <a:ext cx="109550" cy="64804"/>
            </a:xfrm>
            <a:custGeom>
              <a:avLst/>
              <a:gdLst>
                <a:gd name="T0" fmla="*/ 30 w 30"/>
                <a:gd name="T1" fmla="*/ 9 h 18"/>
                <a:gd name="T2" fmla="*/ 14 w 30"/>
                <a:gd name="T3" fmla="*/ 0 h 18"/>
                <a:gd name="T4" fmla="*/ 1 w 30"/>
                <a:gd name="T5" fmla="*/ 9 h 18"/>
                <a:gd name="T6" fmla="*/ 16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2" y="0"/>
                    <a:pt x="14" y="0"/>
                  </a:cubicBezTo>
                  <a:cubicBezTo>
                    <a:pt x="6" y="0"/>
                    <a:pt x="0" y="4"/>
                    <a:pt x="1" y="9"/>
                  </a:cubicBezTo>
                  <a:cubicBezTo>
                    <a:pt x="1" y="14"/>
                    <a:pt x="8" y="18"/>
                    <a:pt x="16" y="18"/>
                  </a:cubicBezTo>
                  <a:cubicBezTo>
                    <a:pt x="24" y="18"/>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2" name="i$ļîďé"/>
            <p:cNvSpPr/>
            <p:nvPr userDrawn="1"/>
          </p:nvSpPr>
          <p:spPr bwMode="auto">
            <a:xfrm>
              <a:off x="6557824" y="2271702"/>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4" y="0"/>
                  </a:cubicBezTo>
                  <a:cubicBezTo>
                    <a:pt x="6" y="0"/>
                    <a:pt x="0" y="4"/>
                    <a:pt x="1" y="9"/>
                  </a:cubicBezTo>
                  <a:cubicBezTo>
                    <a:pt x="1" y="14"/>
                    <a:pt x="8"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63" name="íṡļîḍè"/>
            <p:cNvSpPr/>
            <p:nvPr userDrawn="1"/>
          </p:nvSpPr>
          <p:spPr bwMode="auto">
            <a:xfrm>
              <a:off x="6153572" y="2108150"/>
              <a:ext cx="109550" cy="64804"/>
            </a:xfrm>
            <a:custGeom>
              <a:avLst/>
              <a:gdLst>
                <a:gd name="T0" fmla="*/ 30 w 30"/>
                <a:gd name="T1" fmla="*/ 9 h 18"/>
                <a:gd name="T2" fmla="*/ 15 w 30"/>
                <a:gd name="T3" fmla="*/ 0 h 18"/>
                <a:gd name="T4" fmla="*/ 1 w 30"/>
                <a:gd name="T5" fmla="*/ 9 h 18"/>
                <a:gd name="T6" fmla="*/ 16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3" y="0"/>
                    <a:pt x="15" y="0"/>
                  </a:cubicBezTo>
                  <a:cubicBezTo>
                    <a:pt x="7" y="0"/>
                    <a:pt x="0" y="4"/>
                    <a:pt x="1" y="9"/>
                  </a:cubicBezTo>
                  <a:cubicBezTo>
                    <a:pt x="1" y="14"/>
                    <a:pt x="8" y="18"/>
                    <a:pt x="16" y="18"/>
                  </a:cubicBezTo>
                  <a:cubicBezTo>
                    <a:pt x="24" y="18"/>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4" name="íṥľïḓe"/>
            <p:cNvSpPr/>
            <p:nvPr userDrawn="1"/>
          </p:nvSpPr>
          <p:spPr bwMode="auto">
            <a:xfrm>
              <a:off x="6284723" y="2108150"/>
              <a:ext cx="104920" cy="64804"/>
            </a:xfrm>
            <a:custGeom>
              <a:avLst/>
              <a:gdLst>
                <a:gd name="T0" fmla="*/ 29 w 29"/>
                <a:gd name="T1" fmla="*/ 9 h 18"/>
                <a:gd name="T2" fmla="*/ 14 w 29"/>
                <a:gd name="T3" fmla="*/ 0 h 18"/>
                <a:gd name="T4" fmla="*/ 0 w 29"/>
                <a:gd name="T5" fmla="*/ 9 h 18"/>
                <a:gd name="T6" fmla="*/ 15 w 29"/>
                <a:gd name="T7" fmla="*/ 18 h 18"/>
                <a:gd name="T8" fmla="*/ 29 w 29"/>
                <a:gd name="T9" fmla="*/ 9 h 18"/>
              </a:gdLst>
              <a:ahLst/>
              <a:cxnLst>
                <a:cxn ang="0">
                  <a:pos x="T0" y="T1"/>
                </a:cxn>
                <a:cxn ang="0">
                  <a:pos x="T2" y="T3"/>
                </a:cxn>
                <a:cxn ang="0">
                  <a:pos x="T4" y="T5"/>
                </a:cxn>
                <a:cxn ang="0">
                  <a:pos x="T6" y="T7"/>
                </a:cxn>
                <a:cxn ang="0">
                  <a:pos x="T8" y="T9"/>
                </a:cxn>
              </a:cxnLst>
              <a:rect l="0" t="0" r="r" b="b"/>
              <a:pathLst>
                <a:path w="29" h="18">
                  <a:moveTo>
                    <a:pt x="29" y="9"/>
                  </a:moveTo>
                  <a:cubicBezTo>
                    <a:pt x="29" y="4"/>
                    <a:pt x="22" y="0"/>
                    <a:pt x="14" y="0"/>
                  </a:cubicBezTo>
                  <a:cubicBezTo>
                    <a:pt x="6" y="0"/>
                    <a:pt x="0" y="4"/>
                    <a:pt x="0" y="9"/>
                  </a:cubicBezTo>
                  <a:cubicBezTo>
                    <a:pt x="0" y="14"/>
                    <a:pt x="7" y="18"/>
                    <a:pt x="15" y="18"/>
                  </a:cubicBezTo>
                  <a:cubicBezTo>
                    <a:pt x="23"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65" name="ïsļiḑè"/>
            <p:cNvSpPr/>
            <p:nvPr userDrawn="1"/>
          </p:nvSpPr>
          <p:spPr bwMode="auto">
            <a:xfrm>
              <a:off x="6412787" y="2108150"/>
              <a:ext cx="108006" cy="64804"/>
            </a:xfrm>
            <a:custGeom>
              <a:avLst/>
              <a:gdLst>
                <a:gd name="T0" fmla="*/ 29 w 30"/>
                <a:gd name="T1" fmla="*/ 9 h 18"/>
                <a:gd name="T2" fmla="*/ 14 w 30"/>
                <a:gd name="T3" fmla="*/ 0 h 18"/>
                <a:gd name="T4" fmla="*/ 1 w 30"/>
                <a:gd name="T5" fmla="*/ 9 h 18"/>
                <a:gd name="T6" fmla="*/ 16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9" y="4"/>
                    <a:pt x="22" y="0"/>
                    <a:pt x="14" y="0"/>
                  </a:cubicBezTo>
                  <a:cubicBezTo>
                    <a:pt x="6" y="0"/>
                    <a:pt x="0" y="4"/>
                    <a:pt x="1" y="9"/>
                  </a:cubicBezTo>
                  <a:cubicBezTo>
                    <a:pt x="1" y="14"/>
                    <a:pt x="8" y="18"/>
                    <a:pt x="16" y="18"/>
                  </a:cubicBezTo>
                  <a:cubicBezTo>
                    <a:pt x="24" y="18"/>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66" name="ïśḻîḋe"/>
            <p:cNvSpPr/>
            <p:nvPr userDrawn="1"/>
          </p:nvSpPr>
          <p:spPr bwMode="auto">
            <a:xfrm>
              <a:off x="6287809" y="2188383"/>
              <a:ext cx="109550" cy="69433"/>
            </a:xfrm>
            <a:custGeom>
              <a:avLst/>
              <a:gdLst>
                <a:gd name="T0" fmla="*/ 30 w 30"/>
                <a:gd name="T1" fmla="*/ 9 h 19"/>
                <a:gd name="T2" fmla="*/ 15 w 30"/>
                <a:gd name="T3" fmla="*/ 0 h 19"/>
                <a:gd name="T4" fmla="*/ 1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3" y="0"/>
                    <a:pt x="15" y="0"/>
                  </a:cubicBezTo>
                  <a:cubicBezTo>
                    <a:pt x="7" y="0"/>
                    <a:pt x="0" y="4"/>
                    <a:pt x="1"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7" name="î$ḷïḑè"/>
            <p:cNvSpPr/>
            <p:nvPr userDrawn="1"/>
          </p:nvSpPr>
          <p:spPr bwMode="auto">
            <a:xfrm>
              <a:off x="6418959" y="2188383"/>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8" name="íṡḻïḍe"/>
            <p:cNvSpPr/>
            <p:nvPr userDrawn="1"/>
          </p:nvSpPr>
          <p:spPr bwMode="auto">
            <a:xfrm>
              <a:off x="6295524" y="2271702"/>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69" name="ï$ḻïḑê"/>
            <p:cNvSpPr/>
            <p:nvPr userDrawn="1"/>
          </p:nvSpPr>
          <p:spPr bwMode="auto">
            <a:xfrm>
              <a:off x="6426674" y="2271702"/>
              <a:ext cx="112636" cy="69433"/>
            </a:xfrm>
            <a:custGeom>
              <a:avLst/>
              <a:gdLst>
                <a:gd name="T0" fmla="*/ 30 w 31"/>
                <a:gd name="T1" fmla="*/ 9 h 19"/>
                <a:gd name="T2" fmla="*/ 14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2" y="0"/>
                    <a:pt x="14" y="0"/>
                  </a:cubicBezTo>
                  <a:cubicBezTo>
                    <a:pt x="6" y="0"/>
                    <a:pt x="0" y="4"/>
                    <a:pt x="0" y="9"/>
                  </a:cubicBezTo>
                  <a:cubicBezTo>
                    <a:pt x="1" y="14"/>
                    <a:pt x="8" y="19"/>
                    <a:pt x="16" y="19"/>
                  </a:cubicBezTo>
                  <a:cubicBezTo>
                    <a:pt x="24"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70" name="iŝ1îdé"/>
            <p:cNvSpPr/>
            <p:nvPr userDrawn="1"/>
          </p:nvSpPr>
          <p:spPr bwMode="auto">
            <a:xfrm>
              <a:off x="6298609" y="2356565"/>
              <a:ext cx="114178" cy="69433"/>
            </a:xfrm>
            <a:custGeom>
              <a:avLst/>
              <a:gdLst>
                <a:gd name="T0" fmla="*/ 31 w 31"/>
                <a:gd name="T1" fmla="*/ 9 h 19"/>
                <a:gd name="T2" fmla="*/ 15 w 31"/>
                <a:gd name="T3" fmla="*/ 0 h 19"/>
                <a:gd name="T4" fmla="*/ 1 w 31"/>
                <a:gd name="T5" fmla="*/ 9 h 19"/>
                <a:gd name="T6" fmla="*/ 17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7" y="0"/>
                    <a:pt x="0" y="4"/>
                    <a:pt x="1" y="9"/>
                  </a:cubicBezTo>
                  <a:cubicBezTo>
                    <a:pt x="1" y="15"/>
                    <a:pt x="8" y="19"/>
                    <a:pt x="17" y="19"/>
                  </a:cubicBezTo>
                  <a:cubicBezTo>
                    <a:pt x="25" y="19"/>
                    <a:pt x="31" y="15"/>
                    <a:pt x="31" y="9"/>
                  </a:cubicBezTo>
                  <a:close/>
                </a:path>
              </a:pathLst>
            </a:custGeom>
            <a:grpFill/>
            <a:ln>
              <a:noFill/>
            </a:ln>
          </p:spPr>
          <p:txBody>
            <a:bodyPr anchor="ctr"/>
            <a:lstStyle/>
            <a:p>
              <a:pPr algn="ctr"/>
              <a:endParaRPr>
                <a:solidFill>
                  <a:schemeClr val="accent1">
                    <a:lumMod val="50000"/>
                  </a:schemeClr>
                </a:solidFill>
              </a:endParaRPr>
            </a:p>
          </p:txBody>
        </p:sp>
        <p:sp>
          <p:nvSpPr>
            <p:cNvPr id="71" name="iSļiḓé"/>
            <p:cNvSpPr/>
            <p:nvPr userDrawn="1"/>
          </p:nvSpPr>
          <p:spPr bwMode="auto">
            <a:xfrm>
              <a:off x="6434389" y="2356565"/>
              <a:ext cx="112636" cy="69433"/>
            </a:xfrm>
            <a:custGeom>
              <a:avLst/>
              <a:gdLst>
                <a:gd name="T0" fmla="*/ 31 w 31"/>
                <a:gd name="T1" fmla="*/ 9 h 19"/>
                <a:gd name="T2" fmla="*/ 15 w 31"/>
                <a:gd name="T3" fmla="*/ 0 h 19"/>
                <a:gd name="T4" fmla="*/ 1 w 31"/>
                <a:gd name="T5" fmla="*/ 9 h 19"/>
                <a:gd name="T6" fmla="*/ 16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6" y="0"/>
                    <a:pt x="0" y="4"/>
                    <a:pt x="1" y="9"/>
                  </a:cubicBezTo>
                  <a:cubicBezTo>
                    <a:pt x="1" y="15"/>
                    <a:pt x="8" y="19"/>
                    <a:pt x="16" y="19"/>
                  </a:cubicBezTo>
                  <a:cubicBezTo>
                    <a:pt x="25" y="19"/>
                    <a:pt x="31" y="15"/>
                    <a:pt x="31" y="9"/>
                  </a:cubicBezTo>
                  <a:close/>
                </a:path>
              </a:pathLst>
            </a:custGeom>
            <a:grpFill/>
            <a:ln>
              <a:noFill/>
            </a:ln>
          </p:spPr>
          <p:txBody>
            <a:bodyPr anchor="ctr"/>
            <a:lstStyle/>
            <a:p>
              <a:pPr algn="ctr"/>
              <a:endParaRPr>
                <a:solidFill>
                  <a:schemeClr val="accent1">
                    <a:lumMod val="50000"/>
                  </a:schemeClr>
                </a:solidFill>
              </a:endParaRPr>
            </a:p>
          </p:txBody>
        </p:sp>
        <p:sp>
          <p:nvSpPr>
            <p:cNvPr id="72" name="ïš1íďe"/>
            <p:cNvSpPr/>
            <p:nvPr userDrawn="1"/>
          </p:nvSpPr>
          <p:spPr bwMode="auto">
            <a:xfrm>
              <a:off x="5886643" y="1878251"/>
              <a:ext cx="101834" cy="61718"/>
            </a:xfrm>
            <a:custGeom>
              <a:avLst/>
              <a:gdLst>
                <a:gd name="T0" fmla="*/ 28 w 28"/>
                <a:gd name="T1" fmla="*/ 9 h 17"/>
                <a:gd name="T2" fmla="*/ 14 w 28"/>
                <a:gd name="T3" fmla="*/ 0 h 17"/>
                <a:gd name="T4" fmla="*/ 0 w 28"/>
                <a:gd name="T5" fmla="*/ 9 h 17"/>
                <a:gd name="T6" fmla="*/ 14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6" y="17"/>
                    <a:pt x="14" y="17"/>
                  </a:cubicBezTo>
                  <a:cubicBezTo>
                    <a:pt x="22"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73" name="îṡḻiḑè"/>
            <p:cNvSpPr/>
            <p:nvPr userDrawn="1"/>
          </p:nvSpPr>
          <p:spPr bwMode="auto">
            <a:xfrm>
              <a:off x="6010079" y="1878251"/>
              <a:ext cx="103378" cy="61718"/>
            </a:xfrm>
            <a:custGeom>
              <a:avLst/>
              <a:gdLst>
                <a:gd name="T0" fmla="*/ 28 w 28"/>
                <a:gd name="T1" fmla="*/ 9 h 17"/>
                <a:gd name="T2" fmla="*/ 14 w 28"/>
                <a:gd name="T3" fmla="*/ 0 h 17"/>
                <a:gd name="T4" fmla="*/ 0 w 28"/>
                <a:gd name="T5" fmla="*/ 9 h 17"/>
                <a:gd name="T6" fmla="*/ 14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6" y="17"/>
                    <a:pt x="14" y="17"/>
                  </a:cubicBezTo>
                  <a:cubicBezTo>
                    <a:pt x="22"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74" name="iSḷíḋè"/>
            <p:cNvSpPr/>
            <p:nvPr userDrawn="1"/>
          </p:nvSpPr>
          <p:spPr bwMode="auto">
            <a:xfrm>
              <a:off x="6135057" y="1878251"/>
              <a:ext cx="101834" cy="61718"/>
            </a:xfrm>
            <a:custGeom>
              <a:avLst/>
              <a:gdLst>
                <a:gd name="T0" fmla="*/ 28 w 28"/>
                <a:gd name="T1" fmla="*/ 9 h 17"/>
                <a:gd name="T2" fmla="*/ 14 w 28"/>
                <a:gd name="T3" fmla="*/ 0 h 17"/>
                <a:gd name="T4" fmla="*/ 0 w 28"/>
                <a:gd name="T5" fmla="*/ 9 h 17"/>
                <a:gd name="T6" fmla="*/ 15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7" y="17"/>
                    <a:pt x="15" y="17"/>
                  </a:cubicBezTo>
                  <a:cubicBezTo>
                    <a:pt x="22" y="17"/>
                    <a:pt x="28" y="13"/>
                    <a:pt x="28" y="9"/>
                  </a:cubicBezTo>
                  <a:close/>
                </a:path>
              </a:pathLst>
            </a:custGeom>
            <a:grpFill/>
            <a:ln>
              <a:noFill/>
            </a:ln>
          </p:spPr>
          <p:txBody>
            <a:bodyPr anchor="ctr"/>
            <a:lstStyle/>
            <a:p>
              <a:pPr algn="ctr"/>
              <a:endParaRPr>
                <a:solidFill>
                  <a:schemeClr val="accent1">
                    <a:lumMod val="50000"/>
                  </a:schemeClr>
                </a:solidFill>
              </a:endParaRPr>
            </a:p>
          </p:txBody>
        </p:sp>
        <p:sp>
          <p:nvSpPr>
            <p:cNvPr id="75" name="îşḷiḍé"/>
            <p:cNvSpPr/>
            <p:nvPr userDrawn="1"/>
          </p:nvSpPr>
          <p:spPr bwMode="auto">
            <a:xfrm>
              <a:off x="6258493" y="1878251"/>
              <a:ext cx="106464" cy="61718"/>
            </a:xfrm>
            <a:custGeom>
              <a:avLst/>
              <a:gdLst>
                <a:gd name="T0" fmla="*/ 28 w 29"/>
                <a:gd name="T1" fmla="*/ 9 h 17"/>
                <a:gd name="T2" fmla="*/ 14 w 29"/>
                <a:gd name="T3" fmla="*/ 0 h 17"/>
                <a:gd name="T4" fmla="*/ 0 w 29"/>
                <a:gd name="T5" fmla="*/ 9 h 17"/>
                <a:gd name="T6" fmla="*/ 15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4" y="0"/>
                  </a:cubicBezTo>
                  <a:cubicBezTo>
                    <a:pt x="6" y="0"/>
                    <a:pt x="0" y="4"/>
                    <a:pt x="0" y="9"/>
                  </a:cubicBezTo>
                  <a:cubicBezTo>
                    <a:pt x="1" y="13"/>
                    <a:pt x="7" y="17"/>
                    <a:pt x="15" y="17"/>
                  </a:cubicBezTo>
                  <a:cubicBezTo>
                    <a:pt x="23"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76" name="is1iďé"/>
            <p:cNvSpPr/>
            <p:nvPr userDrawn="1"/>
          </p:nvSpPr>
          <p:spPr bwMode="auto">
            <a:xfrm>
              <a:off x="6383472" y="1878251"/>
              <a:ext cx="104920" cy="61718"/>
            </a:xfrm>
            <a:custGeom>
              <a:avLst/>
              <a:gdLst>
                <a:gd name="T0" fmla="*/ 28 w 29"/>
                <a:gd name="T1" fmla="*/ 9 h 17"/>
                <a:gd name="T2" fmla="*/ 14 w 29"/>
                <a:gd name="T3" fmla="*/ 0 h 17"/>
                <a:gd name="T4" fmla="*/ 0 w 29"/>
                <a:gd name="T5" fmla="*/ 9 h 17"/>
                <a:gd name="T6" fmla="*/ 15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4" y="0"/>
                  </a:cubicBezTo>
                  <a:cubicBezTo>
                    <a:pt x="6" y="0"/>
                    <a:pt x="0" y="4"/>
                    <a:pt x="0" y="9"/>
                  </a:cubicBezTo>
                  <a:cubicBezTo>
                    <a:pt x="1" y="13"/>
                    <a:pt x="7" y="17"/>
                    <a:pt x="15" y="17"/>
                  </a:cubicBezTo>
                  <a:cubicBezTo>
                    <a:pt x="23"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77" name="îsļíďé"/>
            <p:cNvSpPr/>
            <p:nvPr userDrawn="1"/>
          </p:nvSpPr>
          <p:spPr bwMode="auto">
            <a:xfrm>
              <a:off x="5758578" y="1953855"/>
              <a:ext cx="106464" cy="63261"/>
            </a:xfrm>
            <a:prstGeom prst="ellipse">
              <a:avLst/>
            </a:prstGeom>
            <a:grpFill/>
            <a:ln>
              <a:noFill/>
            </a:ln>
          </p:spPr>
          <p:txBody>
            <a:bodyPr anchor="ctr"/>
            <a:lstStyle/>
            <a:p>
              <a:pPr algn="ctr"/>
              <a:endParaRPr>
                <a:solidFill>
                  <a:schemeClr val="accent1">
                    <a:lumMod val="50000"/>
                  </a:schemeClr>
                </a:solidFill>
              </a:endParaRPr>
            </a:p>
          </p:txBody>
        </p:sp>
        <p:sp>
          <p:nvSpPr>
            <p:cNvPr id="78" name="iṥlîḋe"/>
            <p:cNvSpPr/>
            <p:nvPr userDrawn="1"/>
          </p:nvSpPr>
          <p:spPr bwMode="auto">
            <a:xfrm>
              <a:off x="5886643" y="1953855"/>
              <a:ext cx="101834" cy="63261"/>
            </a:xfrm>
            <a:prstGeom prst="ellipse">
              <a:avLst/>
            </a:prstGeom>
            <a:grpFill/>
            <a:ln>
              <a:noFill/>
            </a:ln>
          </p:spPr>
          <p:txBody>
            <a:bodyPr anchor="ctr"/>
            <a:lstStyle/>
            <a:p>
              <a:pPr algn="ctr"/>
              <a:endParaRPr>
                <a:solidFill>
                  <a:schemeClr val="accent1">
                    <a:lumMod val="50000"/>
                  </a:schemeClr>
                </a:solidFill>
              </a:endParaRPr>
            </a:p>
          </p:txBody>
        </p:sp>
        <p:sp>
          <p:nvSpPr>
            <p:cNvPr id="79" name="ïSlîḑe"/>
            <p:cNvSpPr/>
            <p:nvPr userDrawn="1"/>
          </p:nvSpPr>
          <p:spPr bwMode="auto">
            <a:xfrm>
              <a:off x="6010079" y="1953855"/>
              <a:ext cx="106464" cy="63261"/>
            </a:xfrm>
            <a:custGeom>
              <a:avLst/>
              <a:gdLst>
                <a:gd name="T0" fmla="*/ 29 w 29"/>
                <a:gd name="T1" fmla="*/ 8 h 17"/>
                <a:gd name="T2" fmla="*/ 14 w 29"/>
                <a:gd name="T3" fmla="*/ 0 h 17"/>
                <a:gd name="T4" fmla="*/ 1 w 29"/>
                <a:gd name="T5" fmla="*/ 8 h 17"/>
                <a:gd name="T6" fmla="*/ 15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9" y="4"/>
                    <a:pt x="22" y="0"/>
                    <a:pt x="14" y="0"/>
                  </a:cubicBezTo>
                  <a:cubicBezTo>
                    <a:pt x="7" y="0"/>
                    <a:pt x="0" y="4"/>
                    <a:pt x="1" y="8"/>
                  </a:cubicBezTo>
                  <a:cubicBezTo>
                    <a:pt x="1" y="13"/>
                    <a:pt x="7" y="17"/>
                    <a:pt x="15" y="17"/>
                  </a:cubicBezTo>
                  <a:cubicBezTo>
                    <a:pt x="23"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80" name="ïŝḷiḑê"/>
            <p:cNvSpPr/>
            <p:nvPr userDrawn="1"/>
          </p:nvSpPr>
          <p:spPr bwMode="auto">
            <a:xfrm>
              <a:off x="6138143" y="1953855"/>
              <a:ext cx="106464" cy="63261"/>
            </a:xfrm>
            <a:custGeom>
              <a:avLst/>
              <a:gdLst>
                <a:gd name="T0" fmla="*/ 28 w 29"/>
                <a:gd name="T1" fmla="*/ 8 h 17"/>
                <a:gd name="T2" fmla="*/ 14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4" y="0"/>
                  </a:cubicBezTo>
                  <a:cubicBezTo>
                    <a:pt x="6" y="0"/>
                    <a:pt x="0" y="4"/>
                    <a:pt x="0" y="8"/>
                  </a:cubicBezTo>
                  <a:cubicBezTo>
                    <a:pt x="0" y="13"/>
                    <a:pt x="7" y="17"/>
                    <a:pt x="15" y="17"/>
                  </a:cubicBezTo>
                  <a:cubicBezTo>
                    <a:pt x="23" y="17"/>
                    <a:pt x="29" y="13"/>
                    <a:pt x="28" y="8"/>
                  </a:cubicBezTo>
                  <a:close/>
                </a:path>
              </a:pathLst>
            </a:custGeom>
            <a:grpFill/>
            <a:ln>
              <a:noFill/>
            </a:ln>
          </p:spPr>
          <p:txBody>
            <a:bodyPr anchor="ctr"/>
            <a:lstStyle/>
            <a:p>
              <a:pPr algn="ctr"/>
              <a:endParaRPr>
                <a:solidFill>
                  <a:schemeClr val="accent1">
                    <a:lumMod val="50000"/>
                  </a:schemeClr>
                </a:solidFill>
              </a:endParaRPr>
            </a:p>
          </p:txBody>
        </p:sp>
        <p:sp>
          <p:nvSpPr>
            <p:cNvPr id="81" name="ïŝľîḋê"/>
            <p:cNvSpPr/>
            <p:nvPr userDrawn="1"/>
          </p:nvSpPr>
          <p:spPr bwMode="auto">
            <a:xfrm>
              <a:off x="6263122" y="1953855"/>
              <a:ext cx="104920" cy="63261"/>
            </a:xfrm>
            <a:custGeom>
              <a:avLst/>
              <a:gdLst>
                <a:gd name="T0" fmla="*/ 29 w 29"/>
                <a:gd name="T1" fmla="*/ 8 h 17"/>
                <a:gd name="T2" fmla="*/ 14 w 29"/>
                <a:gd name="T3" fmla="*/ 0 h 17"/>
                <a:gd name="T4" fmla="*/ 1 w 29"/>
                <a:gd name="T5" fmla="*/ 8 h 17"/>
                <a:gd name="T6" fmla="*/ 15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8" y="4"/>
                    <a:pt x="22" y="0"/>
                    <a:pt x="14" y="0"/>
                  </a:cubicBezTo>
                  <a:cubicBezTo>
                    <a:pt x="6" y="0"/>
                    <a:pt x="0" y="4"/>
                    <a:pt x="1" y="8"/>
                  </a:cubicBezTo>
                  <a:cubicBezTo>
                    <a:pt x="1" y="13"/>
                    <a:pt x="8" y="17"/>
                    <a:pt x="15" y="17"/>
                  </a:cubicBezTo>
                  <a:cubicBezTo>
                    <a:pt x="23"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82" name="iṥļíḍè"/>
            <p:cNvSpPr/>
            <p:nvPr userDrawn="1"/>
          </p:nvSpPr>
          <p:spPr bwMode="auto">
            <a:xfrm>
              <a:off x="6389644" y="1953855"/>
              <a:ext cx="106464" cy="63261"/>
            </a:xfrm>
            <a:custGeom>
              <a:avLst/>
              <a:gdLst>
                <a:gd name="T0" fmla="*/ 28 w 29"/>
                <a:gd name="T1" fmla="*/ 8 h 17"/>
                <a:gd name="T2" fmla="*/ 14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4" y="0"/>
                  </a:cubicBezTo>
                  <a:cubicBezTo>
                    <a:pt x="6" y="0"/>
                    <a:pt x="0" y="4"/>
                    <a:pt x="0" y="8"/>
                  </a:cubicBezTo>
                  <a:cubicBezTo>
                    <a:pt x="1" y="13"/>
                    <a:pt x="7" y="17"/>
                    <a:pt x="15" y="17"/>
                  </a:cubicBezTo>
                  <a:cubicBezTo>
                    <a:pt x="23" y="17"/>
                    <a:pt x="29" y="13"/>
                    <a:pt x="28" y="8"/>
                  </a:cubicBezTo>
                  <a:close/>
                </a:path>
              </a:pathLst>
            </a:custGeom>
            <a:grpFill/>
            <a:ln>
              <a:noFill/>
            </a:ln>
          </p:spPr>
          <p:txBody>
            <a:bodyPr anchor="ctr"/>
            <a:lstStyle/>
            <a:p>
              <a:pPr algn="ctr"/>
              <a:endParaRPr>
                <a:solidFill>
                  <a:schemeClr val="accent1">
                    <a:lumMod val="50000"/>
                  </a:schemeClr>
                </a:solidFill>
              </a:endParaRPr>
            </a:p>
          </p:txBody>
        </p:sp>
        <p:sp>
          <p:nvSpPr>
            <p:cNvPr id="83" name="ïṣ1iḍé"/>
            <p:cNvSpPr/>
            <p:nvPr userDrawn="1"/>
          </p:nvSpPr>
          <p:spPr bwMode="auto">
            <a:xfrm>
              <a:off x="5630514" y="2031003"/>
              <a:ext cx="106464" cy="61718"/>
            </a:xfrm>
            <a:custGeom>
              <a:avLst/>
              <a:gdLst>
                <a:gd name="T0" fmla="*/ 29 w 29"/>
                <a:gd name="T1" fmla="*/ 9 h 17"/>
                <a:gd name="T2" fmla="*/ 15 w 29"/>
                <a:gd name="T3" fmla="*/ 0 h 17"/>
                <a:gd name="T4" fmla="*/ 0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3" y="0"/>
                    <a:pt x="15" y="0"/>
                  </a:cubicBezTo>
                  <a:cubicBezTo>
                    <a:pt x="7" y="0"/>
                    <a:pt x="0" y="4"/>
                    <a:pt x="0" y="9"/>
                  </a:cubicBezTo>
                  <a:cubicBezTo>
                    <a:pt x="0" y="13"/>
                    <a:pt x="6" y="17"/>
                    <a:pt x="14" y="17"/>
                  </a:cubicBezTo>
                  <a:cubicBezTo>
                    <a:pt x="22"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4" name="išḷîḋè"/>
            <p:cNvSpPr/>
            <p:nvPr userDrawn="1"/>
          </p:nvSpPr>
          <p:spPr bwMode="auto">
            <a:xfrm>
              <a:off x="5758578" y="2031003"/>
              <a:ext cx="106464" cy="61718"/>
            </a:xfrm>
            <a:custGeom>
              <a:avLst/>
              <a:gdLst>
                <a:gd name="T0" fmla="*/ 29 w 29"/>
                <a:gd name="T1" fmla="*/ 9 h 17"/>
                <a:gd name="T2" fmla="*/ 15 w 29"/>
                <a:gd name="T3" fmla="*/ 0 h 17"/>
                <a:gd name="T4" fmla="*/ 0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5" y="0"/>
                  </a:cubicBezTo>
                  <a:cubicBezTo>
                    <a:pt x="7" y="0"/>
                    <a:pt x="0" y="4"/>
                    <a:pt x="0" y="9"/>
                  </a:cubicBezTo>
                  <a:cubicBezTo>
                    <a:pt x="0" y="13"/>
                    <a:pt x="7" y="17"/>
                    <a:pt x="14" y="17"/>
                  </a:cubicBezTo>
                  <a:cubicBezTo>
                    <a:pt x="22"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5" name="íṩļiḋe"/>
            <p:cNvSpPr/>
            <p:nvPr userDrawn="1"/>
          </p:nvSpPr>
          <p:spPr bwMode="auto">
            <a:xfrm>
              <a:off x="5886643"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6" name="ïṥļïḑè"/>
            <p:cNvSpPr/>
            <p:nvPr userDrawn="1"/>
          </p:nvSpPr>
          <p:spPr bwMode="auto">
            <a:xfrm>
              <a:off x="6148944" y="2031003"/>
              <a:ext cx="106464" cy="61718"/>
            </a:xfrm>
            <a:custGeom>
              <a:avLst/>
              <a:gdLst>
                <a:gd name="T0" fmla="*/ 29 w 29"/>
                <a:gd name="T1" fmla="*/ 9 h 17"/>
                <a:gd name="T2" fmla="*/ 14 w 29"/>
                <a:gd name="T3" fmla="*/ 0 h 17"/>
                <a:gd name="T4" fmla="*/ 1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4" y="0"/>
                  </a:cubicBezTo>
                  <a:cubicBezTo>
                    <a:pt x="7" y="0"/>
                    <a:pt x="0" y="4"/>
                    <a:pt x="1" y="9"/>
                  </a:cubicBezTo>
                  <a:cubicBezTo>
                    <a:pt x="1" y="13"/>
                    <a:pt x="8"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7" name="iṩľíḑé"/>
            <p:cNvSpPr/>
            <p:nvPr userDrawn="1"/>
          </p:nvSpPr>
          <p:spPr bwMode="auto">
            <a:xfrm>
              <a:off x="6269294"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8" y="4"/>
                    <a:pt x="22"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8" name="îṩḷïďê"/>
            <p:cNvSpPr/>
            <p:nvPr userDrawn="1"/>
          </p:nvSpPr>
          <p:spPr bwMode="auto">
            <a:xfrm>
              <a:off x="6397358"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8" y="4"/>
                    <a:pt x="21"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a:solidFill>
                  <a:schemeClr val="accent1">
                    <a:lumMod val="50000"/>
                  </a:schemeClr>
                </a:solidFill>
              </a:endParaRPr>
            </a:p>
          </p:txBody>
        </p:sp>
        <p:sp>
          <p:nvSpPr>
            <p:cNvPr id="89" name="ïṧľidé"/>
            <p:cNvSpPr/>
            <p:nvPr userDrawn="1"/>
          </p:nvSpPr>
          <p:spPr bwMode="auto">
            <a:xfrm>
              <a:off x="5627428" y="2108150"/>
              <a:ext cx="109550" cy="64804"/>
            </a:xfrm>
            <a:custGeom>
              <a:avLst/>
              <a:gdLst>
                <a:gd name="T0" fmla="*/ 29 w 30"/>
                <a:gd name="T1" fmla="*/ 9 h 18"/>
                <a:gd name="T2" fmla="*/ 15 w 30"/>
                <a:gd name="T3" fmla="*/ 0 h 18"/>
                <a:gd name="T4" fmla="*/ 1 w 30"/>
                <a:gd name="T5" fmla="*/ 9 h 18"/>
                <a:gd name="T6" fmla="*/ 15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30" y="4"/>
                    <a:pt x="23" y="0"/>
                    <a:pt x="15" y="0"/>
                  </a:cubicBezTo>
                  <a:cubicBezTo>
                    <a:pt x="7" y="0"/>
                    <a:pt x="1" y="4"/>
                    <a:pt x="1" y="9"/>
                  </a:cubicBezTo>
                  <a:cubicBezTo>
                    <a:pt x="0" y="14"/>
                    <a:pt x="7" y="18"/>
                    <a:pt x="15" y="18"/>
                  </a:cubicBezTo>
                  <a:cubicBezTo>
                    <a:pt x="23"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0" name="iṡľïḋé"/>
            <p:cNvSpPr/>
            <p:nvPr userDrawn="1"/>
          </p:nvSpPr>
          <p:spPr bwMode="auto">
            <a:xfrm>
              <a:off x="5758578" y="2108150"/>
              <a:ext cx="106464" cy="64804"/>
            </a:xfrm>
            <a:custGeom>
              <a:avLst/>
              <a:gdLst>
                <a:gd name="T0" fmla="*/ 29 w 29"/>
                <a:gd name="T1" fmla="*/ 9 h 18"/>
                <a:gd name="T2" fmla="*/ 14 w 29"/>
                <a:gd name="T3" fmla="*/ 0 h 18"/>
                <a:gd name="T4" fmla="*/ 0 w 29"/>
                <a:gd name="T5" fmla="*/ 9 h 18"/>
                <a:gd name="T6" fmla="*/ 14 w 29"/>
                <a:gd name="T7" fmla="*/ 18 h 18"/>
                <a:gd name="T8" fmla="*/ 29 w 29"/>
                <a:gd name="T9" fmla="*/ 9 h 18"/>
              </a:gdLst>
              <a:ahLst/>
              <a:cxnLst>
                <a:cxn ang="0">
                  <a:pos x="T0" y="T1"/>
                </a:cxn>
                <a:cxn ang="0">
                  <a:pos x="T2" y="T3"/>
                </a:cxn>
                <a:cxn ang="0">
                  <a:pos x="T4" y="T5"/>
                </a:cxn>
                <a:cxn ang="0">
                  <a:pos x="T6" y="T7"/>
                </a:cxn>
                <a:cxn ang="0">
                  <a:pos x="T8" y="T9"/>
                </a:cxn>
              </a:cxnLst>
              <a:rect l="0" t="0" r="r" b="b"/>
              <a:pathLst>
                <a:path w="29" h="18">
                  <a:moveTo>
                    <a:pt x="29" y="9"/>
                  </a:moveTo>
                  <a:cubicBezTo>
                    <a:pt x="29" y="4"/>
                    <a:pt x="22" y="0"/>
                    <a:pt x="14" y="0"/>
                  </a:cubicBezTo>
                  <a:cubicBezTo>
                    <a:pt x="7" y="0"/>
                    <a:pt x="0" y="4"/>
                    <a:pt x="0" y="9"/>
                  </a:cubicBezTo>
                  <a:cubicBezTo>
                    <a:pt x="0" y="14"/>
                    <a:pt x="6" y="18"/>
                    <a:pt x="14" y="18"/>
                  </a:cubicBezTo>
                  <a:cubicBezTo>
                    <a:pt x="22"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1" name="iSlíḑê"/>
            <p:cNvSpPr/>
            <p:nvPr userDrawn="1"/>
          </p:nvSpPr>
          <p:spPr bwMode="auto">
            <a:xfrm>
              <a:off x="5886643" y="2108150"/>
              <a:ext cx="106464" cy="64804"/>
            </a:xfrm>
            <a:prstGeom prst="ellipse">
              <a:avLst/>
            </a:prstGeom>
            <a:grpFill/>
            <a:ln>
              <a:noFill/>
            </a:ln>
          </p:spPr>
          <p:txBody>
            <a:bodyPr anchor="ctr"/>
            <a:lstStyle/>
            <a:p>
              <a:pPr algn="ctr"/>
              <a:endParaRPr>
                <a:solidFill>
                  <a:schemeClr val="accent1">
                    <a:lumMod val="50000"/>
                  </a:schemeClr>
                </a:solidFill>
              </a:endParaRPr>
            </a:p>
          </p:txBody>
        </p:sp>
        <p:sp>
          <p:nvSpPr>
            <p:cNvPr id="92" name="ïş1ïďê"/>
            <p:cNvSpPr/>
            <p:nvPr userDrawn="1"/>
          </p:nvSpPr>
          <p:spPr bwMode="auto">
            <a:xfrm>
              <a:off x="5635142" y="2188383"/>
              <a:ext cx="109550" cy="69433"/>
            </a:xfrm>
            <a:custGeom>
              <a:avLst/>
              <a:gdLst>
                <a:gd name="T0" fmla="*/ 30 w 30"/>
                <a:gd name="T1" fmla="*/ 9 h 19"/>
                <a:gd name="T2" fmla="*/ 15 w 30"/>
                <a:gd name="T3" fmla="*/ 0 h 19"/>
                <a:gd name="T4" fmla="*/ 1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7" y="0"/>
                    <a:pt x="1" y="4"/>
                    <a:pt x="1" y="9"/>
                  </a:cubicBezTo>
                  <a:cubicBezTo>
                    <a:pt x="0" y="14"/>
                    <a:pt x="7" y="19"/>
                    <a:pt x="15" y="19"/>
                  </a:cubicBezTo>
                  <a:cubicBezTo>
                    <a:pt x="23"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93" name="íṣliďê"/>
            <p:cNvSpPr/>
            <p:nvPr userDrawn="1"/>
          </p:nvSpPr>
          <p:spPr bwMode="auto">
            <a:xfrm>
              <a:off x="5766293" y="2188383"/>
              <a:ext cx="109550" cy="69433"/>
            </a:xfrm>
            <a:prstGeom prst="ellipse">
              <a:avLst/>
            </a:prstGeom>
            <a:grpFill/>
            <a:ln>
              <a:noFill/>
            </a:ln>
          </p:spPr>
          <p:txBody>
            <a:bodyPr anchor="ctr"/>
            <a:lstStyle/>
            <a:p>
              <a:pPr algn="ctr"/>
              <a:endParaRPr>
                <a:solidFill>
                  <a:schemeClr val="accent1">
                    <a:lumMod val="50000"/>
                  </a:schemeClr>
                </a:solidFill>
              </a:endParaRPr>
            </a:p>
          </p:txBody>
        </p:sp>
        <p:sp>
          <p:nvSpPr>
            <p:cNvPr id="94" name="ïṩļîdè"/>
            <p:cNvSpPr/>
            <p:nvPr userDrawn="1"/>
          </p:nvSpPr>
          <p:spPr bwMode="auto">
            <a:xfrm>
              <a:off x="5897443" y="2188383"/>
              <a:ext cx="109550" cy="69433"/>
            </a:xfrm>
            <a:custGeom>
              <a:avLst/>
              <a:gdLst>
                <a:gd name="T0" fmla="*/ 29 w 30"/>
                <a:gd name="T1" fmla="*/ 9 h 19"/>
                <a:gd name="T2" fmla="*/ 15 w 30"/>
                <a:gd name="T3" fmla="*/ 0 h 19"/>
                <a:gd name="T4" fmla="*/ 0 w 30"/>
                <a:gd name="T5" fmla="*/ 9 h 19"/>
                <a:gd name="T6" fmla="*/ 15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29" y="4"/>
                    <a:pt x="23" y="0"/>
                    <a:pt x="15" y="0"/>
                  </a:cubicBezTo>
                  <a:cubicBezTo>
                    <a:pt x="7" y="0"/>
                    <a:pt x="0" y="4"/>
                    <a:pt x="0" y="9"/>
                  </a:cubicBezTo>
                  <a:cubicBezTo>
                    <a:pt x="0" y="14"/>
                    <a:pt x="7" y="19"/>
                    <a:pt x="15" y="19"/>
                  </a:cubicBezTo>
                  <a:cubicBezTo>
                    <a:pt x="23" y="19"/>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95" name="îŝľïḓe"/>
            <p:cNvSpPr/>
            <p:nvPr userDrawn="1"/>
          </p:nvSpPr>
          <p:spPr bwMode="auto">
            <a:xfrm>
              <a:off x="6028594" y="2188383"/>
              <a:ext cx="106464"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6" name="ïś1îḋé"/>
            <p:cNvSpPr/>
            <p:nvPr userDrawn="1"/>
          </p:nvSpPr>
          <p:spPr bwMode="auto">
            <a:xfrm>
              <a:off x="6159744" y="2188383"/>
              <a:ext cx="106464"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7" name="ísḻïdê"/>
            <p:cNvSpPr/>
            <p:nvPr userDrawn="1"/>
          </p:nvSpPr>
          <p:spPr bwMode="auto">
            <a:xfrm>
              <a:off x="5379013" y="2108150"/>
              <a:ext cx="109550" cy="64804"/>
            </a:xfrm>
            <a:custGeom>
              <a:avLst/>
              <a:gdLst>
                <a:gd name="T0" fmla="*/ 29 w 30"/>
                <a:gd name="T1" fmla="*/ 9 h 18"/>
                <a:gd name="T2" fmla="*/ 15 w 30"/>
                <a:gd name="T3" fmla="*/ 0 h 18"/>
                <a:gd name="T4" fmla="*/ 0 w 30"/>
                <a:gd name="T5" fmla="*/ 9 h 18"/>
                <a:gd name="T6" fmla="*/ 14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30" y="4"/>
                    <a:pt x="23" y="0"/>
                    <a:pt x="15" y="0"/>
                  </a:cubicBezTo>
                  <a:cubicBezTo>
                    <a:pt x="7" y="0"/>
                    <a:pt x="1" y="4"/>
                    <a:pt x="0" y="9"/>
                  </a:cubicBezTo>
                  <a:cubicBezTo>
                    <a:pt x="0" y="14"/>
                    <a:pt x="6" y="18"/>
                    <a:pt x="14" y="18"/>
                  </a:cubicBezTo>
                  <a:cubicBezTo>
                    <a:pt x="22" y="18"/>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8" name="ï$ḻíḓé"/>
            <p:cNvSpPr/>
            <p:nvPr userDrawn="1"/>
          </p:nvSpPr>
          <p:spPr bwMode="auto">
            <a:xfrm>
              <a:off x="5244777" y="2188383"/>
              <a:ext cx="109550" cy="69433"/>
            </a:xfrm>
            <a:custGeom>
              <a:avLst/>
              <a:gdLst>
                <a:gd name="T0" fmla="*/ 29 w 30"/>
                <a:gd name="T1" fmla="*/ 9 h 19"/>
                <a:gd name="T2" fmla="*/ 15 w 30"/>
                <a:gd name="T3" fmla="*/ 0 h 19"/>
                <a:gd name="T4" fmla="*/ 0 w 30"/>
                <a:gd name="T5" fmla="*/ 9 h 19"/>
                <a:gd name="T6" fmla="*/ 14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30" y="4"/>
                    <a:pt x="23" y="0"/>
                    <a:pt x="15" y="0"/>
                  </a:cubicBezTo>
                  <a:cubicBezTo>
                    <a:pt x="7" y="0"/>
                    <a:pt x="0" y="4"/>
                    <a:pt x="0" y="9"/>
                  </a:cubicBezTo>
                  <a:cubicBezTo>
                    <a:pt x="0" y="14"/>
                    <a:pt x="6" y="19"/>
                    <a:pt x="14" y="19"/>
                  </a:cubicBezTo>
                  <a:cubicBezTo>
                    <a:pt x="22"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99" name="íSľîdê"/>
            <p:cNvSpPr/>
            <p:nvPr userDrawn="1"/>
          </p:nvSpPr>
          <p:spPr bwMode="auto">
            <a:xfrm>
              <a:off x="5375927" y="2188383"/>
              <a:ext cx="104920" cy="69433"/>
            </a:xfrm>
            <a:custGeom>
              <a:avLst/>
              <a:gdLst>
                <a:gd name="T0" fmla="*/ 29 w 29"/>
                <a:gd name="T1" fmla="*/ 9 h 19"/>
                <a:gd name="T2" fmla="*/ 15 w 29"/>
                <a:gd name="T3" fmla="*/ 0 h 19"/>
                <a:gd name="T4" fmla="*/ 0 w 29"/>
                <a:gd name="T5" fmla="*/ 9 h 19"/>
                <a:gd name="T6" fmla="*/ 14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3" y="0"/>
                    <a:pt x="15" y="0"/>
                  </a:cubicBezTo>
                  <a:cubicBezTo>
                    <a:pt x="7" y="0"/>
                    <a:pt x="0" y="4"/>
                    <a:pt x="0" y="9"/>
                  </a:cubicBezTo>
                  <a:cubicBezTo>
                    <a:pt x="0" y="14"/>
                    <a:pt x="6" y="19"/>
                    <a:pt x="14" y="19"/>
                  </a:cubicBezTo>
                  <a:cubicBezTo>
                    <a:pt x="22"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100" name="iṩḻïḓê"/>
            <p:cNvSpPr/>
            <p:nvPr userDrawn="1"/>
          </p:nvSpPr>
          <p:spPr bwMode="auto">
            <a:xfrm>
              <a:off x="5237062" y="2271702"/>
              <a:ext cx="109550" cy="69433"/>
            </a:xfrm>
            <a:custGeom>
              <a:avLst/>
              <a:gdLst>
                <a:gd name="T0" fmla="*/ 30 w 30"/>
                <a:gd name="T1" fmla="*/ 9 h 19"/>
                <a:gd name="T2" fmla="*/ 16 w 30"/>
                <a:gd name="T3" fmla="*/ 0 h 19"/>
                <a:gd name="T4" fmla="*/ 0 w 30"/>
                <a:gd name="T5" fmla="*/ 9 h 19"/>
                <a:gd name="T6" fmla="*/ 14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6" y="0"/>
                  </a:cubicBezTo>
                  <a:cubicBezTo>
                    <a:pt x="7" y="0"/>
                    <a:pt x="0" y="4"/>
                    <a:pt x="0" y="9"/>
                  </a:cubicBezTo>
                  <a:cubicBezTo>
                    <a:pt x="0" y="14"/>
                    <a:pt x="6" y="19"/>
                    <a:pt x="14" y="19"/>
                  </a:cubicBezTo>
                  <a:cubicBezTo>
                    <a:pt x="22" y="19"/>
                    <a:pt x="29" y="14"/>
                    <a:pt x="30" y="9"/>
                  </a:cubicBezTo>
                  <a:close/>
                </a:path>
              </a:pathLst>
            </a:custGeom>
            <a:grpFill/>
            <a:ln>
              <a:noFill/>
            </a:ln>
          </p:spPr>
          <p:txBody>
            <a:bodyPr anchor="ctr"/>
            <a:lstStyle/>
            <a:p>
              <a:pPr algn="ctr"/>
              <a:endParaRPr>
                <a:solidFill>
                  <a:schemeClr val="accent1">
                    <a:lumMod val="50000"/>
                  </a:schemeClr>
                </a:solidFill>
              </a:endParaRPr>
            </a:p>
          </p:txBody>
        </p:sp>
        <p:sp>
          <p:nvSpPr>
            <p:cNvPr id="101" name="íšlïďé"/>
            <p:cNvSpPr/>
            <p:nvPr userDrawn="1"/>
          </p:nvSpPr>
          <p:spPr bwMode="auto">
            <a:xfrm>
              <a:off x="5499363" y="2271702"/>
              <a:ext cx="109550" cy="69433"/>
            </a:xfrm>
            <a:custGeom>
              <a:avLst/>
              <a:gdLst>
                <a:gd name="T0" fmla="*/ 30 w 30"/>
                <a:gd name="T1" fmla="*/ 9 h 19"/>
                <a:gd name="T2" fmla="*/ 16 w 30"/>
                <a:gd name="T3" fmla="*/ 0 h 19"/>
                <a:gd name="T4" fmla="*/ 1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6" y="0"/>
                  </a:cubicBezTo>
                  <a:cubicBezTo>
                    <a:pt x="8" y="0"/>
                    <a:pt x="1" y="4"/>
                    <a:pt x="1" y="9"/>
                  </a:cubicBezTo>
                  <a:cubicBezTo>
                    <a:pt x="0" y="14"/>
                    <a:pt x="7" y="19"/>
                    <a:pt x="15" y="19"/>
                  </a:cubicBezTo>
                  <a:cubicBezTo>
                    <a:pt x="23"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02" name="ïŝľîḑé"/>
            <p:cNvSpPr/>
            <p:nvPr userDrawn="1"/>
          </p:nvSpPr>
          <p:spPr bwMode="auto">
            <a:xfrm>
              <a:off x="5635142" y="2271702"/>
              <a:ext cx="109550" cy="69433"/>
            </a:xfrm>
            <a:custGeom>
              <a:avLst/>
              <a:gdLst>
                <a:gd name="T0" fmla="*/ 29 w 30"/>
                <a:gd name="T1" fmla="*/ 9 h 19"/>
                <a:gd name="T2" fmla="*/ 15 w 30"/>
                <a:gd name="T3" fmla="*/ 0 h 19"/>
                <a:gd name="T4" fmla="*/ 0 w 30"/>
                <a:gd name="T5" fmla="*/ 9 h 19"/>
                <a:gd name="T6" fmla="*/ 14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30" y="4"/>
                    <a:pt x="23" y="0"/>
                    <a:pt x="15" y="0"/>
                  </a:cubicBezTo>
                  <a:cubicBezTo>
                    <a:pt x="7" y="0"/>
                    <a:pt x="0" y="4"/>
                    <a:pt x="0" y="9"/>
                  </a:cubicBezTo>
                  <a:cubicBezTo>
                    <a:pt x="0" y="14"/>
                    <a:pt x="6" y="19"/>
                    <a:pt x="14"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103" name="işľîďê"/>
            <p:cNvSpPr/>
            <p:nvPr userDrawn="1"/>
          </p:nvSpPr>
          <p:spPr bwMode="auto">
            <a:xfrm>
              <a:off x="5766293" y="2271702"/>
              <a:ext cx="109550" cy="69433"/>
            </a:xfrm>
            <a:prstGeom prst="ellipse">
              <a:avLst/>
            </a:prstGeom>
            <a:grpFill/>
            <a:ln>
              <a:noFill/>
            </a:ln>
          </p:spPr>
          <p:txBody>
            <a:bodyPr anchor="ctr"/>
            <a:lstStyle/>
            <a:p>
              <a:pPr algn="ctr"/>
              <a:endParaRPr>
                <a:solidFill>
                  <a:schemeClr val="accent1">
                    <a:lumMod val="50000"/>
                  </a:schemeClr>
                </a:solidFill>
              </a:endParaRPr>
            </a:p>
          </p:txBody>
        </p:sp>
        <p:sp>
          <p:nvSpPr>
            <p:cNvPr id="104" name="îś1ïḍé"/>
            <p:cNvSpPr/>
            <p:nvPr userDrawn="1"/>
          </p:nvSpPr>
          <p:spPr bwMode="auto">
            <a:xfrm>
              <a:off x="5897443" y="2271702"/>
              <a:ext cx="109550" cy="69433"/>
            </a:xfrm>
            <a:custGeom>
              <a:avLst/>
              <a:gdLst>
                <a:gd name="T0" fmla="*/ 30 w 30"/>
                <a:gd name="T1" fmla="*/ 9 h 19"/>
                <a:gd name="T2" fmla="*/ 15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7" y="0"/>
                    <a:pt x="0" y="4"/>
                    <a:pt x="0" y="9"/>
                  </a:cubicBezTo>
                  <a:cubicBezTo>
                    <a:pt x="0" y="14"/>
                    <a:pt x="7" y="19"/>
                    <a:pt x="15"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05" name="ï$1iḍê"/>
            <p:cNvSpPr/>
            <p:nvPr userDrawn="1"/>
          </p:nvSpPr>
          <p:spPr bwMode="auto">
            <a:xfrm>
              <a:off x="6033223" y="2271702"/>
              <a:ext cx="104920"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a:solidFill>
                  <a:schemeClr val="accent1">
                    <a:lumMod val="50000"/>
                  </a:schemeClr>
                </a:solidFill>
              </a:endParaRPr>
            </a:p>
          </p:txBody>
        </p:sp>
        <p:sp>
          <p:nvSpPr>
            <p:cNvPr id="106" name="îṣľïḍe"/>
            <p:cNvSpPr/>
            <p:nvPr userDrawn="1"/>
          </p:nvSpPr>
          <p:spPr bwMode="auto">
            <a:xfrm>
              <a:off x="6164374" y="2271702"/>
              <a:ext cx="109550" cy="69433"/>
            </a:xfrm>
            <a:custGeom>
              <a:avLst/>
              <a:gdLst>
                <a:gd name="T0" fmla="*/ 30 w 30"/>
                <a:gd name="T1" fmla="*/ 9 h 19"/>
                <a:gd name="T2" fmla="*/ 14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0" y="14"/>
                    <a:pt x="7" y="19"/>
                    <a:pt x="15" y="19"/>
                  </a:cubicBezTo>
                  <a:cubicBezTo>
                    <a:pt x="23"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07" name="îşlíḓê"/>
            <p:cNvSpPr/>
            <p:nvPr userDrawn="1"/>
          </p:nvSpPr>
          <p:spPr bwMode="auto">
            <a:xfrm>
              <a:off x="5360498" y="2356565"/>
              <a:ext cx="114178" cy="69433"/>
            </a:xfrm>
            <a:custGeom>
              <a:avLst/>
              <a:gdLst>
                <a:gd name="T0" fmla="*/ 31 w 31"/>
                <a:gd name="T1" fmla="*/ 9 h 19"/>
                <a:gd name="T2" fmla="*/ 16 w 31"/>
                <a:gd name="T3" fmla="*/ 0 h 19"/>
                <a:gd name="T4" fmla="*/ 1 w 31"/>
                <a:gd name="T5" fmla="*/ 9 h 19"/>
                <a:gd name="T6" fmla="*/ 15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1" y="4"/>
                    <a:pt x="25" y="0"/>
                    <a:pt x="16" y="0"/>
                  </a:cubicBezTo>
                  <a:cubicBezTo>
                    <a:pt x="8" y="0"/>
                    <a:pt x="1" y="4"/>
                    <a:pt x="1" y="9"/>
                  </a:cubicBezTo>
                  <a:cubicBezTo>
                    <a:pt x="0" y="15"/>
                    <a:pt x="7" y="19"/>
                    <a:pt x="15" y="19"/>
                  </a:cubicBezTo>
                  <a:cubicBezTo>
                    <a:pt x="23" y="19"/>
                    <a:pt x="30" y="15"/>
                    <a:pt x="31" y="9"/>
                  </a:cubicBezTo>
                  <a:close/>
                </a:path>
              </a:pathLst>
            </a:custGeom>
            <a:grpFill/>
            <a:ln>
              <a:noFill/>
            </a:ln>
          </p:spPr>
          <p:txBody>
            <a:bodyPr anchor="ctr"/>
            <a:lstStyle/>
            <a:p>
              <a:pPr algn="ctr"/>
              <a:endParaRPr>
                <a:solidFill>
                  <a:schemeClr val="accent1">
                    <a:lumMod val="50000"/>
                  </a:schemeClr>
                </a:solidFill>
              </a:endParaRPr>
            </a:p>
          </p:txBody>
        </p:sp>
        <p:sp>
          <p:nvSpPr>
            <p:cNvPr id="108" name="išľîḑe"/>
            <p:cNvSpPr/>
            <p:nvPr userDrawn="1"/>
          </p:nvSpPr>
          <p:spPr bwMode="auto">
            <a:xfrm>
              <a:off x="5496277" y="2356565"/>
              <a:ext cx="112636" cy="69433"/>
            </a:xfrm>
            <a:custGeom>
              <a:avLst/>
              <a:gdLst>
                <a:gd name="T0" fmla="*/ 30 w 31"/>
                <a:gd name="T1" fmla="*/ 9 h 19"/>
                <a:gd name="T2" fmla="*/ 16 w 31"/>
                <a:gd name="T3" fmla="*/ 0 h 19"/>
                <a:gd name="T4" fmla="*/ 0 w 31"/>
                <a:gd name="T5" fmla="*/ 9 h 19"/>
                <a:gd name="T6" fmla="*/ 15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1" y="4"/>
                    <a:pt x="24" y="0"/>
                    <a:pt x="16" y="0"/>
                  </a:cubicBezTo>
                  <a:cubicBezTo>
                    <a:pt x="8" y="0"/>
                    <a:pt x="1" y="4"/>
                    <a:pt x="0" y="9"/>
                  </a:cubicBezTo>
                  <a:cubicBezTo>
                    <a:pt x="0" y="15"/>
                    <a:pt x="7" y="19"/>
                    <a:pt x="15" y="19"/>
                  </a:cubicBezTo>
                  <a:cubicBezTo>
                    <a:pt x="23"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09" name="íṩļiḋè"/>
            <p:cNvSpPr/>
            <p:nvPr userDrawn="1"/>
          </p:nvSpPr>
          <p:spPr bwMode="auto">
            <a:xfrm>
              <a:off x="5630514" y="2356565"/>
              <a:ext cx="109550" cy="69433"/>
            </a:xfrm>
            <a:custGeom>
              <a:avLst/>
              <a:gdLst>
                <a:gd name="T0" fmla="*/ 30 w 30"/>
                <a:gd name="T1" fmla="*/ 9 h 19"/>
                <a:gd name="T2" fmla="*/ 15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5" y="0"/>
                  </a:cubicBezTo>
                  <a:cubicBezTo>
                    <a:pt x="7" y="0"/>
                    <a:pt x="0" y="4"/>
                    <a:pt x="0" y="9"/>
                  </a:cubicBezTo>
                  <a:cubicBezTo>
                    <a:pt x="0" y="15"/>
                    <a:pt x="7" y="19"/>
                    <a:pt x="15" y="19"/>
                  </a:cubicBezTo>
                  <a:cubicBezTo>
                    <a:pt x="23"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10" name="ïṣľîdé"/>
            <p:cNvSpPr/>
            <p:nvPr userDrawn="1"/>
          </p:nvSpPr>
          <p:spPr bwMode="auto">
            <a:xfrm>
              <a:off x="5766293" y="2356565"/>
              <a:ext cx="109550" cy="69433"/>
            </a:xfrm>
            <a:prstGeom prst="ellipse">
              <a:avLst/>
            </a:prstGeom>
            <a:grpFill/>
            <a:ln>
              <a:noFill/>
            </a:ln>
          </p:spPr>
          <p:txBody>
            <a:bodyPr anchor="ctr"/>
            <a:lstStyle/>
            <a:p>
              <a:pPr algn="ctr"/>
              <a:endParaRPr>
                <a:solidFill>
                  <a:schemeClr val="accent1">
                    <a:lumMod val="50000"/>
                  </a:schemeClr>
                </a:solidFill>
              </a:endParaRPr>
            </a:p>
          </p:txBody>
        </p:sp>
        <p:sp>
          <p:nvSpPr>
            <p:cNvPr id="111" name="íṥlîďê"/>
            <p:cNvSpPr/>
            <p:nvPr userDrawn="1"/>
          </p:nvSpPr>
          <p:spPr bwMode="auto">
            <a:xfrm>
              <a:off x="5900529" y="2356565"/>
              <a:ext cx="109550" cy="69433"/>
            </a:xfrm>
            <a:custGeom>
              <a:avLst/>
              <a:gdLst>
                <a:gd name="T0" fmla="*/ 30 w 30"/>
                <a:gd name="T1" fmla="*/ 9 h 19"/>
                <a:gd name="T2" fmla="*/ 14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3" y="0"/>
                    <a:pt x="14" y="0"/>
                  </a:cubicBezTo>
                  <a:cubicBezTo>
                    <a:pt x="6" y="0"/>
                    <a:pt x="0" y="4"/>
                    <a:pt x="0" y="9"/>
                  </a:cubicBezTo>
                  <a:cubicBezTo>
                    <a:pt x="0" y="15"/>
                    <a:pt x="7" y="19"/>
                    <a:pt x="15" y="19"/>
                  </a:cubicBezTo>
                  <a:cubicBezTo>
                    <a:pt x="23"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12" name="íSļidê"/>
            <p:cNvSpPr/>
            <p:nvPr userDrawn="1"/>
          </p:nvSpPr>
          <p:spPr bwMode="auto">
            <a:xfrm>
              <a:off x="6033223" y="2356565"/>
              <a:ext cx="112636" cy="69433"/>
            </a:xfrm>
            <a:custGeom>
              <a:avLst/>
              <a:gdLst>
                <a:gd name="T0" fmla="*/ 30 w 31"/>
                <a:gd name="T1" fmla="*/ 9 h 19"/>
                <a:gd name="T2" fmla="*/ 15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5" y="0"/>
                  </a:cubicBezTo>
                  <a:cubicBezTo>
                    <a:pt x="7" y="0"/>
                    <a:pt x="0" y="4"/>
                    <a:pt x="0" y="9"/>
                  </a:cubicBezTo>
                  <a:cubicBezTo>
                    <a:pt x="1" y="15"/>
                    <a:pt x="7" y="19"/>
                    <a:pt x="16" y="19"/>
                  </a:cubicBezTo>
                  <a:cubicBezTo>
                    <a:pt x="24" y="19"/>
                    <a:pt x="31" y="15"/>
                    <a:pt x="30" y="9"/>
                  </a:cubicBezTo>
                  <a:close/>
                </a:path>
              </a:pathLst>
            </a:custGeom>
            <a:grpFill/>
            <a:ln>
              <a:noFill/>
            </a:ln>
          </p:spPr>
          <p:txBody>
            <a:bodyPr anchor="ctr"/>
            <a:lstStyle/>
            <a:p>
              <a:pPr algn="ctr"/>
              <a:endParaRPr>
                <a:solidFill>
                  <a:schemeClr val="accent1">
                    <a:lumMod val="50000"/>
                  </a:schemeClr>
                </a:solidFill>
              </a:endParaRPr>
            </a:p>
          </p:txBody>
        </p:sp>
        <p:sp>
          <p:nvSpPr>
            <p:cNvPr id="113" name="î$ļiḓé"/>
            <p:cNvSpPr/>
            <p:nvPr userDrawn="1"/>
          </p:nvSpPr>
          <p:spPr bwMode="auto">
            <a:xfrm>
              <a:off x="6167459" y="2356565"/>
              <a:ext cx="109550" cy="69433"/>
            </a:xfrm>
            <a:custGeom>
              <a:avLst/>
              <a:gdLst>
                <a:gd name="T0" fmla="*/ 30 w 30"/>
                <a:gd name="T1" fmla="*/ 9 h 19"/>
                <a:gd name="T2" fmla="*/ 15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6" y="0"/>
                    <a:pt x="0" y="4"/>
                    <a:pt x="0" y="9"/>
                  </a:cubicBezTo>
                  <a:cubicBezTo>
                    <a:pt x="0" y="15"/>
                    <a:pt x="7" y="19"/>
                    <a:pt x="16" y="19"/>
                  </a:cubicBezTo>
                  <a:cubicBezTo>
                    <a:pt x="24" y="19"/>
                    <a:pt x="30" y="15"/>
                    <a:pt x="30" y="9"/>
                  </a:cubicBezTo>
                  <a:close/>
                </a:path>
              </a:pathLst>
            </a:custGeom>
            <a:grpFill/>
            <a:ln>
              <a:noFill/>
            </a:ln>
          </p:spPr>
          <p:txBody>
            <a:bodyPr anchor="ctr"/>
            <a:lstStyle/>
            <a:p>
              <a:pPr algn="ctr"/>
              <a:endParaRPr>
                <a:solidFill>
                  <a:schemeClr val="accent1">
                    <a:lumMod val="50000"/>
                  </a:schemeClr>
                </a:solidFill>
              </a:endParaRPr>
            </a:p>
          </p:txBody>
        </p:sp>
        <p:sp>
          <p:nvSpPr>
            <p:cNvPr id="114" name="ísḷïḓe"/>
            <p:cNvSpPr/>
            <p:nvPr userDrawn="1"/>
          </p:nvSpPr>
          <p:spPr bwMode="auto">
            <a:xfrm>
              <a:off x="5218547" y="2439884"/>
              <a:ext cx="117264" cy="74061"/>
            </a:xfrm>
            <a:custGeom>
              <a:avLst/>
              <a:gdLst>
                <a:gd name="T0" fmla="*/ 31 w 32"/>
                <a:gd name="T1" fmla="*/ 10 h 20"/>
                <a:gd name="T2" fmla="*/ 17 w 32"/>
                <a:gd name="T3" fmla="*/ 0 h 20"/>
                <a:gd name="T4" fmla="*/ 1 w 32"/>
                <a:gd name="T5" fmla="*/ 10 h 20"/>
                <a:gd name="T6" fmla="*/ 15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2" y="5"/>
                    <a:pt x="25" y="0"/>
                    <a:pt x="17" y="0"/>
                  </a:cubicBezTo>
                  <a:cubicBezTo>
                    <a:pt x="9" y="0"/>
                    <a:pt x="1" y="5"/>
                    <a:pt x="1" y="10"/>
                  </a:cubicBezTo>
                  <a:cubicBezTo>
                    <a:pt x="0" y="16"/>
                    <a:pt x="7"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115" name="iṣľïḋê"/>
            <p:cNvSpPr/>
            <p:nvPr userDrawn="1"/>
          </p:nvSpPr>
          <p:spPr bwMode="auto">
            <a:xfrm>
              <a:off x="5357412" y="2439884"/>
              <a:ext cx="112636" cy="74061"/>
            </a:xfrm>
            <a:custGeom>
              <a:avLst/>
              <a:gdLst>
                <a:gd name="T0" fmla="*/ 30 w 31"/>
                <a:gd name="T1" fmla="*/ 10 h 20"/>
                <a:gd name="T2" fmla="*/ 16 w 31"/>
                <a:gd name="T3" fmla="*/ 0 h 20"/>
                <a:gd name="T4" fmla="*/ 0 w 31"/>
                <a:gd name="T5" fmla="*/ 10 h 20"/>
                <a:gd name="T6" fmla="*/ 15 w 31"/>
                <a:gd name="T7" fmla="*/ 20 h 20"/>
                <a:gd name="T8" fmla="*/ 30 w 31"/>
                <a:gd name="T9" fmla="*/ 10 h 20"/>
              </a:gdLst>
              <a:ahLst/>
              <a:cxnLst>
                <a:cxn ang="0">
                  <a:pos x="T0" y="T1"/>
                </a:cxn>
                <a:cxn ang="0">
                  <a:pos x="T2" y="T3"/>
                </a:cxn>
                <a:cxn ang="0">
                  <a:pos x="T4" y="T5"/>
                </a:cxn>
                <a:cxn ang="0">
                  <a:pos x="T6" y="T7"/>
                </a:cxn>
                <a:cxn ang="0">
                  <a:pos x="T8" y="T9"/>
                </a:cxn>
              </a:cxnLst>
              <a:rect l="0" t="0" r="r" b="b"/>
              <a:pathLst>
                <a:path w="31" h="20">
                  <a:moveTo>
                    <a:pt x="30" y="10"/>
                  </a:moveTo>
                  <a:cubicBezTo>
                    <a:pt x="31" y="5"/>
                    <a:pt x="24" y="0"/>
                    <a:pt x="16" y="0"/>
                  </a:cubicBezTo>
                  <a:cubicBezTo>
                    <a:pt x="8" y="0"/>
                    <a:pt x="0" y="5"/>
                    <a:pt x="0" y="10"/>
                  </a:cubicBezTo>
                  <a:cubicBezTo>
                    <a:pt x="0" y="16"/>
                    <a:pt x="6" y="20"/>
                    <a:pt x="15" y="20"/>
                  </a:cubicBezTo>
                  <a:cubicBezTo>
                    <a:pt x="23" y="20"/>
                    <a:pt x="30" y="16"/>
                    <a:pt x="30" y="10"/>
                  </a:cubicBezTo>
                  <a:close/>
                </a:path>
              </a:pathLst>
            </a:custGeom>
            <a:grpFill/>
            <a:ln>
              <a:noFill/>
            </a:ln>
          </p:spPr>
          <p:txBody>
            <a:bodyPr anchor="ctr"/>
            <a:lstStyle/>
            <a:p>
              <a:pPr algn="ctr"/>
              <a:endParaRPr>
                <a:solidFill>
                  <a:schemeClr val="accent1">
                    <a:lumMod val="50000"/>
                  </a:schemeClr>
                </a:solidFill>
              </a:endParaRPr>
            </a:p>
          </p:txBody>
        </p:sp>
        <p:sp>
          <p:nvSpPr>
            <p:cNvPr id="116" name="îşḻíďe"/>
            <p:cNvSpPr/>
            <p:nvPr userDrawn="1"/>
          </p:nvSpPr>
          <p:spPr bwMode="auto">
            <a:xfrm>
              <a:off x="5493191" y="2439884"/>
              <a:ext cx="112636" cy="74061"/>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5"/>
                    <a:pt x="24" y="0"/>
                    <a:pt x="16" y="0"/>
                  </a:cubicBezTo>
                  <a:cubicBezTo>
                    <a:pt x="8" y="0"/>
                    <a:pt x="1" y="5"/>
                    <a:pt x="0" y="10"/>
                  </a:cubicBezTo>
                  <a:cubicBezTo>
                    <a:pt x="0" y="16"/>
                    <a:pt x="7" y="20"/>
                    <a:pt x="15" y="20"/>
                  </a:cubicBezTo>
                  <a:cubicBezTo>
                    <a:pt x="24" y="20"/>
                    <a:pt x="30" y="16"/>
                    <a:pt x="31" y="10"/>
                  </a:cubicBezTo>
                  <a:close/>
                </a:path>
              </a:pathLst>
            </a:custGeom>
            <a:grpFill/>
            <a:ln>
              <a:noFill/>
            </a:ln>
          </p:spPr>
          <p:txBody>
            <a:bodyPr anchor="ctr"/>
            <a:lstStyle/>
            <a:p>
              <a:pPr algn="ctr"/>
              <a:endParaRPr>
                <a:solidFill>
                  <a:schemeClr val="accent1">
                    <a:lumMod val="50000"/>
                  </a:schemeClr>
                </a:solidFill>
              </a:endParaRPr>
            </a:p>
          </p:txBody>
        </p:sp>
        <p:sp>
          <p:nvSpPr>
            <p:cNvPr id="117" name="ïṣḻíḍé"/>
            <p:cNvSpPr/>
            <p:nvPr userDrawn="1"/>
          </p:nvSpPr>
          <p:spPr bwMode="auto">
            <a:xfrm>
              <a:off x="5627428" y="2439884"/>
              <a:ext cx="112636" cy="74061"/>
            </a:xfrm>
            <a:custGeom>
              <a:avLst/>
              <a:gdLst>
                <a:gd name="T0" fmla="*/ 31 w 31"/>
                <a:gd name="T1" fmla="*/ 10 h 20"/>
                <a:gd name="T2" fmla="*/ 16 w 31"/>
                <a:gd name="T3" fmla="*/ 0 h 20"/>
                <a:gd name="T4" fmla="*/ 1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5"/>
                    <a:pt x="24" y="0"/>
                    <a:pt x="16" y="0"/>
                  </a:cubicBezTo>
                  <a:cubicBezTo>
                    <a:pt x="8" y="0"/>
                    <a:pt x="1" y="5"/>
                    <a:pt x="1" y="10"/>
                  </a:cubicBezTo>
                  <a:cubicBezTo>
                    <a:pt x="0" y="16"/>
                    <a:pt x="7"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118" name="î$ľîḋe"/>
            <p:cNvSpPr/>
            <p:nvPr userDrawn="1"/>
          </p:nvSpPr>
          <p:spPr bwMode="auto">
            <a:xfrm>
              <a:off x="5766293" y="2439884"/>
              <a:ext cx="109550" cy="74061"/>
            </a:xfrm>
            <a:custGeom>
              <a:avLst/>
              <a:gdLst>
                <a:gd name="T0" fmla="*/ 30 w 30"/>
                <a:gd name="T1" fmla="*/ 10 h 20"/>
                <a:gd name="T2" fmla="*/ 15 w 30"/>
                <a:gd name="T3" fmla="*/ 0 h 20"/>
                <a:gd name="T4" fmla="*/ 0 w 30"/>
                <a:gd name="T5" fmla="*/ 10 h 20"/>
                <a:gd name="T6" fmla="*/ 15 w 30"/>
                <a:gd name="T7" fmla="*/ 20 h 20"/>
                <a:gd name="T8" fmla="*/ 30 w 30"/>
                <a:gd name="T9" fmla="*/ 10 h 20"/>
              </a:gdLst>
              <a:ahLst/>
              <a:cxnLst>
                <a:cxn ang="0">
                  <a:pos x="T0" y="T1"/>
                </a:cxn>
                <a:cxn ang="0">
                  <a:pos x="T2" y="T3"/>
                </a:cxn>
                <a:cxn ang="0">
                  <a:pos x="T4" y="T5"/>
                </a:cxn>
                <a:cxn ang="0">
                  <a:pos x="T6" y="T7"/>
                </a:cxn>
                <a:cxn ang="0">
                  <a:pos x="T8" y="T9"/>
                </a:cxn>
              </a:cxnLst>
              <a:rect l="0" t="0" r="r" b="b"/>
              <a:pathLst>
                <a:path w="30" h="20">
                  <a:moveTo>
                    <a:pt x="30" y="10"/>
                  </a:moveTo>
                  <a:cubicBezTo>
                    <a:pt x="30" y="5"/>
                    <a:pt x="23" y="0"/>
                    <a:pt x="15" y="0"/>
                  </a:cubicBezTo>
                  <a:cubicBezTo>
                    <a:pt x="7" y="0"/>
                    <a:pt x="0" y="5"/>
                    <a:pt x="0" y="10"/>
                  </a:cubicBezTo>
                  <a:cubicBezTo>
                    <a:pt x="0" y="16"/>
                    <a:pt x="6" y="20"/>
                    <a:pt x="15" y="20"/>
                  </a:cubicBezTo>
                  <a:cubicBezTo>
                    <a:pt x="23" y="20"/>
                    <a:pt x="30" y="16"/>
                    <a:pt x="30" y="10"/>
                  </a:cubicBezTo>
                  <a:close/>
                </a:path>
              </a:pathLst>
            </a:custGeom>
            <a:grpFill/>
            <a:ln>
              <a:noFill/>
            </a:ln>
          </p:spPr>
          <p:txBody>
            <a:bodyPr anchor="ctr"/>
            <a:lstStyle/>
            <a:p>
              <a:pPr algn="ctr"/>
              <a:endParaRPr>
                <a:solidFill>
                  <a:schemeClr val="accent1">
                    <a:lumMod val="50000"/>
                  </a:schemeClr>
                </a:solidFill>
              </a:endParaRPr>
            </a:p>
          </p:txBody>
        </p:sp>
        <p:sp>
          <p:nvSpPr>
            <p:cNvPr id="119" name="ïṧḻïḋe"/>
            <p:cNvSpPr/>
            <p:nvPr userDrawn="1"/>
          </p:nvSpPr>
          <p:spPr bwMode="auto">
            <a:xfrm>
              <a:off x="5900529" y="2439884"/>
              <a:ext cx="109550" cy="74061"/>
            </a:xfrm>
            <a:custGeom>
              <a:avLst/>
              <a:gdLst>
                <a:gd name="T0" fmla="*/ 30 w 30"/>
                <a:gd name="T1" fmla="*/ 10 h 20"/>
                <a:gd name="T2" fmla="*/ 15 w 30"/>
                <a:gd name="T3" fmla="*/ 0 h 20"/>
                <a:gd name="T4" fmla="*/ 0 w 30"/>
                <a:gd name="T5" fmla="*/ 10 h 20"/>
                <a:gd name="T6" fmla="*/ 15 w 30"/>
                <a:gd name="T7" fmla="*/ 20 h 20"/>
                <a:gd name="T8" fmla="*/ 30 w 30"/>
                <a:gd name="T9" fmla="*/ 10 h 20"/>
              </a:gdLst>
              <a:ahLst/>
              <a:cxnLst>
                <a:cxn ang="0">
                  <a:pos x="T0" y="T1"/>
                </a:cxn>
                <a:cxn ang="0">
                  <a:pos x="T2" y="T3"/>
                </a:cxn>
                <a:cxn ang="0">
                  <a:pos x="T4" y="T5"/>
                </a:cxn>
                <a:cxn ang="0">
                  <a:pos x="T6" y="T7"/>
                </a:cxn>
                <a:cxn ang="0">
                  <a:pos x="T8" y="T9"/>
                </a:cxn>
              </a:cxnLst>
              <a:rect l="0" t="0" r="r" b="b"/>
              <a:pathLst>
                <a:path w="30" h="20">
                  <a:moveTo>
                    <a:pt x="30" y="10"/>
                  </a:moveTo>
                  <a:cubicBezTo>
                    <a:pt x="30" y="5"/>
                    <a:pt x="23" y="0"/>
                    <a:pt x="15" y="0"/>
                  </a:cubicBezTo>
                  <a:cubicBezTo>
                    <a:pt x="7" y="0"/>
                    <a:pt x="0" y="5"/>
                    <a:pt x="0" y="10"/>
                  </a:cubicBezTo>
                  <a:cubicBezTo>
                    <a:pt x="0" y="16"/>
                    <a:pt x="7" y="20"/>
                    <a:pt x="15" y="20"/>
                  </a:cubicBezTo>
                  <a:cubicBezTo>
                    <a:pt x="24" y="20"/>
                    <a:pt x="30" y="16"/>
                    <a:pt x="30" y="10"/>
                  </a:cubicBezTo>
                  <a:close/>
                </a:path>
              </a:pathLst>
            </a:custGeom>
            <a:grpFill/>
            <a:ln>
              <a:noFill/>
            </a:ln>
          </p:spPr>
          <p:txBody>
            <a:bodyPr anchor="ctr"/>
            <a:lstStyle/>
            <a:p>
              <a:pPr algn="ctr"/>
              <a:endParaRPr>
                <a:solidFill>
                  <a:schemeClr val="accent1">
                    <a:lumMod val="50000"/>
                  </a:schemeClr>
                </a:solidFill>
              </a:endParaRPr>
            </a:p>
          </p:txBody>
        </p:sp>
        <p:sp>
          <p:nvSpPr>
            <p:cNvPr id="120" name="iṩḷiḋè"/>
            <p:cNvSpPr/>
            <p:nvPr userDrawn="1"/>
          </p:nvSpPr>
          <p:spPr bwMode="auto">
            <a:xfrm>
              <a:off x="6036308" y="2439884"/>
              <a:ext cx="112636" cy="74061"/>
            </a:xfrm>
            <a:custGeom>
              <a:avLst/>
              <a:gdLst>
                <a:gd name="T0" fmla="*/ 30 w 31"/>
                <a:gd name="T1" fmla="*/ 10 h 20"/>
                <a:gd name="T2" fmla="*/ 15 w 31"/>
                <a:gd name="T3" fmla="*/ 0 h 20"/>
                <a:gd name="T4" fmla="*/ 0 w 31"/>
                <a:gd name="T5" fmla="*/ 10 h 20"/>
                <a:gd name="T6" fmla="*/ 16 w 31"/>
                <a:gd name="T7" fmla="*/ 20 h 20"/>
                <a:gd name="T8" fmla="*/ 30 w 31"/>
                <a:gd name="T9" fmla="*/ 10 h 20"/>
              </a:gdLst>
              <a:ahLst/>
              <a:cxnLst>
                <a:cxn ang="0">
                  <a:pos x="T0" y="T1"/>
                </a:cxn>
                <a:cxn ang="0">
                  <a:pos x="T2" y="T3"/>
                </a:cxn>
                <a:cxn ang="0">
                  <a:pos x="T4" y="T5"/>
                </a:cxn>
                <a:cxn ang="0">
                  <a:pos x="T6" y="T7"/>
                </a:cxn>
                <a:cxn ang="0">
                  <a:pos x="T8" y="T9"/>
                </a:cxn>
              </a:cxnLst>
              <a:rect l="0" t="0" r="r" b="b"/>
              <a:pathLst>
                <a:path w="31" h="20">
                  <a:moveTo>
                    <a:pt x="30" y="10"/>
                  </a:moveTo>
                  <a:cubicBezTo>
                    <a:pt x="30" y="5"/>
                    <a:pt x="23" y="0"/>
                    <a:pt x="15" y="0"/>
                  </a:cubicBezTo>
                  <a:cubicBezTo>
                    <a:pt x="7" y="0"/>
                    <a:pt x="0" y="5"/>
                    <a:pt x="0" y="10"/>
                  </a:cubicBezTo>
                  <a:cubicBezTo>
                    <a:pt x="0" y="16"/>
                    <a:pt x="7" y="20"/>
                    <a:pt x="16" y="20"/>
                  </a:cubicBezTo>
                  <a:cubicBezTo>
                    <a:pt x="24" y="20"/>
                    <a:pt x="31" y="16"/>
                    <a:pt x="30" y="10"/>
                  </a:cubicBezTo>
                  <a:close/>
                </a:path>
              </a:pathLst>
            </a:custGeom>
            <a:grpFill/>
            <a:ln>
              <a:noFill/>
            </a:ln>
          </p:spPr>
          <p:txBody>
            <a:bodyPr anchor="ctr"/>
            <a:lstStyle/>
            <a:p>
              <a:pPr algn="ctr"/>
              <a:endParaRPr>
                <a:solidFill>
                  <a:schemeClr val="accent1">
                    <a:lumMod val="50000"/>
                  </a:schemeClr>
                </a:solidFill>
              </a:endParaRPr>
            </a:p>
          </p:txBody>
        </p:sp>
        <p:sp>
          <p:nvSpPr>
            <p:cNvPr id="121" name="îśḻïḑe"/>
            <p:cNvSpPr/>
            <p:nvPr userDrawn="1"/>
          </p:nvSpPr>
          <p:spPr bwMode="auto">
            <a:xfrm>
              <a:off x="6170545" y="2439884"/>
              <a:ext cx="114178" cy="74061"/>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5"/>
                    <a:pt x="23" y="0"/>
                    <a:pt x="15" y="0"/>
                  </a:cubicBezTo>
                  <a:cubicBezTo>
                    <a:pt x="7" y="0"/>
                    <a:pt x="0" y="5"/>
                    <a:pt x="0" y="10"/>
                  </a:cubicBezTo>
                  <a:cubicBezTo>
                    <a:pt x="1" y="16"/>
                    <a:pt x="8" y="20"/>
                    <a:pt x="16"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122" name="iślíḋe"/>
            <p:cNvSpPr/>
            <p:nvPr userDrawn="1"/>
          </p:nvSpPr>
          <p:spPr bwMode="auto">
            <a:xfrm>
              <a:off x="5210833" y="2532461"/>
              <a:ext cx="117264" cy="72519"/>
            </a:xfrm>
            <a:custGeom>
              <a:avLst/>
              <a:gdLst>
                <a:gd name="T0" fmla="*/ 32 w 32"/>
                <a:gd name="T1" fmla="*/ 10 h 20"/>
                <a:gd name="T2" fmla="*/ 17 w 32"/>
                <a:gd name="T3" fmla="*/ 0 h 20"/>
                <a:gd name="T4" fmla="*/ 1 w 32"/>
                <a:gd name="T5" fmla="*/ 10 h 20"/>
                <a:gd name="T6" fmla="*/ 15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2" y="4"/>
                    <a:pt x="25" y="0"/>
                    <a:pt x="17" y="0"/>
                  </a:cubicBezTo>
                  <a:cubicBezTo>
                    <a:pt x="9" y="0"/>
                    <a:pt x="1" y="4"/>
                    <a:pt x="1" y="10"/>
                  </a:cubicBezTo>
                  <a:cubicBezTo>
                    <a:pt x="0" y="15"/>
                    <a:pt x="7" y="20"/>
                    <a:pt x="15" y="20"/>
                  </a:cubicBezTo>
                  <a:cubicBezTo>
                    <a:pt x="24" y="20"/>
                    <a:pt x="31" y="15"/>
                    <a:pt x="32" y="10"/>
                  </a:cubicBezTo>
                  <a:close/>
                </a:path>
              </a:pathLst>
            </a:custGeom>
            <a:grpFill/>
            <a:ln>
              <a:noFill/>
            </a:ln>
          </p:spPr>
          <p:txBody>
            <a:bodyPr anchor="ctr"/>
            <a:lstStyle/>
            <a:p>
              <a:pPr algn="ctr"/>
              <a:endParaRPr>
                <a:solidFill>
                  <a:schemeClr val="accent1">
                    <a:lumMod val="50000"/>
                  </a:schemeClr>
                </a:solidFill>
              </a:endParaRPr>
            </a:p>
          </p:txBody>
        </p:sp>
        <p:sp>
          <p:nvSpPr>
            <p:cNvPr id="123" name="îşḷiḋé"/>
            <p:cNvSpPr/>
            <p:nvPr userDrawn="1"/>
          </p:nvSpPr>
          <p:spPr bwMode="auto">
            <a:xfrm>
              <a:off x="5349698" y="2532461"/>
              <a:ext cx="114178"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5" y="0"/>
                    <a:pt x="16" y="0"/>
                  </a:cubicBezTo>
                  <a:cubicBezTo>
                    <a:pt x="8" y="0"/>
                    <a:pt x="1" y="4"/>
                    <a:pt x="0" y="10"/>
                  </a:cubicBezTo>
                  <a:cubicBezTo>
                    <a:pt x="0" y="15"/>
                    <a:pt x="7" y="20"/>
                    <a:pt x="15" y="20"/>
                  </a:cubicBezTo>
                  <a:cubicBezTo>
                    <a:pt x="24" y="20"/>
                    <a:pt x="31" y="15"/>
                    <a:pt x="31" y="10"/>
                  </a:cubicBezTo>
                  <a:close/>
                </a:path>
              </a:pathLst>
            </a:custGeom>
            <a:grpFill/>
            <a:ln>
              <a:noFill/>
            </a:ln>
          </p:spPr>
          <p:txBody>
            <a:bodyPr anchor="ctr"/>
            <a:lstStyle/>
            <a:p>
              <a:pPr algn="ctr"/>
              <a:endParaRPr>
                <a:solidFill>
                  <a:schemeClr val="accent1">
                    <a:lumMod val="50000"/>
                  </a:schemeClr>
                </a:solidFill>
              </a:endParaRPr>
            </a:p>
          </p:txBody>
        </p:sp>
        <p:sp>
          <p:nvSpPr>
            <p:cNvPr id="124" name="îṣlídè"/>
            <p:cNvSpPr/>
            <p:nvPr userDrawn="1"/>
          </p:nvSpPr>
          <p:spPr bwMode="auto">
            <a:xfrm>
              <a:off x="6039394" y="2532461"/>
              <a:ext cx="114178" cy="72519"/>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4"/>
                    <a:pt x="23" y="0"/>
                    <a:pt x="15" y="0"/>
                  </a:cubicBezTo>
                  <a:cubicBezTo>
                    <a:pt x="6" y="0"/>
                    <a:pt x="0" y="4"/>
                    <a:pt x="0" y="10"/>
                  </a:cubicBezTo>
                  <a:cubicBezTo>
                    <a:pt x="0" y="15"/>
                    <a:pt x="7" y="20"/>
                    <a:pt x="16" y="20"/>
                  </a:cubicBezTo>
                  <a:cubicBezTo>
                    <a:pt x="24" y="20"/>
                    <a:pt x="31" y="15"/>
                    <a:pt x="31" y="10"/>
                  </a:cubicBezTo>
                  <a:close/>
                </a:path>
              </a:pathLst>
            </a:custGeom>
            <a:grpFill/>
            <a:ln>
              <a:noFill/>
            </a:ln>
          </p:spPr>
          <p:txBody>
            <a:bodyPr anchor="ctr"/>
            <a:lstStyle/>
            <a:p>
              <a:pPr algn="ctr"/>
              <a:endParaRPr>
                <a:solidFill>
                  <a:schemeClr val="accent1">
                    <a:lumMod val="50000"/>
                  </a:schemeClr>
                </a:solidFill>
              </a:endParaRPr>
            </a:p>
          </p:txBody>
        </p:sp>
        <p:sp>
          <p:nvSpPr>
            <p:cNvPr id="125" name="ïŝļïḍé"/>
            <p:cNvSpPr/>
            <p:nvPr userDrawn="1"/>
          </p:nvSpPr>
          <p:spPr bwMode="auto">
            <a:xfrm>
              <a:off x="6175174" y="2532461"/>
              <a:ext cx="115721" cy="72519"/>
            </a:xfrm>
            <a:custGeom>
              <a:avLst/>
              <a:gdLst>
                <a:gd name="T0" fmla="*/ 31 w 32"/>
                <a:gd name="T1" fmla="*/ 10 h 20"/>
                <a:gd name="T2" fmla="*/ 15 w 32"/>
                <a:gd name="T3" fmla="*/ 0 h 20"/>
                <a:gd name="T4" fmla="*/ 0 w 32"/>
                <a:gd name="T5" fmla="*/ 10 h 20"/>
                <a:gd name="T6" fmla="*/ 16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4" y="0"/>
                    <a:pt x="15" y="0"/>
                  </a:cubicBezTo>
                  <a:cubicBezTo>
                    <a:pt x="7" y="0"/>
                    <a:pt x="0" y="4"/>
                    <a:pt x="0" y="10"/>
                  </a:cubicBezTo>
                  <a:cubicBezTo>
                    <a:pt x="1" y="15"/>
                    <a:pt x="8" y="20"/>
                    <a:pt x="16" y="20"/>
                  </a:cubicBezTo>
                  <a:cubicBezTo>
                    <a:pt x="25" y="20"/>
                    <a:pt x="32" y="15"/>
                    <a:pt x="31" y="10"/>
                  </a:cubicBezTo>
                  <a:close/>
                </a:path>
              </a:pathLst>
            </a:custGeom>
            <a:grpFill/>
            <a:ln>
              <a:noFill/>
            </a:ln>
          </p:spPr>
          <p:txBody>
            <a:bodyPr anchor="ctr"/>
            <a:lstStyle/>
            <a:p>
              <a:pPr algn="ctr"/>
              <a:endParaRPr>
                <a:solidFill>
                  <a:schemeClr val="accent1">
                    <a:lumMod val="50000"/>
                  </a:schemeClr>
                </a:solidFill>
              </a:endParaRPr>
            </a:p>
          </p:txBody>
        </p:sp>
        <p:sp>
          <p:nvSpPr>
            <p:cNvPr id="126" name="íṥlîḓe"/>
            <p:cNvSpPr/>
            <p:nvPr userDrawn="1"/>
          </p:nvSpPr>
          <p:spPr bwMode="auto">
            <a:xfrm>
              <a:off x="6314039" y="2532461"/>
              <a:ext cx="112636" cy="72519"/>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4"/>
                    <a:pt x="23" y="0"/>
                    <a:pt x="15" y="0"/>
                  </a:cubicBezTo>
                  <a:cubicBezTo>
                    <a:pt x="6" y="0"/>
                    <a:pt x="0" y="4"/>
                    <a:pt x="0" y="10"/>
                  </a:cubicBezTo>
                  <a:cubicBezTo>
                    <a:pt x="1" y="15"/>
                    <a:pt x="8" y="20"/>
                    <a:pt x="16" y="20"/>
                  </a:cubicBezTo>
                  <a:cubicBezTo>
                    <a:pt x="25" y="20"/>
                    <a:pt x="31" y="15"/>
                    <a:pt x="31" y="10"/>
                  </a:cubicBezTo>
                  <a:close/>
                </a:path>
              </a:pathLst>
            </a:custGeom>
            <a:grpFill/>
            <a:ln>
              <a:noFill/>
            </a:ln>
          </p:spPr>
          <p:txBody>
            <a:bodyPr anchor="ctr"/>
            <a:lstStyle/>
            <a:p>
              <a:pPr algn="ctr"/>
              <a:endParaRPr>
                <a:solidFill>
                  <a:schemeClr val="accent1">
                    <a:lumMod val="50000"/>
                  </a:schemeClr>
                </a:solidFill>
              </a:endParaRPr>
            </a:p>
          </p:txBody>
        </p:sp>
        <p:sp>
          <p:nvSpPr>
            <p:cNvPr id="127" name="îšļiḍe"/>
            <p:cNvSpPr/>
            <p:nvPr userDrawn="1"/>
          </p:nvSpPr>
          <p:spPr bwMode="auto">
            <a:xfrm>
              <a:off x="6448276" y="2532461"/>
              <a:ext cx="117264" cy="72519"/>
            </a:xfrm>
            <a:custGeom>
              <a:avLst/>
              <a:gdLst>
                <a:gd name="T0" fmla="*/ 32 w 32"/>
                <a:gd name="T1" fmla="*/ 10 h 20"/>
                <a:gd name="T2" fmla="*/ 15 w 32"/>
                <a:gd name="T3" fmla="*/ 0 h 20"/>
                <a:gd name="T4" fmla="*/ 1 w 32"/>
                <a:gd name="T5" fmla="*/ 10 h 20"/>
                <a:gd name="T6" fmla="*/ 17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1" y="4"/>
                    <a:pt x="24" y="0"/>
                    <a:pt x="15" y="0"/>
                  </a:cubicBezTo>
                  <a:cubicBezTo>
                    <a:pt x="7" y="0"/>
                    <a:pt x="0" y="4"/>
                    <a:pt x="1" y="10"/>
                  </a:cubicBezTo>
                  <a:cubicBezTo>
                    <a:pt x="1" y="15"/>
                    <a:pt x="9" y="20"/>
                    <a:pt x="17" y="20"/>
                  </a:cubicBezTo>
                  <a:cubicBezTo>
                    <a:pt x="26" y="20"/>
                    <a:pt x="32" y="15"/>
                    <a:pt x="32" y="10"/>
                  </a:cubicBezTo>
                  <a:close/>
                </a:path>
              </a:pathLst>
            </a:custGeom>
            <a:grpFill/>
            <a:ln>
              <a:noFill/>
            </a:ln>
          </p:spPr>
          <p:txBody>
            <a:bodyPr anchor="ctr"/>
            <a:lstStyle/>
            <a:p>
              <a:pPr algn="ctr"/>
              <a:endParaRPr>
                <a:solidFill>
                  <a:schemeClr val="accent1">
                    <a:lumMod val="50000"/>
                  </a:schemeClr>
                </a:solidFill>
              </a:endParaRPr>
            </a:p>
          </p:txBody>
        </p:sp>
        <p:sp>
          <p:nvSpPr>
            <p:cNvPr id="128" name="ïṡļïḍè"/>
            <p:cNvSpPr/>
            <p:nvPr userDrawn="1"/>
          </p:nvSpPr>
          <p:spPr bwMode="auto">
            <a:xfrm>
              <a:off x="9228665" y="2907396"/>
              <a:ext cx="138865" cy="84863"/>
            </a:xfrm>
            <a:custGeom>
              <a:avLst/>
              <a:gdLst>
                <a:gd name="T0" fmla="*/ 35 w 38"/>
                <a:gd name="T1" fmla="*/ 11 h 23"/>
                <a:gd name="T2" fmla="*/ 14 w 38"/>
                <a:gd name="T3" fmla="*/ 0 h 23"/>
                <a:gd name="T4" fmla="*/ 3 w 38"/>
                <a:gd name="T5" fmla="*/ 11 h 23"/>
                <a:gd name="T6" fmla="*/ 2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2" y="5"/>
                    <a:pt x="23" y="0"/>
                    <a:pt x="14" y="0"/>
                  </a:cubicBezTo>
                  <a:cubicBezTo>
                    <a:pt x="5" y="0"/>
                    <a:pt x="0" y="5"/>
                    <a:pt x="3" y="11"/>
                  </a:cubicBezTo>
                  <a:cubicBezTo>
                    <a:pt x="6" y="18"/>
                    <a:pt x="15" y="23"/>
                    <a:pt x="24" y="23"/>
                  </a:cubicBezTo>
                  <a:cubicBezTo>
                    <a:pt x="33"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129" name="íšliḍé"/>
            <p:cNvSpPr/>
            <p:nvPr userDrawn="1"/>
          </p:nvSpPr>
          <p:spPr bwMode="auto">
            <a:xfrm>
              <a:off x="9324328" y="3112609"/>
              <a:ext cx="141951" cy="87948"/>
            </a:xfrm>
            <a:custGeom>
              <a:avLst/>
              <a:gdLst>
                <a:gd name="T0" fmla="*/ 36 w 39"/>
                <a:gd name="T1" fmla="*/ 12 h 24"/>
                <a:gd name="T2" fmla="*/ 14 w 39"/>
                <a:gd name="T3" fmla="*/ 0 h 24"/>
                <a:gd name="T4" fmla="*/ 3 w 39"/>
                <a:gd name="T5" fmla="*/ 12 h 24"/>
                <a:gd name="T6" fmla="*/ 25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3" y="6"/>
                    <a:pt x="23" y="0"/>
                    <a:pt x="14" y="0"/>
                  </a:cubicBezTo>
                  <a:cubicBezTo>
                    <a:pt x="5" y="0"/>
                    <a:pt x="0" y="6"/>
                    <a:pt x="3" y="12"/>
                  </a:cubicBezTo>
                  <a:cubicBezTo>
                    <a:pt x="6" y="19"/>
                    <a:pt x="16" y="24"/>
                    <a:pt x="25" y="24"/>
                  </a:cubicBezTo>
                  <a:cubicBezTo>
                    <a:pt x="34" y="24"/>
                    <a:pt x="39" y="19"/>
                    <a:pt x="36" y="12"/>
                  </a:cubicBezTo>
                  <a:close/>
                </a:path>
              </a:pathLst>
            </a:custGeom>
            <a:grpFill/>
            <a:ln>
              <a:noFill/>
            </a:ln>
          </p:spPr>
          <p:txBody>
            <a:bodyPr anchor="ctr"/>
            <a:lstStyle/>
            <a:p>
              <a:pPr algn="ctr"/>
              <a:endParaRPr>
                <a:solidFill>
                  <a:schemeClr val="accent1">
                    <a:lumMod val="50000"/>
                  </a:schemeClr>
                </a:solidFill>
              </a:endParaRPr>
            </a:p>
          </p:txBody>
        </p:sp>
        <p:sp>
          <p:nvSpPr>
            <p:cNvPr id="130" name="ïślíďê"/>
            <p:cNvSpPr/>
            <p:nvPr userDrawn="1"/>
          </p:nvSpPr>
          <p:spPr bwMode="auto">
            <a:xfrm>
              <a:off x="8717950" y="1804190"/>
              <a:ext cx="117264" cy="61718"/>
            </a:xfrm>
            <a:custGeom>
              <a:avLst/>
              <a:gdLst>
                <a:gd name="T0" fmla="*/ 30 w 32"/>
                <a:gd name="T1" fmla="*/ 9 h 17"/>
                <a:gd name="T2" fmla="*/ 13 w 32"/>
                <a:gd name="T3" fmla="*/ 0 h 17"/>
                <a:gd name="T4" fmla="*/ 3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3" y="0"/>
                  </a:cubicBezTo>
                  <a:cubicBezTo>
                    <a:pt x="5" y="0"/>
                    <a:pt x="0" y="4"/>
                    <a:pt x="3" y="9"/>
                  </a:cubicBezTo>
                  <a:cubicBezTo>
                    <a:pt x="5" y="13"/>
                    <a:pt x="13"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131" name="íśḻîdé"/>
            <p:cNvSpPr/>
            <p:nvPr userDrawn="1"/>
          </p:nvSpPr>
          <p:spPr bwMode="auto">
            <a:xfrm>
              <a:off x="8842929" y="1804190"/>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5" y="0"/>
                    <a:pt x="0" y="4"/>
                    <a:pt x="2" y="9"/>
                  </a:cubicBezTo>
                  <a:cubicBezTo>
                    <a:pt x="4" y="13"/>
                    <a:pt x="12"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132" name="ïš1îḑè"/>
            <p:cNvSpPr/>
            <p:nvPr userDrawn="1"/>
          </p:nvSpPr>
          <p:spPr bwMode="auto">
            <a:xfrm>
              <a:off x="9210150" y="1804190"/>
              <a:ext cx="120350" cy="61718"/>
            </a:xfrm>
            <a:custGeom>
              <a:avLst/>
              <a:gdLst>
                <a:gd name="T0" fmla="*/ 30 w 33"/>
                <a:gd name="T1" fmla="*/ 9 h 17"/>
                <a:gd name="T2" fmla="*/ 12 w 33"/>
                <a:gd name="T3" fmla="*/ 0 h 17"/>
                <a:gd name="T4" fmla="*/ 3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3" y="9"/>
                  </a:cubicBezTo>
                  <a:cubicBezTo>
                    <a:pt x="5" y="13"/>
                    <a:pt x="13" y="17"/>
                    <a:pt x="21" y="17"/>
                  </a:cubicBezTo>
                  <a:cubicBezTo>
                    <a:pt x="28"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133" name="ïṩlíḍê"/>
            <p:cNvSpPr/>
            <p:nvPr userDrawn="1"/>
          </p:nvSpPr>
          <p:spPr bwMode="auto">
            <a:xfrm>
              <a:off x="9335128" y="1804190"/>
              <a:ext cx="117264" cy="61718"/>
            </a:xfrm>
            <a:custGeom>
              <a:avLst/>
              <a:gdLst>
                <a:gd name="T0" fmla="*/ 30 w 32"/>
                <a:gd name="T1" fmla="*/ 9 h 17"/>
                <a:gd name="T2" fmla="*/ 12 w 32"/>
                <a:gd name="T3" fmla="*/ 0 h 17"/>
                <a:gd name="T4" fmla="*/ 2 w 32"/>
                <a:gd name="T5" fmla="*/ 9 h 17"/>
                <a:gd name="T6" fmla="*/ 2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7" y="4"/>
                    <a:pt x="19" y="0"/>
                    <a:pt x="12" y="0"/>
                  </a:cubicBezTo>
                  <a:cubicBezTo>
                    <a:pt x="4" y="0"/>
                    <a:pt x="0" y="4"/>
                    <a:pt x="2" y="9"/>
                  </a:cubicBezTo>
                  <a:cubicBezTo>
                    <a:pt x="5" y="13"/>
                    <a:pt x="13" y="17"/>
                    <a:pt x="21"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134" name="ïsľíḑé"/>
            <p:cNvSpPr/>
            <p:nvPr userDrawn="1"/>
          </p:nvSpPr>
          <p:spPr bwMode="auto">
            <a:xfrm>
              <a:off x="6466791" y="2714528"/>
              <a:ext cx="120350" cy="80233"/>
            </a:xfrm>
            <a:custGeom>
              <a:avLst/>
              <a:gdLst>
                <a:gd name="T0" fmla="*/ 32 w 33"/>
                <a:gd name="T1" fmla="*/ 11 h 22"/>
                <a:gd name="T2" fmla="*/ 15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4" y="0"/>
                    <a:pt x="15" y="0"/>
                  </a:cubicBezTo>
                  <a:cubicBezTo>
                    <a:pt x="6"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135" name="í$1îḓè"/>
            <p:cNvSpPr/>
            <p:nvPr userDrawn="1"/>
          </p:nvSpPr>
          <p:spPr bwMode="auto">
            <a:xfrm>
              <a:off x="6550110" y="2188383"/>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136" name="ï$ḻïḓe"/>
            <p:cNvSpPr/>
            <p:nvPr userDrawn="1"/>
          </p:nvSpPr>
          <p:spPr bwMode="auto">
            <a:xfrm>
              <a:off x="6699775" y="2356565"/>
              <a:ext cx="117264" cy="69433"/>
            </a:xfrm>
            <a:custGeom>
              <a:avLst/>
              <a:gdLst>
                <a:gd name="T0" fmla="*/ 31 w 32"/>
                <a:gd name="T1" fmla="*/ 9 h 19"/>
                <a:gd name="T2" fmla="*/ 15 w 32"/>
                <a:gd name="T3" fmla="*/ 0 h 19"/>
                <a:gd name="T4" fmla="*/ 1 w 32"/>
                <a:gd name="T5" fmla="*/ 9 h 19"/>
                <a:gd name="T6" fmla="*/ 17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3" y="0"/>
                    <a:pt x="15" y="0"/>
                  </a:cubicBezTo>
                  <a:cubicBezTo>
                    <a:pt x="6" y="0"/>
                    <a:pt x="0" y="4"/>
                    <a:pt x="1" y="9"/>
                  </a:cubicBezTo>
                  <a:cubicBezTo>
                    <a:pt x="2" y="15"/>
                    <a:pt x="9" y="19"/>
                    <a:pt x="17" y="19"/>
                  </a:cubicBezTo>
                  <a:cubicBezTo>
                    <a:pt x="26" y="19"/>
                    <a:pt x="32" y="15"/>
                    <a:pt x="31" y="9"/>
                  </a:cubicBezTo>
                  <a:close/>
                </a:path>
              </a:pathLst>
            </a:custGeom>
            <a:grpFill/>
            <a:ln>
              <a:noFill/>
            </a:ln>
          </p:spPr>
          <p:txBody>
            <a:bodyPr anchor="ctr"/>
            <a:lstStyle/>
            <a:p>
              <a:pPr algn="ctr"/>
              <a:endParaRPr>
                <a:solidFill>
                  <a:schemeClr val="accent1">
                    <a:lumMod val="50000"/>
                  </a:schemeClr>
                </a:solidFill>
              </a:endParaRPr>
            </a:p>
          </p:txBody>
        </p:sp>
        <p:sp>
          <p:nvSpPr>
            <p:cNvPr id="137" name="i$lïďè"/>
            <p:cNvSpPr/>
            <p:nvPr userDrawn="1"/>
          </p:nvSpPr>
          <p:spPr bwMode="auto">
            <a:xfrm>
              <a:off x="6568626" y="2356565"/>
              <a:ext cx="114178" cy="69433"/>
            </a:xfrm>
            <a:custGeom>
              <a:avLst/>
              <a:gdLst>
                <a:gd name="T0" fmla="*/ 30 w 31"/>
                <a:gd name="T1" fmla="*/ 9 h 19"/>
                <a:gd name="T2" fmla="*/ 14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2" y="0"/>
                    <a:pt x="14" y="0"/>
                  </a:cubicBezTo>
                  <a:cubicBezTo>
                    <a:pt x="6" y="0"/>
                    <a:pt x="0" y="4"/>
                    <a:pt x="0" y="9"/>
                  </a:cubicBezTo>
                  <a:cubicBezTo>
                    <a:pt x="1" y="15"/>
                    <a:pt x="8" y="19"/>
                    <a:pt x="16" y="19"/>
                  </a:cubicBezTo>
                  <a:cubicBezTo>
                    <a:pt x="25" y="19"/>
                    <a:pt x="31" y="15"/>
                    <a:pt x="30" y="9"/>
                  </a:cubicBezTo>
                  <a:close/>
                </a:path>
              </a:pathLst>
            </a:custGeom>
            <a:grpFill/>
            <a:ln>
              <a:noFill/>
            </a:ln>
          </p:spPr>
          <p:txBody>
            <a:bodyPr anchor="ctr"/>
            <a:lstStyle/>
            <a:p>
              <a:pPr algn="ctr"/>
              <a:endParaRPr>
                <a:solidFill>
                  <a:schemeClr val="accent1">
                    <a:lumMod val="50000"/>
                  </a:schemeClr>
                </a:solidFill>
              </a:endParaRPr>
            </a:p>
          </p:txBody>
        </p:sp>
        <p:sp>
          <p:nvSpPr>
            <p:cNvPr id="138" name="iŝlïḋê"/>
            <p:cNvSpPr/>
            <p:nvPr userDrawn="1"/>
          </p:nvSpPr>
          <p:spPr bwMode="auto">
            <a:xfrm>
              <a:off x="6710577" y="2439884"/>
              <a:ext cx="117264" cy="74061"/>
            </a:xfrm>
            <a:custGeom>
              <a:avLst/>
              <a:gdLst>
                <a:gd name="T0" fmla="*/ 31 w 32"/>
                <a:gd name="T1" fmla="*/ 10 h 20"/>
                <a:gd name="T2" fmla="*/ 15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5"/>
                    <a:pt x="23" y="0"/>
                    <a:pt x="15" y="0"/>
                  </a:cubicBezTo>
                  <a:cubicBezTo>
                    <a:pt x="7" y="0"/>
                    <a:pt x="0" y="5"/>
                    <a:pt x="1" y="10"/>
                  </a:cubicBezTo>
                  <a:cubicBezTo>
                    <a:pt x="2" y="16"/>
                    <a:pt x="9" y="20"/>
                    <a:pt x="18"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139" name="îŝḻíḑê"/>
            <p:cNvSpPr/>
            <p:nvPr userDrawn="1"/>
          </p:nvSpPr>
          <p:spPr bwMode="auto">
            <a:xfrm>
              <a:off x="6587141" y="2532461"/>
              <a:ext cx="117264" cy="72519"/>
            </a:xfrm>
            <a:custGeom>
              <a:avLst/>
              <a:gdLst>
                <a:gd name="T0" fmla="*/ 31 w 32"/>
                <a:gd name="T1" fmla="*/ 10 h 20"/>
                <a:gd name="T2" fmla="*/ 15 w 32"/>
                <a:gd name="T3" fmla="*/ 0 h 20"/>
                <a:gd name="T4" fmla="*/ 1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3" y="0"/>
                    <a:pt x="15" y="0"/>
                  </a:cubicBezTo>
                  <a:cubicBezTo>
                    <a:pt x="6" y="0"/>
                    <a:pt x="0" y="4"/>
                    <a:pt x="1" y="10"/>
                  </a:cubicBezTo>
                  <a:cubicBezTo>
                    <a:pt x="1" y="15"/>
                    <a:pt x="9" y="20"/>
                    <a:pt x="17" y="20"/>
                  </a:cubicBezTo>
                  <a:cubicBezTo>
                    <a:pt x="26" y="20"/>
                    <a:pt x="32" y="15"/>
                    <a:pt x="31" y="10"/>
                  </a:cubicBezTo>
                  <a:close/>
                </a:path>
              </a:pathLst>
            </a:custGeom>
            <a:grpFill/>
            <a:ln>
              <a:noFill/>
            </a:ln>
          </p:spPr>
          <p:txBody>
            <a:bodyPr anchor="ctr"/>
            <a:lstStyle/>
            <a:p>
              <a:pPr algn="ctr"/>
              <a:endParaRPr>
                <a:solidFill>
                  <a:schemeClr val="accent1">
                    <a:lumMod val="50000"/>
                  </a:schemeClr>
                </a:solidFill>
              </a:endParaRPr>
            </a:p>
          </p:txBody>
        </p:sp>
        <p:sp>
          <p:nvSpPr>
            <p:cNvPr id="140" name="í$ḷíḋê"/>
            <p:cNvSpPr/>
            <p:nvPr userDrawn="1"/>
          </p:nvSpPr>
          <p:spPr bwMode="auto">
            <a:xfrm>
              <a:off x="6722920" y="2532461"/>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4" y="0"/>
                    <a:pt x="15" y="0"/>
                  </a:cubicBezTo>
                  <a:cubicBezTo>
                    <a:pt x="7" y="0"/>
                    <a:pt x="0" y="4"/>
                    <a:pt x="1" y="10"/>
                  </a:cubicBezTo>
                  <a:cubicBezTo>
                    <a:pt x="2" y="15"/>
                    <a:pt x="9" y="20"/>
                    <a:pt x="18" y="20"/>
                  </a:cubicBezTo>
                  <a:cubicBezTo>
                    <a:pt x="26"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41" name="îślîḓè"/>
            <p:cNvSpPr/>
            <p:nvPr userDrawn="1"/>
          </p:nvSpPr>
          <p:spPr bwMode="auto">
            <a:xfrm>
              <a:off x="6860242" y="2532461"/>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2" y="15"/>
                    <a:pt x="9" y="20"/>
                    <a:pt x="18" y="20"/>
                  </a:cubicBezTo>
                  <a:cubicBezTo>
                    <a:pt x="26"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42" name="ísḷïde"/>
            <p:cNvSpPr/>
            <p:nvPr userDrawn="1"/>
          </p:nvSpPr>
          <p:spPr bwMode="auto">
            <a:xfrm>
              <a:off x="6597941" y="2623494"/>
              <a:ext cx="117264" cy="72519"/>
            </a:xfrm>
            <a:custGeom>
              <a:avLst/>
              <a:gdLst>
                <a:gd name="T0" fmla="*/ 31 w 32"/>
                <a:gd name="T1" fmla="*/ 10 h 20"/>
                <a:gd name="T2" fmla="*/ 15 w 32"/>
                <a:gd name="T3" fmla="*/ 0 h 20"/>
                <a:gd name="T4" fmla="*/ 0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3" y="0"/>
                    <a:pt x="15" y="0"/>
                  </a:cubicBezTo>
                  <a:cubicBezTo>
                    <a:pt x="6" y="0"/>
                    <a:pt x="0" y="4"/>
                    <a:pt x="0" y="10"/>
                  </a:cubicBezTo>
                  <a:cubicBezTo>
                    <a:pt x="1" y="16"/>
                    <a:pt x="8" y="20"/>
                    <a:pt x="17"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143" name="îslïdê"/>
            <p:cNvSpPr/>
            <p:nvPr userDrawn="1"/>
          </p:nvSpPr>
          <p:spPr bwMode="auto">
            <a:xfrm>
              <a:off x="6736806" y="2623494"/>
              <a:ext cx="117264" cy="72519"/>
            </a:xfrm>
            <a:custGeom>
              <a:avLst/>
              <a:gdLst>
                <a:gd name="T0" fmla="*/ 32 w 32"/>
                <a:gd name="T1" fmla="*/ 10 h 20"/>
                <a:gd name="T2" fmla="*/ 15 w 32"/>
                <a:gd name="T3" fmla="*/ 0 h 20"/>
                <a:gd name="T4" fmla="*/ 0 w 32"/>
                <a:gd name="T5" fmla="*/ 10 h 20"/>
                <a:gd name="T6" fmla="*/ 17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1" y="4"/>
                    <a:pt x="23" y="0"/>
                    <a:pt x="15" y="0"/>
                  </a:cubicBezTo>
                  <a:cubicBezTo>
                    <a:pt x="6" y="0"/>
                    <a:pt x="0" y="4"/>
                    <a:pt x="0" y="10"/>
                  </a:cubicBezTo>
                  <a:cubicBezTo>
                    <a:pt x="1" y="16"/>
                    <a:pt x="9" y="20"/>
                    <a:pt x="17" y="20"/>
                  </a:cubicBezTo>
                  <a:cubicBezTo>
                    <a:pt x="26" y="20"/>
                    <a:pt x="32" y="16"/>
                    <a:pt x="32" y="10"/>
                  </a:cubicBezTo>
                  <a:close/>
                </a:path>
              </a:pathLst>
            </a:custGeom>
            <a:grpFill/>
            <a:ln>
              <a:noFill/>
            </a:ln>
          </p:spPr>
          <p:txBody>
            <a:bodyPr anchor="ctr"/>
            <a:lstStyle/>
            <a:p>
              <a:pPr algn="ctr"/>
              <a:endParaRPr>
                <a:solidFill>
                  <a:schemeClr val="accent1">
                    <a:lumMod val="50000"/>
                  </a:schemeClr>
                </a:solidFill>
              </a:endParaRPr>
            </a:p>
          </p:txBody>
        </p:sp>
        <p:sp>
          <p:nvSpPr>
            <p:cNvPr id="144" name="íṥ1ide"/>
            <p:cNvSpPr/>
            <p:nvPr userDrawn="1"/>
          </p:nvSpPr>
          <p:spPr bwMode="auto">
            <a:xfrm>
              <a:off x="6875671" y="2623494"/>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1" y="16"/>
                    <a:pt x="9" y="20"/>
                    <a:pt x="18" y="20"/>
                  </a:cubicBezTo>
                  <a:cubicBezTo>
                    <a:pt x="26"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45" name="îṥḷiḍé"/>
            <p:cNvSpPr/>
            <p:nvPr userDrawn="1"/>
          </p:nvSpPr>
          <p:spPr bwMode="auto">
            <a:xfrm>
              <a:off x="7014537" y="2623494"/>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9" y="20"/>
                    <a:pt x="18"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46" name="îşḻíḋé"/>
            <p:cNvSpPr/>
            <p:nvPr userDrawn="1"/>
          </p:nvSpPr>
          <p:spPr bwMode="auto">
            <a:xfrm>
              <a:off x="6605656" y="2714528"/>
              <a:ext cx="120350" cy="80233"/>
            </a:xfrm>
            <a:custGeom>
              <a:avLst/>
              <a:gdLst>
                <a:gd name="T0" fmla="*/ 33 w 33"/>
                <a:gd name="T1" fmla="*/ 11 h 22"/>
                <a:gd name="T2" fmla="*/ 16 w 33"/>
                <a:gd name="T3" fmla="*/ 0 h 22"/>
                <a:gd name="T4" fmla="*/ 1 w 33"/>
                <a:gd name="T5" fmla="*/ 11 h 22"/>
                <a:gd name="T6" fmla="*/ 18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2" y="5"/>
                    <a:pt x="24" y="0"/>
                    <a:pt x="16" y="0"/>
                  </a:cubicBezTo>
                  <a:cubicBezTo>
                    <a:pt x="7" y="0"/>
                    <a:pt x="0" y="5"/>
                    <a:pt x="1" y="11"/>
                  </a:cubicBezTo>
                  <a:cubicBezTo>
                    <a:pt x="2" y="17"/>
                    <a:pt x="9" y="22"/>
                    <a:pt x="18" y="22"/>
                  </a:cubicBezTo>
                  <a:cubicBezTo>
                    <a:pt x="27" y="22"/>
                    <a:pt x="33" y="17"/>
                    <a:pt x="33" y="11"/>
                  </a:cubicBezTo>
                  <a:close/>
                </a:path>
              </a:pathLst>
            </a:custGeom>
            <a:grpFill/>
            <a:ln>
              <a:noFill/>
            </a:ln>
          </p:spPr>
          <p:txBody>
            <a:bodyPr anchor="ctr"/>
            <a:lstStyle/>
            <a:p>
              <a:pPr algn="ctr"/>
              <a:endParaRPr>
                <a:solidFill>
                  <a:schemeClr val="accent1">
                    <a:lumMod val="50000"/>
                  </a:schemeClr>
                </a:solidFill>
              </a:endParaRPr>
            </a:p>
          </p:txBody>
        </p:sp>
        <p:sp>
          <p:nvSpPr>
            <p:cNvPr id="147" name="íṥḻïḍe"/>
            <p:cNvSpPr/>
            <p:nvPr userDrawn="1"/>
          </p:nvSpPr>
          <p:spPr bwMode="auto">
            <a:xfrm>
              <a:off x="6747607" y="2714528"/>
              <a:ext cx="120350" cy="80233"/>
            </a:xfrm>
            <a:custGeom>
              <a:avLst/>
              <a:gdLst>
                <a:gd name="T0" fmla="*/ 32 w 33"/>
                <a:gd name="T1" fmla="*/ 11 h 22"/>
                <a:gd name="T2" fmla="*/ 15 w 33"/>
                <a:gd name="T3" fmla="*/ 0 h 22"/>
                <a:gd name="T4" fmla="*/ 1 w 33"/>
                <a:gd name="T5" fmla="*/ 11 h 22"/>
                <a:gd name="T6" fmla="*/ 18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4" y="0"/>
                    <a:pt x="15" y="0"/>
                  </a:cubicBezTo>
                  <a:cubicBezTo>
                    <a:pt x="6" y="0"/>
                    <a:pt x="0" y="5"/>
                    <a:pt x="1" y="11"/>
                  </a:cubicBezTo>
                  <a:cubicBezTo>
                    <a:pt x="1" y="17"/>
                    <a:pt x="9" y="22"/>
                    <a:pt x="18" y="22"/>
                  </a:cubicBezTo>
                  <a:cubicBezTo>
                    <a:pt x="27"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148" name="iṥļîďè"/>
            <p:cNvSpPr/>
            <p:nvPr userDrawn="1"/>
          </p:nvSpPr>
          <p:spPr bwMode="auto">
            <a:xfrm>
              <a:off x="6886473" y="2714528"/>
              <a:ext cx="123436"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5" y="0"/>
                  </a:cubicBezTo>
                  <a:cubicBezTo>
                    <a:pt x="7"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49" name="îṩlïďé"/>
            <p:cNvSpPr/>
            <p:nvPr userDrawn="1"/>
          </p:nvSpPr>
          <p:spPr bwMode="auto">
            <a:xfrm>
              <a:off x="7028424" y="2714528"/>
              <a:ext cx="124979"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4" y="0"/>
                    <a:pt x="15" y="0"/>
                  </a:cubicBezTo>
                  <a:cubicBezTo>
                    <a:pt x="6" y="0"/>
                    <a:pt x="0" y="5"/>
                    <a:pt x="1" y="11"/>
                  </a:cubicBezTo>
                  <a:cubicBezTo>
                    <a:pt x="2" y="17"/>
                    <a:pt x="10" y="22"/>
                    <a:pt x="19" y="22"/>
                  </a:cubicBezTo>
                  <a:cubicBezTo>
                    <a:pt x="27"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0" name="ïṥlide"/>
            <p:cNvSpPr/>
            <p:nvPr userDrawn="1"/>
          </p:nvSpPr>
          <p:spPr bwMode="auto">
            <a:xfrm>
              <a:off x="6616456" y="2810191"/>
              <a:ext cx="123436" cy="80233"/>
            </a:xfrm>
            <a:custGeom>
              <a:avLst/>
              <a:gdLst>
                <a:gd name="T0" fmla="*/ 33 w 34"/>
                <a:gd name="T1" fmla="*/ 11 h 22"/>
                <a:gd name="T2" fmla="*/ 16 w 34"/>
                <a:gd name="T3" fmla="*/ 0 h 22"/>
                <a:gd name="T4" fmla="*/ 1 w 34"/>
                <a:gd name="T5" fmla="*/ 11 h 22"/>
                <a:gd name="T6" fmla="*/ 18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9" y="22"/>
                    <a:pt x="18" y="22"/>
                  </a:cubicBezTo>
                  <a:cubicBezTo>
                    <a:pt x="27"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1" name="îśḷíḍe"/>
            <p:cNvSpPr/>
            <p:nvPr userDrawn="1"/>
          </p:nvSpPr>
          <p:spPr bwMode="auto">
            <a:xfrm>
              <a:off x="6758407" y="2810191"/>
              <a:ext cx="124979" cy="80233"/>
            </a:xfrm>
            <a:custGeom>
              <a:avLst/>
              <a:gdLst>
                <a:gd name="T0" fmla="*/ 33 w 34"/>
                <a:gd name="T1" fmla="*/ 11 h 22"/>
                <a:gd name="T2" fmla="*/ 16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10" y="22"/>
                    <a:pt x="19" y="22"/>
                  </a:cubicBezTo>
                  <a:cubicBezTo>
                    <a:pt x="27"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2" name="í$ḻîḓè"/>
            <p:cNvSpPr/>
            <p:nvPr userDrawn="1"/>
          </p:nvSpPr>
          <p:spPr bwMode="auto">
            <a:xfrm>
              <a:off x="6900359" y="2810191"/>
              <a:ext cx="124979" cy="80233"/>
            </a:xfrm>
            <a:custGeom>
              <a:avLst/>
              <a:gdLst>
                <a:gd name="T0" fmla="*/ 33 w 34"/>
                <a:gd name="T1" fmla="*/ 11 h 22"/>
                <a:gd name="T2" fmla="*/ 16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153" name="ïślïďé"/>
            <p:cNvSpPr/>
            <p:nvPr userDrawn="1"/>
          </p:nvSpPr>
          <p:spPr bwMode="auto">
            <a:xfrm>
              <a:off x="6627257" y="2907396"/>
              <a:ext cx="123436" cy="84863"/>
            </a:xfrm>
            <a:custGeom>
              <a:avLst/>
              <a:gdLst>
                <a:gd name="T0" fmla="*/ 33 w 34"/>
                <a:gd name="T1" fmla="*/ 11 h 23"/>
                <a:gd name="T2" fmla="*/ 16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5" y="0"/>
                    <a:pt x="16" y="0"/>
                  </a:cubicBezTo>
                  <a:cubicBezTo>
                    <a:pt x="7" y="0"/>
                    <a:pt x="0" y="5"/>
                    <a:pt x="1" y="11"/>
                  </a:cubicBezTo>
                  <a:cubicBezTo>
                    <a:pt x="2"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154" name="íşḷiḑê"/>
            <p:cNvSpPr/>
            <p:nvPr userDrawn="1"/>
          </p:nvSpPr>
          <p:spPr bwMode="auto">
            <a:xfrm>
              <a:off x="6773837" y="2907396"/>
              <a:ext cx="123436" cy="84863"/>
            </a:xfrm>
            <a:custGeom>
              <a:avLst/>
              <a:gdLst>
                <a:gd name="T0" fmla="*/ 33 w 34"/>
                <a:gd name="T1" fmla="*/ 11 h 23"/>
                <a:gd name="T2" fmla="*/ 15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4" y="0"/>
                    <a:pt x="15" y="0"/>
                  </a:cubicBezTo>
                  <a:cubicBezTo>
                    <a:pt x="6" y="0"/>
                    <a:pt x="0" y="5"/>
                    <a:pt x="1" y="11"/>
                  </a:cubicBezTo>
                  <a:cubicBezTo>
                    <a:pt x="1"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155" name="íṣḻiḍé"/>
            <p:cNvSpPr/>
            <p:nvPr userDrawn="1"/>
          </p:nvSpPr>
          <p:spPr bwMode="auto">
            <a:xfrm>
              <a:off x="6915788" y="2907396"/>
              <a:ext cx="128065" cy="84863"/>
            </a:xfrm>
            <a:custGeom>
              <a:avLst/>
              <a:gdLst>
                <a:gd name="T0" fmla="*/ 34 w 35"/>
                <a:gd name="T1" fmla="*/ 11 h 23"/>
                <a:gd name="T2" fmla="*/ 16 w 35"/>
                <a:gd name="T3" fmla="*/ 0 h 23"/>
                <a:gd name="T4" fmla="*/ 1 w 35"/>
                <a:gd name="T5" fmla="*/ 11 h 23"/>
                <a:gd name="T6" fmla="*/ 19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19" y="23"/>
                  </a:cubicBezTo>
                  <a:cubicBezTo>
                    <a:pt x="28"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56" name="ísļîḋe"/>
            <p:cNvSpPr/>
            <p:nvPr userDrawn="1"/>
          </p:nvSpPr>
          <p:spPr bwMode="auto">
            <a:xfrm>
              <a:off x="7060825" y="2907396"/>
              <a:ext cx="128065" cy="84863"/>
            </a:xfrm>
            <a:custGeom>
              <a:avLst/>
              <a:gdLst>
                <a:gd name="T0" fmla="*/ 33 w 35"/>
                <a:gd name="T1" fmla="*/ 11 h 23"/>
                <a:gd name="T2" fmla="*/ 15 w 35"/>
                <a:gd name="T3" fmla="*/ 0 h 23"/>
                <a:gd name="T4" fmla="*/ 1 w 35"/>
                <a:gd name="T5" fmla="*/ 11 h 23"/>
                <a:gd name="T6" fmla="*/ 19 w 35"/>
                <a:gd name="T7" fmla="*/ 23 h 23"/>
                <a:gd name="T8" fmla="*/ 33 w 35"/>
                <a:gd name="T9" fmla="*/ 11 h 23"/>
              </a:gdLst>
              <a:ahLst/>
              <a:cxnLst>
                <a:cxn ang="0">
                  <a:pos x="T0" y="T1"/>
                </a:cxn>
                <a:cxn ang="0">
                  <a:pos x="T2" y="T3"/>
                </a:cxn>
                <a:cxn ang="0">
                  <a:pos x="T4" y="T5"/>
                </a:cxn>
                <a:cxn ang="0">
                  <a:pos x="T6" y="T7"/>
                </a:cxn>
                <a:cxn ang="0">
                  <a:pos x="T8" y="T9"/>
                </a:cxn>
              </a:cxnLst>
              <a:rect l="0" t="0" r="r" b="b"/>
              <a:pathLst>
                <a:path w="35" h="23">
                  <a:moveTo>
                    <a:pt x="33" y="11"/>
                  </a:moveTo>
                  <a:cubicBezTo>
                    <a:pt x="32" y="5"/>
                    <a:pt x="24" y="0"/>
                    <a:pt x="15" y="0"/>
                  </a:cubicBezTo>
                  <a:cubicBezTo>
                    <a:pt x="6" y="0"/>
                    <a:pt x="0" y="5"/>
                    <a:pt x="1" y="11"/>
                  </a:cubicBezTo>
                  <a:cubicBezTo>
                    <a:pt x="2" y="18"/>
                    <a:pt x="10" y="23"/>
                    <a:pt x="19" y="23"/>
                  </a:cubicBezTo>
                  <a:cubicBezTo>
                    <a:pt x="28" y="23"/>
                    <a:pt x="35" y="18"/>
                    <a:pt x="33" y="11"/>
                  </a:cubicBezTo>
                  <a:close/>
                </a:path>
              </a:pathLst>
            </a:custGeom>
            <a:grpFill/>
            <a:ln>
              <a:noFill/>
            </a:ln>
          </p:spPr>
          <p:txBody>
            <a:bodyPr anchor="ctr"/>
            <a:lstStyle/>
            <a:p>
              <a:pPr algn="ctr"/>
              <a:endParaRPr>
                <a:solidFill>
                  <a:schemeClr val="accent1">
                    <a:lumMod val="50000"/>
                  </a:schemeClr>
                </a:solidFill>
              </a:endParaRPr>
            </a:p>
          </p:txBody>
        </p:sp>
        <p:sp>
          <p:nvSpPr>
            <p:cNvPr id="157" name="íş1îḋé"/>
            <p:cNvSpPr/>
            <p:nvPr userDrawn="1"/>
          </p:nvSpPr>
          <p:spPr bwMode="auto">
            <a:xfrm>
              <a:off x="7207405" y="2907396"/>
              <a:ext cx="123436" cy="84863"/>
            </a:xfrm>
            <a:custGeom>
              <a:avLst/>
              <a:gdLst>
                <a:gd name="T0" fmla="*/ 33 w 34"/>
                <a:gd name="T1" fmla="*/ 11 h 23"/>
                <a:gd name="T2" fmla="*/ 15 w 34"/>
                <a:gd name="T3" fmla="*/ 0 h 23"/>
                <a:gd name="T4" fmla="*/ 1 w 34"/>
                <a:gd name="T5" fmla="*/ 11 h 23"/>
                <a:gd name="T6" fmla="*/ 19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4" y="0"/>
                    <a:pt x="15" y="0"/>
                  </a:cubicBezTo>
                  <a:cubicBezTo>
                    <a:pt x="6" y="0"/>
                    <a:pt x="0" y="5"/>
                    <a:pt x="1" y="11"/>
                  </a:cubicBezTo>
                  <a:cubicBezTo>
                    <a:pt x="2" y="18"/>
                    <a:pt x="10" y="23"/>
                    <a:pt x="19" y="23"/>
                  </a:cubicBezTo>
                  <a:cubicBezTo>
                    <a:pt x="28"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158" name="îSḷïďé"/>
            <p:cNvSpPr/>
            <p:nvPr userDrawn="1"/>
          </p:nvSpPr>
          <p:spPr bwMode="auto">
            <a:xfrm>
              <a:off x="6784638" y="3010774"/>
              <a:ext cx="128065" cy="83319"/>
            </a:xfrm>
            <a:custGeom>
              <a:avLst/>
              <a:gdLst>
                <a:gd name="T0" fmla="*/ 34 w 35"/>
                <a:gd name="T1" fmla="*/ 11 h 23"/>
                <a:gd name="T2" fmla="*/ 16 w 35"/>
                <a:gd name="T3" fmla="*/ 0 h 23"/>
                <a:gd name="T4" fmla="*/ 1 w 35"/>
                <a:gd name="T5" fmla="*/ 11 h 23"/>
                <a:gd name="T6" fmla="*/ 19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19" y="23"/>
                  </a:cubicBezTo>
                  <a:cubicBezTo>
                    <a:pt x="28"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59" name="îşļîḓe"/>
            <p:cNvSpPr/>
            <p:nvPr userDrawn="1"/>
          </p:nvSpPr>
          <p:spPr bwMode="auto">
            <a:xfrm>
              <a:off x="6929675" y="3010774"/>
              <a:ext cx="128065" cy="83319"/>
            </a:xfrm>
            <a:custGeom>
              <a:avLst/>
              <a:gdLst>
                <a:gd name="T0" fmla="*/ 34 w 35"/>
                <a:gd name="T1" fmla="*/ 11 h 23"/>
                <a:gd name="T2" fmla="*/ 16 w 35"/>
                <a:gd name="T3" fmla="*/ 0 h 23"/>
                <a:gd name="T4" fmla="*/ 1 w 35"/>
                <a:gd name="T5" fmla="*/ 11 h 23"/>
                <a:gd name="T6" fmla="*/ 20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20" y="23"/>
                  </a:cubicBezTo>
                  <a:cubicBezTo>
                    <a:pt x="29"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60" name="îṩḷïďê"/>
            <p:cNvSpPr/>
            <p:nvPr userDrawn="1"/>
          </p:nvSpPr>
          <p:spPr bwMode="auto">
            <a:xfrm>
              <a:off x="7079340" y="3010774"/>
              <a:ext cx="128065" cy="83319"/>
            </a:xfrm>
            <a:custGeom>
              <a:avLst/>
              <a:gdLst>
                <a:gd name="T0" fmla="*/ 33 w 35"/>
                <a:gd name="T1" fmla="*/ 11 h 23"/>
                <a:gd name="T2" fmla="*/ 15 w 35"/>
                <a:gd name="T3" fmla="*/ 0 h 23"/>
                <a:gd name="T4" fmla="*/ 1 w 35"/>
                <a:gd name="T5" fmla="*/ 11 h 23"/>
                <a:gd name="T6" fmla="*/ 19 w 35"/>
                <a:gd name="T7" fmla="*/ 23 h 23"/>
                <a:gd name="T8" fmla="*/ 33 w 35"/>
                <a:gd name="T9" fmla="*/ 11 h 23"/>
              </a:gdLst>
              <a:ahLst/>
              <a:cxnLst>
                <a:cxn ang="0">
                  <a:pos x="T0" y="T1"/>
                </a:cxn>
                <a:cxn ang="0">
                  <a:pos x="T2" y="T3"/>
                </a:cxn>
                <a:cxn ang="0">
                  <a:pos x="T4" y="T5"/>
                </a:cxn>
                <a:cxn ang="0">
                  <a:pos x="T6" y="T7"/>
                </a:cxn>
                <a:cxn ang="0">
                  <a:pos x="T8" y="T9"/>
                </a:cxn>
              </a:cxnLst>
              <a:rect l="0" t="0" r="r" b="b"/>
              <a:pathLst>
                <a:path w="35" h="23">
                  <a:moveTo>
                    <a:pt x="33" y="11"/>
                  </a:moveTo>
                  <a:cubicBezTo>
                    <a:pt x="32" y="5"/>
                    <a:pt x="24" y="0"/>
                    <a:pt x="15" y="0"/>
                  </a:cubicBezTo>
                  <a:cubicBezTo>
                    <a:pt x="6" y="0"/>
                    <a:pt x="0" y="5"/>
                    <a:pt x="1" y="11"/>
                  </a:cubicBezTo>
                  <a:cubicBezTo>
                    <a:pt x="2" y="18"/>
                    <a:pt x="10" y="23"/>
                    <a:pt x="19" y="23"/>
                  </a:cubicBezTo>
                  <a:cubicBezTo>
                    <a:pt x="28" y="23"/>
                    <a:pt x="35" y="18"/>
                    <a:pt x="33" y="11"/>
                  </a:cubicBezTo>
                  <a:close/>
                </a:path>
              </a:pathLst>
            </a:custGeom>
            <a:grpFill/>
            <a:ln>
              <a:noFill/>
            </a:ln>
          </p:spPr>
          <p:txBody>
            <a:bodyPr anchor="ctr"/>
            <a:lstStyle/>
            <a:p>
              <a:pPr algn="ctr"/>
              <a:endParaRPr>
                <a:solidFill>
                  <a:schemeClr val="accent1">
                    <a:lumMod val="50000"/>
                  </a:schemeClr>
                </a:solidFill>
              </a:endParaRPr>
            </a:p>
          </p:txBody>
        </p:sp>
        <p:sp>
          <p:nvSpPr>
            <p:cNvPr id="161" name="i$ḷidé"/>
            <p:cNvSpPr/>
            <p:nvPr userDrawn="1"/>
          </p:nvSpPr>
          <p:spPr bwMode="auto">
            <a:xfrm>
              <a:off x="7225921" y="3010774"/>
              <a:ext cx="128065" cy="83319"/>
            </a:xfrm>
            <a:custGeom>
              <a:avLst/>
              <a:gdLst>
                <a:gd name="T0" fmla="*/ 34 w 35"/>
                <a:gd name="T1" fmla="*/ 11 h 23"/>
                <a:gd name="T2" fmla="*/ 15 w 35"/>
                <a:gd name="T3" fmla="*/ 0 h 23"/>
                <a:gd name="T4" fmla="*/ 1 w 35"/>
                <a:gd name="T5" fmla="*/ 11 h 23"/>
                <a:gd name="T6" fmla="*/ 20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2" y="5"/>
                    <a:pt x="24" y="0"/>
                    <a:pt x="15" y="0"/>
                  </a:cubicBezTo>
                  <a:cubicBezTo>
                    <a:pt x="6" y="0"/>
                    <a:pt x="0" y="5"/>
                    <a:pt x="1" y="11"/>
                  </a:cubicBezTo>
                  <a:cubicBezTo>
                    <a:pt x="2" y="18"/>
                    <a:pt x="10" y="23"/>
                    <a:pt x="20" y="23"/>
                  </a:cubicBezTo>
                  <a:cubicBezTo>
                    <a:pt x="29" y="23"/>
                    <a:pt x="35" y="18"/>
                    <a:pt x="34" y="11"/>
                  </a:cubicBezTo>
                  <a:close/>
                </a:path>
              </a:pathLst>
            </a:custGeom>
            <a:grpFill/>
            <a:ln>
              <a:noFill/>
            </a:ln>
          </p:spPr>
          <p:txBody>
            <a:bodyPr anchor="ctr"/>
            <a:lstStyle/>
            <a:p>
              <a:pPr algn="ctr"/>
              <a:endParaRPr>
                <a:solidFill>
                  <a:schemeClr val="accent1">
                    <a:lumMod val="50000"/>
                  </a:schemeClr>
                </a:solidFill>
              </a:endParaRPr>
            </a:p>
          </p:txBody>
        </p:sp>
        <p:sp>
          <p:nvSpPr>
            <p:cNvPr id="162" name="ï$1iḑê"/>
            <p:cNvSpPr/>
            <p:nvPr userDrawn="1"/>
          </p:nvSpPr>
          <p:spPr bwMode="auto">
            <a:xfrm>
              <a:off x="7664118" y="3010774"/>
              <a:ext cx="131151" cy="83319"/>
            </a:xfrm>
            <a:custGeom>
              <a:avLst/>
              <a:gdLst>
                <a:gd name="T0" fmla="*/ 35 w 36"/>
                <a:gd name="T1" fmla="*/ 11 h 23"/>
                <a:gd name="T2" fmla="*/ 15 w 36"/>
                <a:gd name="T3" fmla="*/ 0 h 23"/>
                <a:gd name="T4" fmla="*/ 2 w 36"/>
                <a:gd name="T5" fmla="*/ 11 h 23"/>
                <a:gd name="T6" fmla="*/ 21 w 36"/>
                <a:gd name="T7" fmla="*/ 23 h 23"/>
                <a:gd name="T8" fmla="*/ 35 w 36"/>
                <a:gd name="T9" fmla="*/ 11 h 23"/>
              </a:gdLst>
              <a:ahLst/>
              <a:cxnLst>
                <a:cxn ang="0">
                  <a:pos x="T0" y="T1"/>
                </a:cxn>
                <a:cxn ang="0">
                  <a:pos x="T2" y="T3"/>
                </a:cxn>
                <a:cxn ang="0">
                  <a:pos x="T4" y="T5"/>
                </a:cxn>
                <a:cxn ang="0">
                  <a:pos x="T6" y="T7"/>
                </a:cxn>
                <a:cxn ang="0">
                  <a:pos x="T8" y="T9"/>
                </a:cxn>
              </a:cxnLst>
              <a:rect l="0" t="0" r="r" b="b"/>
              <a:pathLst>
                <a:path w="36" h="23">
                  <a:moveTo>
                    <a:pt x="35" y="11"/>
                  </a:moveTo>
                  <a:cubicBezTo>
                    <a:pt x="33" y="5"/>
                    <a:pt x="24" y="0"/>
                    <a:pt x="15" y="0"/>
                  </a:cubicBezTo>
                  <a:cubicBezTo>
                    <a:pt x="6" y="0"/>
                    <a:pt x="0" y="5"/>
                    <a:pt x="2" y="11"/>
                  </a:cubicBezTo>
                  <a:cubicBezTo>
                    <a:pt x="3" y="18"/>
                    <a:pt x="12" y="23"/>
                    <a:pt x="21" y="23"/>
                  </a:cubicBezTo>
                  <a:cubicBezTo>
                    <a:pt x="30" y="23"/>
                    <a:pt x="36" y="18"/>
                    <a:pt x="35" y="11"/>
                  </a:cubicBezTo>
                  <a:close/>
                </a:path>
              </a:pathLst>
            </a:custGeom>
            <a:grpFill/>
            <a:ln>
              <a:noFill/>
            </a:ln>
          </p:spPr>
          <p:txBody>
            <a:bodyPr anchor="ctr"/>
            <a:lstStyle/>
            <a:p>
              <a:pPr algn="ctr"/>
              <a:endParaRPr>
                <a:solidFill>
                  <a:schemeClr val="accent1">
                    <a:lumMod val="50000"/>
                  </a:schemeClr>
                </a:solidFill>
              </a:endParaRPr>
            </a:p>
          </p:txBody>
        </p:sp>
        <p:sp>
          <p:nvSpPr>
            <p:cNvPr id="163" name="íṧļiḑé"/>
            <p:cNvSpPr/>
            <p:nvPr userDrawn="1"/>
          </p:nvSpPr>
          <p:spPr bwMode="auto">
            <a:xfrm>
              <a:off x="6798524" y="3112609"/>
              <a:ext cx="128065"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6" y="0"/>
                  </a:cubicBezTo>
                  <a:cubicBezTo>
                    <a:pt x="7"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164" name="iṥḷíḑé"/>
            <p:cNvSpPr/>
            <p:nvPr userDrawn="1"/>
          </p:nvSpPr>
          <p:spPr bwMode="auto">
            <a:xfrm>
              <a:off x="6948190" y="3112609"/>
              <a:ext cx="128065" cy="87948"/>
            </a:xfrm>
            <a:custGeom>
              <a:avLst/>
              <a:gdLst>
                <a:gd name="T0" fmla="*/ 34 w 35"/>
                <a:gd name="T1" fmla="*/ 12 h 24"/>
                <a:gd name="T2" fmla="*/ 15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5" y="0"/>
                  </a:cubicBezTo>
                  <a:cubicBezTo>
                    <a:pt x="6"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165" name="iṧľíḋê"/>
            <p:cNvSpPr/>
            <p:nvPr userDrawn="1"/>
          </p:nvSpPr>
          <p:spPr bwMode="auto">
            <a:xfrm>
              <a:off x="7637887" y="2907396"/>
              <a:ext cx="131151" cy="84863"/>
            </a:xfrm>
            <a:custGeom>
              <a:avLst/>
              <a:gdLst>
                <a:gd name="T0" fmla="*/ 34 w 36"/>
                <a:gd name="T1" fmla="*/ 11 h 23"/>
                <a:gd name="T2" fmla="*/ 15 w 36"/>
                <a:gd name="T3" fmla="*/ 0 h 23"/>
                <a:gd name="T4" fmla="*/ 2 w 36"/>
                <a:gd name="T5" fmla="*/ 11 h 23"/>
                <a:gd name="T6" fmla="*/ 21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3" y="5"/>
                    <a:pt x="24" y="0"/>
                    <a:pt x="15" y="0"/>
                  </a:cubicBezTo>
                  <a:cubicBezTo>
                    <a:pt x="6" y="0"/>
                    <a:pt x="0" y="5"/>
                    <a:pt x="2" y="11"/>
                  </a:cubicBezTo>
                  <a:cubicBezTo>
                    <a:pt x="3" y="18"/>
                    <a:pt x="12" y="23"/>
                    <a:pt x="21" y="23"/>
                  </a:cubicBezTo>
                  <a:cubicBezTo>
                    <a:pt x="30"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66" name="íṩḻíḑe"/>
            <p:cNvSpPr/>
            <p:nvPr userDrawn="1"/>
          </p:nvSpPr>
          <p:spPr bwMode="auto">
            <a:xfrm>
              <a:off x="7784467" y="2907396"/>
              <a:ext cx="131151" cy="84863"/>
            </a:xfrm>
            <a:custGeom>
              <a:avLst/>
              <a:gdLst>
                <a:gd name="T0" fmla="*/ 34 w 36"/>
                <a:gd name="T1" fmla="*/ 11 h 23"/>
                <a:gd name="T2" fmla="*/ 15 w 36"/>
                <a:gd name="T3" fmla="*/ 0 h 23"/>
                <a:gd name="T4" fmla="*/ 2 w 36"/>
                <a:gd name="T5" fmla="*/ 11 h 23"/>
                <a:gd name="T6" fmla="*/ 21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4" y="0"/>
                    <a:pt x="15" y="0"/>
                  </a:cubicBezTo>
                  <a:cubicBezTo>
                    <a:pt x="6" y="0"/>
                    <a:pt x="0" y="5"/>
                    <a:pt x="2" y="11"/>
                  </a:cubicBezTo>
                  <a:cubicBezTo>
                    <a:pt x="3" y="18"/>
                    <a:pt x="12" y="23"/>
                    <a:pt x="21" y="23"/>
                  </a:cubicBezTo>
                  <a:cubicBezTo>
                    <a:pt x="30"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67" name="ïṡḻíďé"/>
            <p:cNvSpPr/>
            <p:nvPr userDrawn="1"/>
          </p:nvSpPr>
          <p:spPr bwMode="auto">
            <a:xfrm>
              <a:off x="7926418" y="2907396"/>
              <a:ext cx="134237" cy="84863"/>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3" y="23"/>
                    <a:pt x="22" y="23"/>
                  </a:cubicBezTo>
                  <a:cubicBezTo>
                    <a:pt x="31"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168" name="îṡlîḋê"/>
            <p:cNvSpPr/>
            <p:nvPr userDrawn="1"/>
          </p:nvSpPr>
          <p:spPr bwMode="auto">
            <a:xfrm>
              <a:off x="8072998" y="2907396"/>
              <a:ext cx="131151" cy="84863"/>
            </a:xfrm>
            <a:custGeom>
              <a:avLst/>
              <a:gdLst>
                <a:gd name="T0" fmla="*/ 34 w 36"/>
                <a:gd name="T1" fmla="*/ 11 h 23"/>
                <a:gd name="T2" fmla="*/ 15 w 36"/>
                <a:gd name="T3" fmla="*/ 0 h 23"/>
                <a:gd name="T4" fmla="*/ 2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4" y="0"/>
                    <a:pt x="15" y="0"/>
                  </a:cubicBezTo>
                  <a:cubicBezTo>
                    <a:pt x="6" y="0"/>
                    <a:pt x="0" y="5"/>
                    <a:pt x="2" y="11"/>
                  </a:cubicBezTo>
                  <a:cubicBezTo>
                    <a:pt x="4" y="18"/>
                    <a:pt x="13" y="23"/>
                    <a:pt x="22" y="23"/>
                  </a:cubicBezTo>
                  <a:cubicBezTo>
                    <a:pt x="31"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69" name="íṥḷiḓè"/>
            <p:cNvSpPr/>
            <p:nvPr userDrawn="1"/>
          </p:nvSpPr>
          <p:spPr bwMode="auto">
            <a:xfrm>
              <a:off x="8218035" y="2907396"/>
              <a:ext cx="131151" cy="84863"/>
            </a:xfrm>
            <a:custGeom>
              <a:avLst/>
              <a:gdLst>
                <a:gd name="T0" fmla="*/ 34 w 36"/>
                <a:gd name="T1" fmla="*/ 11 h 23"/>
                <a:gd name="T2" fmla="*/ 14 w 36"/>
                <a:gd name="T3" fmla="*/ 0 h 23"/>
                <a:gd name="T4" fmla="*/ 2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3" y="0"/>
                    <a:pt x="14" y="0"/>
                  </a:cubicBezTo>
                  <a:cubicBezTo>
                    <a:pt x="5" y="0"/>
                    <a:pt x="0" y="5"/>
                    <a:pt x="2" y="11"/>
                  </a:cubicBezTo>
                  <a:cubicBezTo>
                    <a:pt x="4" y="18"/>
                    <a:pt x="13" y="23"/>
                    <a:pt x="22" y="23"/>
                  </a:cubicBezTo>
                  <a:cubicBezTo>
                    <a:pt x="31"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170" name="iŝļidè"/>
            <p:cNvSpPr/>
            <p:nvPr userDrawn="1"/>
          </p:nvSpPr>
          <p:spPr bwMode="auto">
            <a:xfrm>
              <a:off x="8359986" y="2907396"/>
              <a:ext cx="135779" cy="84863"/>
            </a:xfrm>
            <a:custGeom>
              <a:avLst/>
              <a:gdLst>
                <a:gd name="T0" fmla="*/ 35 w 37"/>
                <a:gd name="T1" fmla="*/ 11 h 23"/>
                <a:gd name="T2" fmla="*/ 15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5" y="18"/>
                    <a:pt x="14"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171" name="iṩḻiḓe"/>
            <p:cNvSpPr/>
            <p:nvPr userDrawn="1"/>
          </p:nvSpPr>
          <p:spPr bwMode="auto">
            <a:xfrm>
              <a:off x="8506566" y="2907396"/>
              <a:ext cx="135779" cy="84863"/>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2" y="5"/>
                    <a:pt x="23" y="0"/>
                    <a:pt x="14" y="0"/>
                  </a:cubicBezTo>
                  <a:cubicBezTo>
                    <a:pt x="5" y="0"/>
                    <a:pt x="0" y="5"/>
                    <a:pt x="2" y="11"/>
                  </a:cubicBezTo>
                  <a:cubicBezTo>
                    <a:pt x="4" y="18"/>
                    <a:pt x="14"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172" name="ïSlîde"/>
            <p:cNvSpPr/>
            <p:nvPr userDrawn="1"/>
          </p:nvSpPr>
          <p:spPr bwMode="auto">
            <a:xfrm>
              <a:off x="8648517" y="2907396"/>
              <a:ext cx="138865" cy="84863"/>
            </a:xfrm>
            <a:custGeom>
              <a:avLst/>
              <a:gdLst>
                <a:gd name="T0" fmla="*/ 35 w 38"/>
                <a:gd name="T1" fmla="*/ 11 h 23"/>
                <a:gd name="T2" fmla="*/ 15 w 38"/>
                <a:gd name="T3" fmla="*/ 0 h 23"/>
                <a:gd name="T4" fmla="*/ 3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4" y="0"/>
                    <a:pt x="15" y="0"/>
                  </a:cubicBezTo>
                  <a:cubicBezTo>
                    <a:pt x="6" y="0"/>
                    <a:pt x="0" y="5"/>
                    <a:pt x="3" y="11"/>
                  </a:cubicBezTo>
                  <a:cubicBezTo>
                    <a:pt x="5" y="18"/>
                    <a:pt x="14" y="23"/>
                    <a:pt x="23" y="23"/>
                  </a:cubicBezTo>
                  <a:cubicBezTo>
                    <a:pt x="33"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173" name="îṧļiḓe"/>
            <p:cNvSpPr/>
            <p:nvPr userDrawn="1"/>
          </p:nvSpPr>
          <p:spPr bwMode="auto">
            <a:xfrm>
              <a:off x="8795097" y="2907396"/>
              <a:ext cx="138865" cy="84863"/>
            </a:xfrm>
            <a:custGeom>
              <a:avLst/>
              <a:gdLst>
                <a:gd name="T0" fmla="*/ 35 w 38"/>
                <a:gd name="T1" fmla="*/ 11 h 23"/>
                <a:gd name="T2" fmla="*/ 14 w 38"/>
                <a:gd name="T3" fmla="*/ 0 h 23"/>
                <a:gd name="T4" fmla="*/ 3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2" y="5"/>
                    <a:pt x="23" y="0"/>
                    <a:pt x="14" y="0"/>
                  </a:cubicBezTo>
                  <a:cubicBezTo>
                    <a:pt x="5" y="0"/>
                    <a:pt x="0" y="5"/>
                    <a:pt x="3" y="11"/>
                  </a:cubicBezTo>
                  <a:cubicBezTo>
                    <a:pt x="5" y="18"/>
                    <a:pt x="14" y="23"/>
                    <a:pt x="23" y="23"/>
                  </a:cubicBezTo>
                  <a:cubicBezTo>
                    <a:pt x="32"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174" name="íśļîďé"/>
            <p:cNvSpPr/>
            <p:nvPr userDrawn="1"/>
          </p:nvSpPr>
          <p:spPr bwMode="auto">
            <a:xfrm>
              <a:off x="7134886" y="2532461"/>
              <a:ext cx="120350" cy="72519"/>
            </a:xfrm>
            <a:custGeom>
              <a:avLst/>
              <a:gdLst>
                <a:gd name="T0" fmla="*/ 32 w 33"/>
                <a:gd name="T1" fmla="*/ 10 h 20"/>
                <a:gd name="T2" fmla="*/ 15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2" y="15"/>
                    <a:pt x="10" y="20"/>
                    <a:pt x="19" y="20"/>
                  </a:cubicBezTo>
                  <a:cubicBezTo>
                    <a:pt x="27"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75" name="i$ḷîḋê"/>
            <p:cNvSpPr/>
            <p:nvPr userDrawn="1"/>
          </p:nvSpPr>
          <p:spPr bwMode="auto">
            <a:xfrm>
              <a:off x="7273752" y="2532461"/>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4"/>
                    <a:pt x="23" y="0"/>
                    <a:pt x="14" y="0"/>
                  </a:cubicBezTo>
                  <a:cubicBezTo>
                    <a:pt x="6" y="0"/>
                    <a:pt x="0" y="4"/>
                    <a:pt x="1" y="10"/>
                  </a:cubicBezTo>
                  <a:cubicBezTo>
                    <a:pt x="2" y="15"/>
                    <a:pt x="10" y="20"/>
                    <a:pt x="18" y="20"/>
                  </a:cubicBezTo>
                  <a:cubicBezTo>
                    <a:pt x="27"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76" name="îṣlîḋè"/>
            <p:cNvSpPr/>
            <p:nvPr userDrawn="1"/>
          </p:nvSpPr>
          <p:spPr bwMode="auto">
            <a:xfrm>
              <a:off x="7407988" y="2532461"/>
              <a:ext cx="124979" cy="72519"/>
            </a:xfrm>
            <a:custGeom>
              <a:avLst/>
              <a:gdLst>
                <a:gd name="T0" fmla="*/ 32 w 34"/>
                <a:gd name="T1" fmla="*/ 10 h 20"/>
                <a:gd name="T2" fmla="*/ 15 w 34"/>
                <a:gd name="T3" fmla="*/ 0 h 20"/>
                <a:gd name="T4" fmla="*/ 2 w 34"/>
                <a:gd name="T5" fmla="*/ 10 h 20"/>
                <a:gd name="T6" fmla="*/ 19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3" y="0"/>
                    <a:pt x="15" y="0"/>
                  </a:cubicBezTo>
                  <a:cubicBezTo>
                    <a:pt x="6" y="0"/>
                    <a:pt x="0" y="4"/>
                    <a:pt x="2" y="10"/>
                  </a:cubicBezTo>
                  <a:cubicBezTo>
                    <a:pt x="3" y="15"/>
                    <a:pt x="11" y="20"/>
                    <a:pt x="19" y="20"/>
                  </a:cubicBezTo>
                  <a:cubicBezTo>
                    <a:pt x="28"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77" name="îṩļiḓe"/>
            <p:cNvSpPr/>
            <p:nvPr userDrawn="1"/>
          </p:nvSpPr>
          <p:spPr bwMode="auto">
            <a:xfrm>
              <a:off x="7546854" y="2532461"/>
              <a:ext cx="120350" cy="72519"/>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4"/>
                    <a:pt x="22" y="0"/>
                    <a:pt x="14" y="0"/>
                  </a:cubicBezTo>
                  <a:cubicBezTo>
                    <a:pt x="6" y="0"/>
                    <a:pt x="0" y="4"/>
                    <a:pt x="1" y="10"/>
                  </a:cubicBezTo>
                  <a:cubicBezTo>
                    <a:pt x="3" y="15"/>
                    <a:pt x="11" y="20"/>
                    <a:pt x="19" y="20"/>
                  </a:cubicBezTo>
                  <a:cubicBezTo>
                    <a:pt x="28" y="20"/>
                    <a:pt x="33" y="15"/>
                    <a:pt x="32" y="10"/>
                  </a:cubicBezTo>
                  <a:close/>
                </a:path>
              </a:pathLst>
            </a:custGeom>
            <a:grpFill/>
            <a:ln>
              <a:noFill/>
            </a:ln>
          </p:spPr>
          <p:txBody>
            <a:bodyPr anchor="ctr"/>
            <a:lstStyle/>
            <a:p>
              <a:pPr algn="ctr"/>
              <a:endParaRPr>
                <a:solidFill>
                  <a:schemeClr val="accent1">
                    <a:lumMod val="50000"/>
                  </a:schemeClr>
                </a:solidFill>
              </a:endParaRPr>
            </a:p>
          </p:txBody>
        </p:sp>
        <p:sp>
          <p:nvSpPr>
            <p:cNvPr id="178" name="îšľîḑê"/>
            <p:cNvSpPr/>
            <p:nvPr userDrawn="1"/>
          </p:nvSpPr>
          <p:spPr bwMode="auto">
            <a:xfrm>
              <a:off x="7682633" y="2532461"/>
              <a:ext cx="123436" cy="72519"/>
            </a:xfrm>
            <a:custGeom>
              <a:avLst/>
              <a:gdLst>
                <a:gd name="T0" fmla="*/ 33 w 34"/>
                <a:gd name="T1" fmla="*/ 10 h 20"/>
                <a:gd name="T2" fmla="*/ 14 w 34"/>
                <a:gd name="T3" fmla="*/ 0 h 20"/>
                <a:gd name="T4" fmla="*/ 2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2" y="10"/>
                  </a:cubicBezTo>
                  <a:cubicBezTo>
                    <a:pt x="3" y="15"/>
                    <a:pt x="11" y="20"/>
                    <a:pt x="20" y="20"/>
                  </a:cubicBezTo>
                  <a:cubicBezTo>
                    <a:pt x="29" y="20"/>
                    <a:pt x="34" y="15"/>
                    <a:pt x="33" y="10"/>
                  </a:cubicBezTo>
                  <a:close/>
                </a:path>
              </a:pathLst>
            </a:custGeom>
            <a:grpFill/>
            <a:ln>
              <a:noFill/>
            </a:ln>
          </p:spPr>
          <p:txBody>
            <a:bodyPr anchor="ctr"/>
            <a:lstStyle/>
            <a:p>
              <a:pPr algn="ctr"/>
              <a:endParaRPr>
                <a:solidFill>
                  <a:schemeClr val="accent1">
                    <a:lumMod val="50000"/>
                  </a:schemeClr>
                </a:solidFill>
              </a:endParaRPr>
            </a:p>
          </p:txBody>
        </p:sp>
        <p:sp>
          <p:nvSpPr>
            <p:cNvPr id="179" name="ïS1íďê"/>
            <p:cNvSpPr/>
            <p:nvPr userDrawn="1"/>
          </p:nvSpPr>
          <p:spPr bwMode="auto">
            <a:xfrm>
              <a:off x="7819955" y="2532461"/>
              <a:ext cx="124979" cy="72519"/>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2" y="0"/>
                    <a:pt x="14" y="0"/>
                  </a:cubicBezTo>
                  <a:cubicBezTo>
                    <a:pt x="6" y="0"/>
                    <a:pt x="0" y="4"/>
                    <a:pt x="2" y="10"/>
                  </a:cubicBezTo>
                  <a:cubicBezTo>
                    <a:pt x="3" y="15"/>
                    <a:pt x="11" y="20"/>
                    <a:pt x="20" y="20"/>
                  </a:cubicBezTo>
                  <a:cubicBezTo>
                    <a:pt x="28"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80" name="ïṩľídé"/>
            <p:cNvSpPr/>
            <p:nvPr userDrawn="1"/>
          </p:nvSpPr>
          <p:spPr bwMode="auto">
            <a:xfrm>
              <a:off x="7958820" y="2532461"/>
              <a:ext cx="124979" cy="72519"/>
            </a:xfrm>
            <a:custGeom>
              <a:avLst/>
              <a:gdLst>
                <a:gd name="T0" fmla="*/ 32 w 34"/>
                <a:gd name="T1" fmla="*/ 10 h 20"/>
                <a:gd name="T2" fmla="*/ 13 w 34"/>
                <a:gd name="T3" fmla="*/ 0 h 20"/>
                <a:gd name="T4" fmla="*/ 1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4"/>
                    <a:pt x="22" y="0"/>
                    <a:pt x="13" y="0"/>
                  </a:cubicBezTo>
                  <a:cubicBezTo>
                    <a:pt x="5" y="0"/>
                    <a:pt x="0" y="4"/>
                    <a:pt x="1" y="10"/>
                  </a:cubicBezTo>
                  <a:cubicBezTo>
                    <a:pt x="3" y="15"/>
                    <a:pt x="11" y="20"/>
                    <a:pt x="20" y="20"/>
                  </a:cubicBezTo>
                  <a:cubicBezTo>
                    <a:pt x="28"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81" name="îṩḷîdè"/>
            <p:cNvSpPr/>
            <p:nvPr userDrawn="1"/>
          </p:nvSpPr>
          <p:spPr bwMode="auto">
            <a:xfrm>
              <a:off x="8094599" y="2532461"/>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4" y="0"/>
                  </a:cubicBezTo>
                  <a:cubicBezTo>
                    <a:pt x="5" y="0"/>
                    <a:pt x="0" y="4"/>
                    <a:pt x="2" y="10"/>
                  </a:cubicBezTo>
                  <a:cubicBezTo>
                    <a:pt x="4" y="15"/>
                    <a:pt x="12" y="20"/>
                    <a:pt x="21" y="20"/>
                  </a:cubicBezTo>
                  <a:cubicBezTo>
                    <a:pt x="29"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182" name="ïSļíḋè"/>
            <p:cNvSpPr/>
            <p:nvPr userDrawn="1"/>
          </p:nvSpPr>
          <p:spPr bwMode="auto">
            <a:xfrm>
              <a:off x="8233464" y="2532461"/>
              <a:ext cx="123436" cy="72519"/>
            </a:xfrm>
            <a:custGeom>
              <a:avLst/>
              <a:gdLst>
                <a:gd name="T0" fmla="*/ 32 w 34"/>
                <a:gd name="T1" fmla="*/ 10 h 20"/>
                <a:gd name="T2" fmla="*/ 13 w 34"/>
                <a:gd name="T3" fmla="*/ 0 h 20"/>
                <a:gd name="T4" fmla="*/ 2 w 34"/>
                <a:gd name="T5" fmla="*/ 10 h 20"/>
                <a:gd name="T6" fmla="*/ 21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4"/>
                    <a:pt x="22" y="0"/>
                    <a:pt x="13" y="0"/>
                  </a:cubicBezTo>
                  <a:cubicBezTo>
                    <a:pt x="5" y="0"/>
                    <a:pt x="0" y="4"/>
                    <a:pt x="2" y="10"/>
                  </a:cubicBezTo>
                  <a:cubicBezTo>
                    <a:pt x="3" y="15"/>
                    <a:pt x="12" y="20"/>
                    <a:pt x="21" y="20"/>
                  </a:cubicBezTo>
                  <a:cubicBezTo>
                    <a:pt x="29" y="20"/>
                    <a:pt x="34" y="15"/>
                    <a:pt x="32" y="10"/>
                  </a:cubicBezTo>
                  <a:close/>
                </a:path>
              </a:pathLst>
            </a:custGeom>
            <a:grpFill/>
            <a:ln>
              <a:noFill/>
            </a:ln>
          </p:spPr>
          <p:txBody>
            <a:bodyPr anchor="ctr"/>
            <a:lstStyle/>
            <a:p>
              <a:pPr algn="ctr"/>
              <a:endParaRPr>
                <a:solidFill>
                  <a:schemeClr val="accent1">
                    <a:lumMod val="50000"/>
                  </a:schemeClr>
                </a:solidFill>
              </a:endParaRPr>
            </a:p>
          </p:txBody>
        </p:sp>
        <p:sp>
          <p:nvSpPr>
            <p:cNvPr id="183" name="î$ļíde"/>
            <p:cNvSpPr/>
            <p:nvPr userDrawn="1"/>
          </p:nvSpPr>
          <p:spPr bwMode="auto">
            <a:xfrm>
              <a:off x="8367701" y="2532461"/>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4" y="0"/>
                  </a:cubicBezTo>
                  <a:cubicBezTo>
                    <a:pt x="5" y="0"/>
                    <a:pt x="0" y="4"/>
                    <a:pt x="2" y="10"/>
                  </a:cubicBezTo>
                  <a:cubicBezTo>
                    <a:pt x="4" y="15"/>
                    <a:pt x="13" y="20"/>
                    <a:pt x="21" y="20"/>
                  </a:cubicBezTo>
                  <a:cubicBezTo>
                    <a:pt x="30"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184" name="íṥḷîḓe"/>
            <p:cNvSpPr/>
            <p:nvPr userDrawn="1"/>
          </p:nvSpPr>
          <p:spPr bwMode="auto">
            <a:xfrm>
              <a:off x="8506566" y="2532461"/>
              <a:ext cx="128065" cy="72519"/>
            </a:xfrm>
            <a:custGeom>
              <a:avLst/>
              <a:gdLst>
                <a:gd name="T0" fmla="*/ 33 w 35"/>
                <a:gd name="T1" fmla="*/ 10 h 20"/>
                <a:gd name="T2" fmla="*/ 13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0" y="4"/>
                    <a:pt x="22" y="0"/>
                    <a:pt x="13" y="0"/>
                  </a:cubicBezTo>
                  <a:cubicBezTo>
                    <a:pt x="5" y="0"/>
                    <a:pt x="0" y="4"/>
                    <a:pt x="2" y="10"/>
                  </a:cubicBezTo>
                  <a:cubicBezTo>
                    <a:pt x="4" y="15"/>
                    <a:pt x="13" y="20"/>
                    <a:pt x="21" y="20"/>
                  </a:cubicBezTo>
                  <a:cubicBezTo>
                    <a:pt x="30"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185" name="î$ḷîḓê"/>
            <p:cNvSpPr/>
            <p:nvPr userDrawn="1"/>
          </p:nvSpPr>
          <p:spPr bwMode="auto">
            <a:xfrm>
              <a:off x="8642346" y="2532461"/>
              <a:ext cx="131151" cy="72519"/>
            </a:xfrm>
            <a:custGeom>
              <a:avLst/>
              <a:gdLst>
                <a:gd name="T0" fmla="*/ 33 w 36"/>
                <a:gd name="T1" fmla="*/ 10 h 20"/>
                <a:gd name="T2" fmla="*/ 14 w 36"/>
                <a:gd name="T3" fmla="*/ 0 h 20"/>
                <a:gd name="T4" fmla="*/ 3 w 36"/>
                <a:gd name="T5" fmla="*/ 10 h 20"/>
                <a:gd name="T6" fmla="*/ 2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2" y="0"/>
                    <a:pt x="14" y="0"/>
                  </a:cubicBezTo>
                  <a:cubicBezTo>
                    <a:pt x="5" y="0"/>
                    <a:pt x="0" y="4"/>
                    <a:pt x="3" y="10"/>
                  </a:cubicBezTo>
                  <a:cubicBezTo>
                    <a:pt x="5" y="15"/>
                    <a:pt x="14" y="20"/>
                    <a:pt x="22" y="20"/>
                  </a:cubicBezTo>
                  <a:cubicBezTo>
                    <a:pt x="31" y="20"/>
                    <a:pt x="36" y="15"/>
                    <a:pt x="33" y="10"/>
                  </a:cubicBezTo>
                  <a:close/>
                </a:path>
              </a:pathLst>
            </a:custGeom>
            <a:grpFill/>
            <a:ln>
              <a:noFill/>
            </a:ln>
          </p:spPr>
          <p:txBody>
            <a:bodyPr anchor="ctr"/>
            <a:lstStyle/>
            <a:p>
              <a:pPr algn="ctr"/>
              <a:endParaRPr>
                <a:solidFill>
                  <a:schemeClr val="accent1">
                    <a:lumMod val="50000"/>
                  </a:schemeClr>
                </a:solidFill>
              </a:endParaRPr>
            </a:p>
          </p:txBody>
        </p:sp>
        <p:sp>
          <p:nvSpPr>
            <p:cNvPr id="186" name="ïṩlïḑè"/>
            <p:cNvSpPr/>
            <p:nvPr userDrawn="1"/>
          </p:nvSpPr>
          <p:spPr bwMode="auto">
            <a:xfrm>
              <a:off x="7153402" y="2623494"/>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10" y="20"/>
                    <a:pt x="18"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87" name="íSḻïḑè"/>
            <p:cNvSpPr/>
            <p:nvPr userDrawn="1"/>
          </p:nvSpPr>
          <p:spPr bwMode="auto">
            <a:xfrm>
              <a:off x="7290725" y="2623494"/>
              <a:ext cx="121893" cy="72519"/>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10" y="20"/>
                    <a:pt x="19"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188" name="íṥḷîḑé"/>
            <p:cNvSpPr/>
            <p:nvPr userDrawn="1"/>
          </p:nvSpPr>
          <p:spPr bwMode="auto">
            <a:xfrm>
              <a:off x="7429590" y="2623494"/>
              <a:ext cx="124979" cy="72519"/>
            </a:xfrm>
            <a:custGeom>
              <a:avLst/>
              <a:gdLst>
                <a:gd name="T0" fmla="*/ 32 w 34"/>
                <a:gd name="T1" fmla="*/ 10 h 20"/>
                <a:gd name="T2" fmla="*/ 14 w 34"/>
                <a:gd name="T3" fmla="*/ 0 h 20"/>
                <a:gd name="T4" fmla="*/ 1 w 34"/>
                <a:gd name="T5" fmla="*/ 10 h 20"/>
                <a:gd name="T6" fmla="*/ 19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3" y="0"/>
                    <a:pt x="14" y="0"/>
                  </a:cubicBezTo>
                  <a:cubicBezTo>
                    <a:pt x="6" y="0"/>
                    <a:pt x="0" y="4"/>
                    <a:pt x="1" y="10"/>
                  </a:cubicBezTo>
                  <a:cubicBezTo>
                    <a:pt x="2" y="16"/>
                    <a:pt x="11" y="20"/>
                    <a:pt x="19" y="20"/>
                  </a:cubicBezTo>
                  <a:cubicBezTo>
                    <a:pt x="28"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189" name="iṩľíďé"/>
            <p:cNvSpPr/>
            <p:nvPr userDrawn="1"/>
          </p:nvSpPr>
          <p:spPr bwMode="auto">
            <a:xfrm>
              <a:off x="7568455" y="2623494"/>
              <a:ext cx="124979" cy="72519"/>
            </a:xfrm>
            <a:custGeom>
              <a:avLst/>
              <a:gdLst>
                <a:gd name="T0" fmla="*/ 33 w 34"/>
                <a:gd name="T1" fmla="*/ 10 h 20"/>
                <a:gd name="T2" fmla="*/ 14 w 34"/>
                <a:gd name="T3" fmla="*/ 0 h 20"/>
                <a:gd name="T4" fmla="*/ 1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1" y="10"/>
                  </a:cubicBezTo>
                  <a:cubicBezTo>
                    <a:pt x="3" y="16"/>
                    <a:pt x="11" y="20"/>
                    <a:pt x="20" y="20"/>
                  </a:cubicBezTo>
                  <a:cubicBezTo>
                    <a:pt x="28" y="20"/>
                    <a:pt x="34" y="16"/>
                    <a:pt x="33" y="10"/>
                  </a:cubicBezTo>
                  <a:close/>
                </a:path>
              </a:pathLst>
            </a:custGeom>
            <a:grpFill/>
            <a:ln>
              <a:noFill/>
            </a:ln>
          </p:spPr>
          <p:txBody>
            <a:bodyPr anchor="ctr"/>
            <a:lstStyle/>
            <a:p>
              <a:pPr algn="ctr"/>
              <a:endParaRPr>
                <a:solidFill>
                  <a:schemeClr val="accent1">
                    <a:lumMod val="50000"/>
                  </a:schemeClr>
                </a:solidFill>
              </a:endParaRPr>
            </a:p>
          </p:txBody>
        </p:sp>
        <p:sp>
          <p:nvSpPr>
            <p:cNvPr id="190" name="ïṧḷîḓê"/>
            <p:cNvSpPr/>
            <p:nvPr userDrawn="1"/>
          </p:nvSpPr>
          <p:spPr bwMode="auto">
            <a:xfrm>
              <a:off x="7707320" y="2623494"/>
              <a:ext cx="123436" cy="72519"/>
            </a:xfrm>
            <a:custGeom>
              <a:avLst/>
              <a:gdLst>
                <a:gd name="T0" fmla="*/ 33 w 34"/>
                <a:gd name="T1" fmla="*/ 10 h 20"/>
                <a:gd name="T2" fmla="*/ 14 w 34"/>
                <a:gd name="T3" fmla="*/ 0 h 20"/>
                <a:gd name="T4" fmla="*/ 2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2" y="10"/>
                  </a:cubicBezTo>
                  <a:cubicBezTo>
                    <a:pt x="3" y="16"/>
                    <a:pt x="11" y="20"/>
                    <a:pt x="20" y="20"/>
                  </a:cubicBezTo>
                  <a:cubicBezTo>
                    <a:pt x="29" y="20"/>
                    <a:pt x="34" y="16"/>
                    <a:pt x="33" y="10"/>
                  </a:cubicBezTo>
                  <a:close/>
                </a:path>
              </a:pathLst>
            </a:custGeom>
            <a:grpFill/>
            <a:ln>
              <a:noFill/>
            </a:ln>
          </p:spPr>
          <p:txBody>
            <a:bodyPr anchor="ctr"/>
            <a:lstStyle/>
            <a:p>
              <a:pPr algn="ctr"/>
              <a:endParaRPr>
                <a:solidFill>
                  <a:schemeClr val="accent1">
                    <a:lumMod val="50000"/>
                  </a:schemeClr>
                </a:solidFill>
              </a:endParaRPr>
            </a:p>
          </p:txBody>
        </p:sp>
        <p:sp>
          <p:nvSpPr>
            <p:cNvPr id="191" name="ïṡlïḍê"/>
            <p:cNvSpPr/>
            <p:nvPr userDrawn="1"/>
          </p:nvSpPr>
          <p:spPr bwMode="auto">
            <a:xfrm>
              <a:off x="7846185" y="2623494"/>
              <a:ext cx="128065" cy="72519"/>
            </a:xfrm>
            <a:custGeom>
              <a:avLst/>
              <a:gdLst>
                <a:gd name="T0" fmla="*/ 33 w 35"/>
                <a:gd name="T1" fmla="*/ 10 h 20"/>
                <a:gd name="T2" fmla="*/ 14 w 35"/>
                <a:gd name="T3" fmla="*/ 0 h 20"/>
                <a:gd name="T4" fmla="*/ 2 w 35"/>
                <a:gd name="T5" fmla="*/ 10 h 20"/>
                <a:gd name="T6" fmla="*/ 20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3" y="16"/>
                    <a:pt x="12" y="20"/>
                    <a:pt x="20" y="20"/>
                  </a:cubicBezTo>
                  <a:cubicBezTo>
                    <a:pt x="29"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2" name="ïŝḷiďê"/>
            <p:cNvSpPr/>
            <p:nvPr userDrawn="1"/>
          </p:nvSpPr>
          <p:spPr bwMode="auto">
            <a:xfrm>
              <a:off x="7985050" y="2623494"/>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2" y="20"/>
                    <a:pt x="21" y="20"/>
                  </a:cubicBezTo>
                  <a:cubicBezTo>
                    <a:pt x="29"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3" name="íṩḻiḍe"/>
            <p:cNvSpPr/>
            <p:nvPr userDrawn="1"/>
          </p:nvSpPr>
          <p:spPr bwMode="auto">
            <a:xfrm>
              <a:off x="8123916" y="2623494"/>
              <a:ext cx="126522"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2" y="20"/>
                    <a:pt x="21"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4" name="íSļiḋè"/>
            <p:cNvSpPr/>
            <p:nvPr userDrawn="1"/>
          </p:nvSpPr>
          <p:spPr bwMode="auto">
            <a:xfrm>
              <a:off x="8262781" y="2623494"/>
              <a:ext cx="126522"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3" y="20"/>
                    <a:pt x="21"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195" name="íṥļîdé"/>
            <p:cNvSpPr/>
            <p:nvPr userDrawn="1"/>
          </p:nvSpPr>
          <p:spPr bwMode="auto">
            <a:xfrm>
              <a:off x="8400103" y="2623494"/>
              <a:ext cx="132693" cy="72519"/>
            </a:xfrm>
            <a:custGeom>
              <a:avLst/>
              <a:gdLst>
                <a:gd name="T0" fmla="*/ 33 w 36"/>
                <a:gd name="T1" fmla="*/ 10 h 20"/>
                <a:gd name="T2" fmla="*/ 14 w 36"/>
                <a:gd name="T3" fmla="*/ 0 h 20"/>
                <a:gd name="T4" fmla="*/ 2 w 36"/>
                <a:gd name="T5" fmla="*/ 10 h 20"/>
                <a:gd name="T6" fmla="*/ 2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3" y="0"/>
                    <a:pt x="14" y="0"/>
                  </a:cubicBezTo>
                  <a:cubicBezTo>
                    <a:pt x="6" y="0"/>
                    <a:pt x="0" y="4"/>
                    <a:pt x="2" y="10"/>
                  </a:cubicBezTo>
                  <a:cubicBezTo>
                    <a:pt x="4" y="16"/>
                    <a:pt x="13" y="20"/>
                    <a:pt x="22" y="20"/>
                  </a:cubicBezTo>
                  <a:cubicBezTo>
                    <a:pt x="30"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196" name="îṧlïdè"/>
            <p:cNvSpPr/>
            <p:nvPr userDrawn="1"/>
          </p:nvSpPr>
          <p:spPr bwMode="auto">
            <a:xfrm>
              <a:off x="8538968" y="2623494"/>
              <a:ext cx="131151" cy="72519"/>
            </a:xfrm>
            <a:custGeom>
              <a:avLst/>
              <a:gdLst>
                <a:gd name="T0" fmla="*/ 34 w 36"/>
                <a:gd name="T1" fmla="*/ 10 h 20"/>
                <a:gd name="T2" fmla="*/ 14 w 36"/>
                <a:gd name="T3" fmla="*/ 0 h 20"/>
                <a:gd name="T4" fmla="*/ 3 w 36"/>
                <a:gd name="T5" fmla="*/ 10 h 20"/>
                <a:gd name="T6" fmla="*/ 22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2" y="20"/>
                  </a:cubicBezTo>
                  <a:cubicBezTo>
                    <a:pt x="31" y="20"/>
                    <a:pt x="36" y="16"/>
                    <a:pt x="34" y="10"/>
                  </a:cubicBezTo>
                  <a:close/>
                </a:path>
              </a:pathLst>
            </a:custGeom>
            <a:grpFill/>
            <a:ln>
              <a:noFill/>
            </a:ln>
          </p:spPr>
          <p:txBody>
            <a:bodyPr anchor="ctr"/>
            <a:lstStyle/>
            <a:p>
              <a:pPr algn="ctr"/>
              <a:endParaRPr>
                <a:solidFill>
                  <a:schemeClr val="accent1">
                    <a:lumMod val="50000"/>
                  </a:schemeClr>
                </a:solidFill>
              </a:endParaRPr>
            </a:p>
          </p:txBody>
        </p:sp>
        <p:sp>
          <p:nvSpPr>
            <p:cNvPr id="197" name="iṥ1ïḓê"/>
            <p:cNvSpPr/>
            <p:nvPr userDrawn="1"/>
          </p:nvSpPr>
          <p:spPr bwMode="auto">
            <a:xfrm>
              <a:off x="8677833" y="2623494"/>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3" y="20"/>
                  </a:cubicBezTo>
                  <a:cubicBezTo>
                    <a:pt x="31" y="20"/>
                    <a:pt x="36" y="16"/>
                    <a:pt x="34" y="10"/>
                  </a:cubicBezTo>
                  <a:close/>
                </a:path>
              </a:pathLst>
            </a:custGeom>
            <a:grpFill/>
            <a:ln>
              <a:noFill/>
            </a:ln>
          </p:spPr>
          <p:txBody>
            <a:bodyPr anchor="ctr"/>
            <a:lstStyle/>
            <a:p>
              <a:pPr algn="ctr"/>
              <a:endParaRPr>
                <a:solidFill>
                  <a:schemeClr val="accent1">
                    <a:lumMod val="50000"/>
                  </a:schemeClr>
                </a:solidFill>
              </a:endParaRPr>
            </a:p>
          </p:txBody>
        </p:sp>
        <p:sp>
          <p:nvSpPr>
            <p:cNvPr id="198" name="ïşľídé"/>
            <p:cNvSpPr/>
            <p:nvPr userDrawn="1"/>
          </p:nvSpPr>
          <p:spPr bwMode="auto">
            <a:xfrm>
              <a:off x="7170375" y="2714528"/>
              <a:ext cx="120350" cy="80233"/>
            </a:xfrm>
            <a:custGeom>
              <a:avLst/>
              <a:gdLst>
                <a:gd name="T0" fmla="*/ 32 w 33"/>
                <a:gd name="T1" fmla="*/ 11 h 22"/>
                <a:gd name="T2" fmla="*/ 14 w 33"/>
                <a:gd name="T3" fmla="*/ 0 h 22"/>
                <a:gd name="T4" fmla="*/ 1 w 33"/>
                <a:gd name="T5" fmla="*/ 11 h 22"/>
                <a:gd name="T6" fmla="*/ 19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3" y="0"/>
                    <a:pt x="14" y="0"/>
                  </a:cubicBezTo>
                  <a:cubicBezTo>
                    <a:pt x="6" y="0"/>
                    <a:pt x="0" y="5"/>
                    <a:pt x="1" y="11"/>
                  </a:cubicBezTo>
                  <a:cubicBezTo>
                    <a:pt x="2" y="17"/>
                    <a:pt x="10" y="22"/>
                    <a:pt x="19" y="22"/>
                  </a:cubicBezTo>
                  <a:cubicBezTo>
                    <a:pt x="27"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199" name="îŝľîdê"/>
            <p:cNvSpPr/>
            <p:nvPr userDrawn="1"/>
          </p:nvSpPr>
          <p:spPr bwMode="auto">
            <a:xfrm>
              <a:off x="7309240" y="2714528"/>
              <a:ext cx="124979"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5" y="0"/>
                  </a:cubicBezTo>
                  <a:cubicBezTo>
                    <a:pt x="6" y="0"/>
                    <a:pt x="0" y="5"/>
                    <a:pt x="1" y="11"/>
                  </a:cubicBezTo>
                  <a:cubicBezTo>
                    <a:pt x="3" y="17"/>
                    <a:pt x="11"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00" name="íṧ1ïḍê"/>
            <p:cNvSpPr/>
            <p:nvPr userDrawn="1"/>
          </p:nvSpPr>
          <p:spPr bwMode="auto">
            <a:xfrm>
              <a:off x="7452733" y="2714528"/>
              <a:ext cx="123436" cy="80233"/>
            </a:xfrm>
            <a:custGeom>
              <a:avLst/>
              <a:gdLst>
                <a:gd name="T0" fmla="*/ 33 w 34"/>
                <a:gd name="T1" fmla="*/ 11 h 22"/>
                <a:gd name="T2" fmla="*/ 14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1"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01" name="í$ļiḑe"/>
            <p:cNvSpPr/>
            <p:nvPr userDrawn="1"/>
          </p:nvSpPr>
          <p:spPr bwMode="auto">
            <a:xfrm>
              <a:off x="7590056" y="2714528"/>
              <a:ext cx="128065" cy="80233"/>
            </a:xfrm>
            <a:custGeom>
              <a:avLst/>
              <a:gdLst>
                <a:gd name="T0" fmla="*/ 33 w 35"/>
                <a:gd name="T1" fmla="*/ 11 h 22"/>
                <a:gd name="T2" fmla="*/ 15 w 35"/>
                <a:gd name="T3" fmla="*/ 0 h 22"/>
                <a:gd name="T4" fmla="*/ 2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5" y="0"/>
                  </a:cubicBezTo>
                  <a:cubicBezTo>
                    <a:pt x="6" y="0"/>
                    <a:pt x="0" y="5"/>
                    <a:pt x="2"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2" name="ïślîdê"/>
            <p:cNvSpPr/>
            <p:nvPr userDrawn="1"/>
          </p:nvSpPr>
          <p:spPr bwMode="auto">
            <a:xfrm>
              <a:off x="7733550" y="2714528"/>
              <a:ext cx="126522"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3" name="iṩlîdè"/>
            <p:cNvSpPr/>
            <p:nvPr userDrawn="1"/>
          </p:nvSpPr>
          <p:spPr bwMode="auto">
            <a:xfrm>
              <a:off x="7872415" y="2714528"/>
              <a:ext cx="126522" cy="80233"/>
            </a:xfrm>
            <a:custGeom>
              <a:avLst/>
              <a:gdLst>
                <a:gd name="T0" fmla="*/ 34 w 35"/>
                <a:gd name="T1" fmla="*/ 11 h 22"/>
                <a:gd name="T2" fmla="*/ 15 w 35"/>
                <a:gd name="T3" fmla="*/ 0 h 22"/>
                <a:gd name="T4" fmla="*/ 2 w 35"/>
                <a:gd name="T5" fmla="*/ 11 h 22"/>
                <a:gd name="T6" fmla="*/ 21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3" y="0"/>
                    <a:pt x="15" y="0"/>
                  </a:cubicBezTo>
                  <a:cubicBezTo>
                    <a:pt x="6" y="0"/>
                    <a:pt x="0" y="5"/>
                    <a:pt x="2" y="11"/>
                  </a:cubicBezTo>
                  <a:cubicBezTo>
                    <a:pt x="4" y="17"/>
                    <a:pt x="12" y="22"/>
                    <a:pt x="21" y="22"/>
                  </a:cubicBezTo>
                  <a:cubicBezTo>
                    <a:pt x="30" y="22"/>
                    <a:pt x="35" y="17"/>
                    <a:pt x="34" y="11"/>
                  </a:cubicBezTo>
                  <a:close/>
                </a:path>
              </a:pathLst>
            </a:custGeom>
            <a:grpFill/>
            <a:ln>
              <a:noFill/>
            </a:ln>
          </p:spPr>
          <p:txBody>
            <a:bodyPr anchor="ctr"/>
            <a:lstStyle/>
            <a:p>
              <a:pPr algn="ctr"/>
              <a:endParaRPr>
                <a:solidFill>
                  <a:schemeClr val="accent1">
                    <a:lumMod val="50000"/>
                  </a:schemeClr>
                </a:solidFill>
              </a:endParaRPr>
            </a:p>
          </p:txBody>
        </p:sp>
        <p:sp>
          <p:nvSpPr>
            <p:cNvPr id="204" name="ïšľïdè"/>
            <p:cNvSpPr/>
            <p:nvPr userDrawn="1"/>
          </p:nvSpPr>
          <p:spPr bwMode="auto">
            <a:xfrm>
              <a:off x="8014366" y="2714528"/>
              <a:ext cx="128065" cy="80233"/>
            </a:xfrm>
            <a:custGeom>
              <a:avLst/>
              <a:gdLst>
                <a:gd name="T0" fmla="*/ 33 w 35"/>
                <a:gd name="T1" fmla="*/ 11 h 22"/>
                <a:gd name="T2" fmla="*/ 14 w 35"/>
                <a:gd name="T3" fmla="*/ 0 h 22"/>
                <a:gd name="T4" fmla="*/ 2 w 35"/>
                <a:gd name="T5" fmla="*/ 11 h 22"/>
                <a:gd name="T6" fmla="*/ 21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3" y="0"/>
                    <a:pt x="14" y="0"/>
                  </a:cubicBezTo>
                  <a:cubicBezTo>
                    <a:pt x="5" y="0"/>
                    <a:pt x="0" y="5"/>
                    <a:pt x="2" y="11"/>
                  </a:cubicBezTo>
                  <a:cubicBezTo>
                    <a:pt x="3" y="17"/>
                    <a:pt x="12" y="22"/>
                    <a:pt x="21" y="22"/>
                  </a:cubicBezTo>
                  <a:cubicBezTo>
                    <a:pt x="30"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5" name="íSļíḓè"/>
            <p:cNvSpPr/>
            <p:nvPr userDrawn="1"/>
          </p:nvSpPr>
          <p:spPr bwMode="auto">
            <a:xfrm>
              <a:off x="8153231" y="2714528"/>
              <a:ext cx="131151" cy="80233"/>
            </a:xfrm>
            <a:custGeom>
              <a:avLst/>
              <a:gdLst>
                <a:gd name="T0" fmla="*/ 34 w 36"/>
                <a:gd name="T1" fmla="*/ 11 h 22"/>
                <a:gd name="T2" fmla="*/ 15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5" y="0"/>
                  </a:cubicBezTo>
                  <a:cubicBezTo>
                    <a:pt x="6"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06" name="is1iḓé"/>
            <p:cNvSpPr/>
            <p:nvPr userDrawn="1"/>
          </p:nvSpPr>
          <p:spPr bwMode="auto">
            <a:xfrm>
              <a:off x="8295182" y="2714528"/>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1" y="5"/>
                    <a:pt x="23" y="0"/>
                    <a:pt x="14" y="0"/>
                  </a:cubicBezTo>
                  <a:cubicBezTo>
                    <a:pt x="5"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07" name="íşlíḓê"/>
            <p:cNvSpPr/>
            <p:nvPr userDrawn="1"/>
          </p:nvSpPr>
          <p:spPr bwMode="auto">
            <a:xfrm>
              <a:off x="8437133" y="2714528"/>
              <a:ext cx="128065" cy="80233"/>
            </a:xfrm>
            <a:custGeom>
              <a:avLst/>
              <a:gdLst>
                <a:gd name="T0" fmla="*/ 33 w 35"/>
                <a:gd name="T1" fmla="*/ 11 h 22"/>
                <a:gd name="T2" fmla="*/ 14 w 35"/>
                <a:gd name="T3" fmla="*/ 0 h 22"/>
                <a:gd name="T4" fmla="*/ 2 w 35"/>
                <a:gd name="T5" fmla="*/ 11 h 22"/>
                <a:gd name="T6" fmla="*/ 21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2" y="0"/>
                    <a:pt x="14" y="0"/>
                  </a:cubicBezTo>
                  <a:cubicBezTo>
                    <a:pt x="5" y="0"/>
                    <a:pt x="0" y="5"/>
                    <a:pt x="2" y="11"/>
                  </a:cubicBezTo>
                  <a:cubicBezTo>
                    <a:pt x="4" y="17"/>
                    <a:pt x="13" y="22"/>
                    <a:pt x="21" y="22"/>
                  </a:cubicBezTo>
                  <a:cubicBezTo>
                    <a:pt x="30"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08" name="isļîḍé"/>
            <p:cNvSpPr/>
            <p:nvPr userDrawn="1"/>
          </p:nvSpPr>
          <p:spPr bwMode="auto">
            <a:xfrm>
              <a:off x="8575998" y="2714528"/>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5" y="17"/>
                    <a:pt x="14" y="22"/>
                    <a:pt x="22" y="22"/>
                  </a:cubicBezTo>
                  <a:cubicBezTo>
                    <a:pt x="31"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09" name="îṧḷîdé"/>
            <p:cNvSpPr/>
            <p:nvPr userDrawn="1"/>
          </p:nvSpPr>
          <p:spPr bwMode="auto">
            <a:xfrm>
              <a:off x="8717951" y="2714528"/>
              <a:ext cx="131151" cy="80233"/>
            </a:xfrm>
            <a:custGeom>
              <a:avLst/>
              <a:gdLst>
                <a:gd name="T0" fmla="*/ 34 w 36"/>
                <a:gd name="T1" fmla="*/ 11 h 22"/>
                <a:gd name="T2" fmla="*/ 13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1" y="5"/>
                    <a:pt x="22" y="0"/>
                    <a:pt x="13" y="0"/>
                  </a:cubicBezTo>
                  <a:cubicBezTo>
                    <a:pt x="5" y="0"/>
                    <a:pt x="0" y="5"/>
                    <a:pt x="2" y="11"/>
                  </a:cubicBezTo>
                  <a:cubicBezTo>
                    <a:pt x="4" y="17"/>
                    <a:pt x="13" y="22"/>
                    <a:pt x="22" y="22"/>
                  </a:cubicBezTo>
                  <a:cubicBezTo>
                    <a:pt x="31"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0" name="íślíḓé"/>
            <p:cNvSpPr/>
            <p:nvPr userDrawn="1"/>
          </p:nvSpPr>
          <p:spPr bwMode="auto">
            <a:xfrm>
              <a:off x="7185804" y="2810191"/>
              <a:ext cx="128065" cy="80233"/>
            </a:xfrm>
            <a:custGeom>
              <a:avLst/>
              <a:gdLst>
                <a:gd name="T0" fmla="*/ 34 w 35"/>
                <a:gd name="T1" fmla="*/ 11 h 22"/>
                <a:gd name="T2" fmla="*/ 15 w 35"/>
                <a:gd name="T3" fmla="*/ 0 h 22"/>
                <a:gd name="T4" fmla="*/ 2 w 35"/>
                <a:gd name="T5" fmla="*/ 11 h 22"/>
                <a:gd name="T6" fmla="*/ 20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4" y="0"/>
                    <a:pt x="15" y="0"/>
                  </a:cubicBezTo>
                  <a:cubicBezTo>
                    <a:pt x="7" y="0"/>
                    <a:pt x="0" y="5"/>
                    <a:pt x="2" y="11"/>
                  </a:cubicBezTo>
                  <a:cubicBezTo>
                    <a:pt x="3" y="17"/>
                    <a:pt x="11" y="22"/>
                    <a:pt x="20" y="22"/>
                  </a:cubicBezTo>
                  <a:cubicBezTo>
                    <a:pt x="29" y="22"/>
                    <a:pt x="35" y="17"/>
                    <a:pt x="34" y="11"/>
                  </a:cubicBezTo>
                  <a:close/>
                </a:path>
              </a:pathLst>
            </a:custGeom>
            <a:grpFill/>
            <a:ln>
              <a:noFill/>
            </a:ln>
          </p:spPr>
          <p:txBody>
            <a:bodyPr anchor="ctr"/>
            <a:lstStyle/>
            <a:p>
              <a:pPr algn="ctr"/>
              <a:endParaRPr>
                <a:solidFill>
                  <a:schemeClr val="accent1">
                    <a:lumMod val="50000"/>
                  </a:schemeClr>
                </a:solidFill>
              </a:endParaRPr>
            </a:p>
          </p:txBody>
        </p:sp>
        <p:sp>
          <p:nvSpPr>
            <p:cNvPr id="211" name="îṡļïḍê"/>
            <p:cNvSpPr/>
            <p:nvPr userDrawn="1"/>
          </p:nvSpPr>
          <p:spPr bwMode="auto">
            <a:xfrm>
              <a:off x="7330841" y="2810191"/>
              <a:ext cx="124979" cy="80233"/>
            </a:xfrm>
            <a:custGeom>
              <a:avLst/>
              <a:gdLst>
                <a:gd name="T0" fmla="*/ 33 w 34"/>
                <a:gd name="T1" fmla="*/ 11 h 22"/>
                <a:gd name="T2" fmla="*/ 14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12" name="îšḷîḋe"/>
            <p:cNvSpPr/>
            <p:nvPr userDrawn="1"/>
          </p:nvSpPr>
          <p:spPr bwMode="auto">
            <a:xfrm>
              <a:off x="7474336" y="2810191"/>
              <a:ext cx="123436" cy="80233"/>
            </a:xfrm>
            <a:custGeom>
              <a:avLst/>
              <a:gdLst>
                <a:gd name="T0" fmla="*/ 33 w 34"/>
                <a:gd name="T1" fmla="*/ 11 h 22"/>
                <a:gd name="T2" fmla="*/ 14 w 34"/>
                <a:gd name="T3" fmla="*/ 0 h 22"/>
                <a:gd name="T4" fmla="*/ 1 w 34"/>
                <a:gd name="T5" fmla="*/ 11 h 22"/>
                <a:gd name="T6" fmla="*/ 20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1" y="22"/>
                    <a:pt x="20" y="22"/>
                  </a:cubicBezTo>
                  <a:cubicBezTo>
                    <a:pt x="28" y="22"/>
                    <a:pt x="34" y="17"/>
                    <a:pt x="33" y="11"/>
                  </a:cubicBezTo>
                  <a:close/>
                </a:path>
              </a:pathLst>
            </a:custGeom>
            <a:grpFill/>
            <a:ln>
              <a:noFill/>
            </a:ln>
          </p:spPr>
          <p:txBody>
            <a:bodyPr anchor="ctr"/>
            <a:lstStyle/>
            <a:p>
              <a:pPr algn="ctr"/>
              <a:endParaRPr>
                <a:solidFill>
                  <a:schemeClr val="accent1">
                    <a:lumMod val="50000"/>
                  </a:schemeClr>
                </a:solidFill>
              </a:endParaRPr>
            </a:p>
          </p:txBody>
        </p:sp>
        <p:sp>
          <p:nvSpPr>
            <p:cNvPr id="213" name="iṣlîḓê"/>
            <p:cNvSpPr/>
            <p:nvPr userDrawn="1"/>
          </p:nvSpPr>
          <p:spPr bwMode="auto">
            <a:xfrm>
              <a:off x="7616287" y="2810191"/>
              <a:ext cx="128065"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14" name="ïŝļïďê"/>
            <p:cNvSpPr/>
            <p:nvPr userDrawn="1"/>
          </p:nvSpPr>
          <p:spPr bwMode="auto">
            <a:xfrm>
              <a:off x="7758238" y="2810191"/>
              <a:ext cx="128065"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a:solidFill>
                  <a:schemeClr val="accent1">
                    <a:lumMod val="50000"/>
                  </a:schemeClr>
                </a:solidFill>
              </a:endParaRPr>
            </a:p>
          </p:txBody>
        </p:sp>
        <p:sp>
          <p:nvSpPr>
            <p:cNvPr id="215" name="îṩḻíḓè"/>
            <p:cNvSpPr/>
            <p:nvPr userDrawn="1"/>
          </p:nvSpPr>
          <p:spPr bwMode="auto">
            <a:xfrm>
              <a:off x="7900189" y="2810191"/>
              <a:ext cx="128065" cy="80233"/>
            </a:xfrm>
            <a:custGeom>
              <a:avLst/>
              <a:gdLst>
                <a:gd name="T0" fmla="*/ 34 w 35"/>
                <a:gd name="T1" fmla="*/ 11 h 22"/>
                <a:gd name="T2" fmla="*/ 14 w 35"/>
                <a:gd name="T3" fmla="*/ 0 h 22"/>
                <a:gd name="T4" fmla="*/ 2 w 35"/>
                <a:gd name="T5" fmla="*/ 11 h 22"/>
                <a:gd name="T6" fmla="*/ 21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3" y="0"/>
                    <a:pt x="14" y="0"/>
                  </a:cubicBezTo>
                  <a:cubicBezTo>
                    <a:pt x="6" y="0"/>
                    <a:pt x="0" y="5"/>
                    <a:pt x="2" y="11"/>
                  </a:cubicBezTo>
                  <a:cubicBezTo>
                    <a:pt x="3" y="17"/>
                    <a:pt x="12" y="22"/>
                    <a:pt x="21" y="22"/>
                  </a:cubicBezTo>
                  <a:cubicBezTo>
                    <a:pt x="30" y="22"/>
                    <a:pt x="35" y="17"/>
                    <a:pt x="34" y="11"/>
                  </a:cubicBezTo>
                  <a:close/>
                </a:path>
              </a:pathLst>
            </a:custGeom>
            <a:grpFill/>
            <a:ln>
              <a:noFill/>
            </a:ln>
          </p:spPr>
          <p:txBody>
            <a:bodyPr anchor="ctr"/>
            <a:lstStyle/>
            <a:p>
              <a:pPr algn="ctr"/>
              <a:endParaRPr>
                <a:solidFill>
                  <a:schemeClr val="accent1">
                    <a:lumMod val="50000"/>
                  </a:schemeClr>
                </a:solidFill>
              </a:endParaRPr>
            </a:p>
          </p:txBody>
        </p:sp>
        <p:sp>
          <p:nvSpPr>
            <p:cNvPr id="216" name="íslîḓè"/>
            <p:cNvSpPr/>
            <p:nvPr userDrawn="1"/>
          </p:nvSpPr>
          <p:spPr bwMode="auto">
            <a:xfrm>
              <a:off x="8043682" y="2810191"/>
              <a:ext cx="131151" cy="80233"/>
            </a:xfrm>
            <a:custGeom>
              <a:avLst/>
              <a:gdLst>
                <a:gd name="T0" fmla="*/ 34 w 36"/>
                <a:gd name="T1" fmla="*/ 11 h 22"/>
                <a:gd name="T2" fmla="*/ 14 w 36"/>
                <a:gd name="T3" fmla="*/ 0 h 22"/>
                <a:gd name="T4" fmla="*/ 2 w 36"/>
                <a:gd name="T5" fmla="*/ 11 h 22"/>
                <a:gd name="T6" fmla="*/ 21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6" y="0"/>
                    <a:pt x="0" y="5"/>
                    <a:pt x="2" y="11"/>
                  </a:cubicBezTo>
                  <a:cubicBezTo>
                    <a:pt x="4" y="17"/>
                    <a:pt x="12" y="22"/>
                    <a:pt x="21"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7" name="i$ḷîďé"/>
            <p:cNvSpPr/>
            <p:nvPr userDrawn="1"/>
          </p:nvSpPr>
          <p:spPr bwMode="auto">
            <a:xfrm>
              <a:off x="8185633" y="2810191"/>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8" name="ïšļîḓé"/>
            <p:cNvSpPr/>
            <p:nvPr userDrawn="1"/>
          </p:nvSpPr>
          <p:spPr bwMode="auto">
            <a:xfrm>
              <a:off x="8327585" y="2810191"/>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4" y="17"/>
                    <a:pt x="13" y="22"/>
                    <a:pt x="22" y="22"/>
                  </a:cubicBezTo>
                  <a:cubicBezTo>
                    <a:pt x="31" y="22"/>
                    <a:pt x="36" y="17"/>
                    <a:pt x="34" y="11"/>
                  </a:cubicBezTo>
                  <a:close/>
                </a:path>
              </a:pathLst>
            </a:custGeom>
            <a:grpFill/>
            <a:ln>
              <a:noFill/>
            </a:ln>
          </p:spPr>
          <p:txBody>
            <a:bodyPr anchor="ctr"/>
            <a:lstStyle/>
            <a:p>
              <a:pPr algn="ctr"/>
              <a:endParaRPr>
                <a:solidFill>
                  <a:schemeClr val="accent1">
                    <a:lumMod val="50000"/>
                  </a:schemeClr>
                </a:solidFill>
              </a:endParaRPr>
            </a:p>
          </p:txBody>
        </p:sp>
        <p:sp>
          <p:nvSpPr>
            <p:cNvPr id="219" name="íṧľíḍê"/>
            <p:cNvSpPr/>
            <p:nvPr userDrawn="1"/>
          </p:nvSpPr>
          <p:spPr bwMode="auto">
            <a:xfrm>
              <a:off x="8469536" y="2810191"/>
              <a:ext cx="135779" cy="80233"/>
            </a:xfrm>
            <a:custGeom>
              <a:avLst/>
              <a:gdLst>
                <a:gd name="T0" fmla="*/ 34 w 37"/>
                <a:gd name="T1" fmla="*/ 11 h 22"/>
                <a:gd name="T2" fmla="*/ 14 w 37"/>
                <a:gd name="T3" fmla="*/ 0 h 22"/>
                <a:gd name="T4" fmla="*/ 2 w 37"/>
                <a:gd name="T5" fmla="*/ 11 h 22"/>
                <a:gd name="T6" fmla="*/ 22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2" y="11"/>
                  </a:cubicBezTo>
                  <a:cubicBezTo>
                    <a:pt x="4" y="17"/>
                    <a:pt x="14" y="22"/>
                    <a:pt x="22" y="22"/>
                  </a:cubicBezTo>
                  <a:cubicBezTo>
                    <a:pt x="31"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220" name="iṣľîḋê"/>
            <p:cNvSpPr/>
            <p:nvPr userDrawn="1"/>
          </p:nvSpPr>
          <p:spPr bwMode="auto">
            <a:xfrm>
              <a:off x="8613030" y="2810191"/>
              <a:ext cx="134237" cy="80233"/>
            </a:xfrm>
            <a:custGeom>
              <a:avLst/>
              <a:gdLst>
                <a:gd name="T0" fmla="*/ 34 w 37"/>
                <a:gd name="T1" fmla="*/ 11 h 22"/>
                <a:gd name="T2" fmla="*/ 14 w 37"/>
                <a:gd name="T3" fmla="*/ 0 h 22"/>
                <a:gd name="T4" fmla="*/ 2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2" y="11"/>
                  </a:cubicBezTo>
                  <a:cubicBezTo>
                    <a:pt x="5" y="17"/>
                    <a:pt x="14" y="22"/>
                    <a:pt x="23" y="22"/>
                  </a:cubicBezTo>
                  <a:cubicBezTo>
                    <a:pt x="32"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221" name="ïś1íḍe"/>
            <p:cNvSpPr/>
            <p:nvPr userDrawn="1"/>
          </p:nvSpPr>
          <p:spPr bwMode="auto">
            <a:xfrm>
              <a:off x="8754981" y="2810191"/>
              <a:ext cx="134237" cy="80233"/>
            </a:xfrm>
            <a:custGeom>
              <a:avLst/>
              <a:gdLst>
                <a:gd name="T0" fmla="*/ 35 w 37"/>
                <a:gd name="T1" fmla="*/ 11 h 22"/>
                <a:gd name="T2" fmla="*/ 14 w 37"/>
                <a:gd name="T3" fmla="*/ 0 h 22"/>
                <a:gd name="T4" fmla="*/ 3 w 37"/>
                <a:gd name="T5" fmla="*/ 11 h 22"/>
                <a:gd name="T6" fmla="*/ 23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2" y="5"/>
                    <a:pt x="23" y="0"/>
                    <a:pt x="14" y="0"/>
                  </a:cubicBezTo>
                  <a:cubicBezTo>
                    <a:pt x="5" y="0"/>
                    <a:pt x="0" y="5"/>
                    <a:pt x="3" y="11"/>
                  </a:cubicBezTo>
                  <a:cubicBezTo>
                    <a:pt x="5" y="17"/>
                    <a:pt x="14" y="22"/>
                    <a:pt x="23" y="22"/>
                  </a:cubicBezTo>
                  <a:cubicBezTo>
                    <a:pt x="32" y="22"/>
                    <a:pt x="37" y="17"/>
                    <a:pt x="35" y="11"/>
                  </a:cubicBezTo>
                  <a:close/>
                </a:path>
              </a:pathLst>
            </a:custGeom>
            <a:grpFill/>
            <a:ln>
              <a:noFill/>
            </a:ln>
          </p:spPr>
          <p:txBody>
            <a:bodyPr anchor="ctr"/>
            <a:lstStyle/>
            <a:p>
              <a:pPr algn="ctr"/>
              <a:endParaRPr>
                <a:solidFill>
                  <a:schemeClr val="accent1">
                    <a:lumMod val="50000"/>
                  </a:schemeClr>
                </a:solidFill>
              </a:endParaRPr>
            </a:p>
          </p:txBody>
        </p:sp>
        <p:sp>
          <p:nvSpPr>
            <p:cNvPr id="222" name="ïṡḻïḑé"/>
            <p:cNvSpPr/>
            <p:nvPr userDrawn="1"/>
          </p:nvSpPr>
          <p:spPr bwMode="auto">
            <a:xfrm>
              <a:off x="9889046" y="2108150"/>
              <a:ext cx="128065" cy="64804"/>
            </a:xfrm>
            <a:custGeom>
              <a:avLst/>
              <a:gdLst>
                <a:gd name="T0" fmla="*/ 32 w 35"/>
                <a:gd name="T1" fmla="*/ 9 h 18"/>
                <a:gd name="T2" fmla="*/ 12 w 35"/>
                <a:gd name="T3" fmla="*/ 0 h 18"/>
                <a:gd name="T4" fmla="*/ 3 w 35"/>
                <a:gd name="T5" fmla="*/ 9 h 18"/>
                <a:gd name="T6" fmla="*/ 23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29" y="4"/>
                    <a:pt x="20" y="0"/>
                    <a:pt x="12" y="0"/>
                  </a:cubicBezTo>
                  <a:cubicBezTo>
                    <a:pt x="4" y="0"/>
                    <a:pt x="0" y="4"/>
                    <a:pt x="3" y="9"/>
                  </a:cubicBezTo>
                  <a:cubicBezTo>
                    <a:pt x="6" y="14"/>
                    <a:pt x="15" y="18"/>
                    <a:pt x="23" y="18"/>
                  </a:cubicBezTo>
                  <a:cubicBezTo>
                    <a:pt x="31" y="18"/>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23" name="i$ḻïďe"/>
            <p:cNvSpPr/>
            <p:nvPr userDrawn="1"/>
          </p:nvSpPr>
          <p:spPr bwMode="auto">
            <a:xfrm>
              <a:off x="9808813" y="2188383"/>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3" y="9"/>
                  </a:cubicBezTo>
                  <a:cubicBezTo>
                    <a:pt x="6" y="14"/>
                    <a:pt x="15" y="19"/>
                    <a:pt x="23" y="19"/>
                  </a:cubicBezTo>
                  <a:cubicBezTo>
                    <a:pt x="31"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24" name="íşḷídê"/>
            <p:cNvSpPr/>
            <p:nvPr userDrawn="1"/>
          </p:nvSpPr>
          <p:spPr bwMode="auto">
            <a:xfrm>
              <a:off x="9939964" y="2188383"/>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3" y="9"/>
                  </a:cubicBezTo>
                  <a:cubicBezTo>
                    <a:pt x="6" y="14"/>
                    <a:pt x="15" y="19"/>
                    <a:pt x="23" y="19"/>
                  </a:cubicBezTo>
                  <a:cubicBezTo>
                    <a:pt x="31"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25" name="ïşļiḑe"/>
            <p:cNvSpPr/>
            <p:nvPr userDrawn="1"/>
          </p:nvSpPr>
          <p:spPr bwMode="auto">
            <a:xfrm>
              <a:off x="9506396" y="2356565"/>
              <a:ext cx="131151" cy="69433"/>
            </a:xfrm>
            <a:custGeom>
              <a:avLst/>
              <a:gdLst>
                <a:gd name="T0" fmla="*/ 33 w 36"/>
                <a:gd name="T1" fmla="*/ 9 h 19"/>
                <a:gd name="T2" fmla="*/ 13 w 36"/>
                <a:gd name="T3" fmla="*/ 0 h 19"/>
                <a:gd name="T4" fmla="*/ 3 w 36"/>
                <a:gd name="T5" fmla="*/ 9 h 19"/>
                <a:gd name="T6" fmla="*/ 24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0" y="4"/>
                    <a:pt x="21" y="0"/>
                    <a:pt x="13" y="0"/>
                  </a:cubicBezTo>
                  <a:cubicBezTo>
                    <a:pt x="5" y="0"/>
                    <a:pt x="0" y="4"/>
                    <a:pt x="3" y="9"/>
                  </a:cubicBezTo>
                  <a:cubicBezTo>
                    <a:pt x="6" y="15"/>
                    <a:pt x="15" y="19"/>
                    <a:pt x="24" y="19"/>
                  </a:cubicBezTo>
                  <a:cubicBezTo>
                    <a:pt x="32" y="19"/>
                    <a:pt x="36" y="15"/>
                    <a:pt x="33" y="9"/>
                  </a:cubicBezTo>
                  <a:close/>
                </a:path>
              </a:pathLst>
            </a:custGeom>
            <a:grpFill/>
            <a:ln>
              <a:noFill/>
            </a:ln>
          </p:spPr>
          <p:txBody>
            <a:bodyPr anchor="ctr"/>
            <a:lstStyle/>
            <a:p>
              <a:pPr algn="ctr"/>
              <a:endParaRPr>
                <a:solidFill>
                  <a:schemeClr val="accent1">
                    <a:lumMod val="50000"/>
                  </a:schemeClr>
                </a:solidFill>
              </a:endParaRPr>
            </a:p>
          </p:txBody>
        </p:sp>
        <p:sp>
          <p:nvSpPr>
            <p:cNvPr id="226" name="ïṩḻïḑé"/>
            <p:cNvSpPr/>
            <p:nvPr userDrawn="1"/>
          </p:nvSpPr>
          <p:spPr bwMode="auto">
            <a:xfrm>
              <a:off x="9554228" y="2439884"/>
              <a:ext cx="131151" cy="74061"/>
            </a:xfrm>
            <a:custGeom>
              <a:avLst/>
              <a:gdLst>
                <a:gd name="T0" fmla="*/ 33 w 36"/>
                <a:gd name="T1" fmla="*/ 10 h 20"/>
                <a:gd name="T2" fmla="*/ 13 w 36"/>
                <a:gd name="T3" fmla="*/ 0 h 20"/>
                <a:gd name="T4" fmla="*/ 3 w 36"/>
                <a:gd name="T5" fmla="*/ 10 h 20"/>
                <a:gd name="T6" fmla="*/ 2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6" y="16"/>
                    <a:pt x="15" y="20"/>
                    <a:pt x="24" y="20"/>
                  </a:cubicBezTo>
                  <a:cubicBezTo>
                    <a:pt x="32"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227" name="íṣľíḓè"/>
            <p:cNvSpPr/>
            <p:nvPr userDrawn="1"/>
          </p:nvSpPr>
          <p:spPr bwMode="auto">
            <a:xfrm>
              <a:off x="9600516" y="2532461"/>
              <a:ext cx="135779" cy="72519"/>
            </a:xfrm>
            <a:custGeom>
              <a:avLst/>
              <a:gdLst>
                <a:gd name="T0" fmla="*/ 34 w 37"/>
                <a:gd name="T1" fmla="*/ 10 h 20"/>
                <a:gd name="T2" fmla="*/ 13 w 37"/>
                <a:gd name="T3" fmla="*/ 0 h 20"/>
                <a:gd name="T4" fmla="*/ 3 w 37"/>
                <a:gd name="T5" fmla="*/ 10 h 20"/>
                <a:gd name="T6" fmla="*/ 2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2" y="0"/>
                    <a:pt x="13" y="0"/>
                  </a:cubicBezTo>
                  <a:cubicBezTo>
                    <a:pt x="5" y="0"/>
                    <a:pt x="0" y="4"/>
                    <a:pt x="3" y="10"/>
                  </a:cubicBezTo>
                  <a:cubicBezTo>
                    <a:pt x="6" y="15"/>
                    <a:pt x="16" y="20"/>
                    <a:pt x="24" y="20"/>
                  </a:cubicBezTo>
                  <a:cubicBezTo>
                    <a:pt x="33" y="20"/>
                    <a:pt x="37" y="15"/>
                    <a:pt x="34" y="10"/>
                  </a:cubicBezTo>
                  <a:close/>
                </a:path>
              </a:pathLst>
            </a:custGeom>
            <a:grpFill/>
            <a:ln>
              <a:noFill/>
            </a:ln>
          </p:spPr>
          <p:txBody>
            <a:bodyPr anchor="ctr"/>
            <a:lstStyle/>
            <a:p>
              <a:pPr algn="ctr"/>
              <a:endParaRPr>
                <a:solidFill>
                  <a:schemeClr val="accent1">
                    <a:lumMod val="50000"/>
                  </a:schemeClr>
                </a:solidFill>
              </a:endParaRPr>
            </a:p>
          </p:txBody>
        </p:sp>
        <p:sp>
          <p:nvSpPr>
            <p:cNvPr id="228" name="îṣlïde"/>
            <p:cNvSpPr/>
            <p:nvPr userDrawn="1"/>
          </p:nvSpPr>
          <p:spPr bwMode="auto">
            <a:xfrm>
              <a:off x="9375246" y="2623494"/>
              <a:ext cx="134237" cy="72519"/>
            </a:xfrm>
            <a:custGeom>
              <a:avLst/>
              <a:gdLst>
                <a:gd name="T0" fmla="*/ 34 w 37"/>
                <a:gd name="T1" fmla="*/ 10 h 20"/>
                <a:gd name="T2" fmla="*/ 13 w 37"/>
                <a:gd name="T3" fmla="*/ 0 h 20"/>
                <a:gd name="T4" fmla="*/ 2 w 37"/>
                <a:gd name="T5" fmla="*/ 10 h 20"/>
                <a:gd name="T6" fmla="*/ 2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1" y="0"/>
                    <a:pt x="13" y="0"/>
                  </a:cubicBezTo>
                  <a:cubicBezTo>
                    <a:pt x="4" y="0"/>
                    <a:pt x="0" y="4"/>
                    <a:pt x="2" y="10"/>
                  </a:cubicBezTo>
                  <a:cubicBezTo>
                    <a:pt x="5" y="16"/>
                    <a:pt x="15" y="20"/>
                    <a:pt x="23" y="20"/>
                  </a:cubicBezTo>
                  <a:cubicBezTo>
                    <a:pt x="32" y="20"/>
                    <a:pt x="37" y="16"/>
                    <a:pt x="34" y="10"/>
                  </a:cubicBezTo>
                  <a:close/>
                </a:path>
              </a:pathLst>
            </a:custGeom>
            <a:grpFill/>
            <a:ln>
              <a:noFill/>
            </a:ln>
          </p:spPr>
          <p:txBody>
            <a:bodyPr anchor="ctr"/>
            <a:lstStyle/>
            <a:p>
              <a:pPr algn="ctr"/>
              <a:endParaRPr>
                <a:solidFill>
                  <a:schemeClr val="accent1">
                    <a:lumMod val="50000"/>
                  </a:schemeClr>
                </a:solidFill>
              </a:endParaRPr>
            </a:p>
          </p:txBody>
        </p:sp>
        <p:sp>
          <p:nvSpPr>
            <p:cNvPr id="229" name="isļíḋè"/>
            <p:cNvSpPr/>
            <p:nvPr userDrawn="1"/>
          </p:nvSpPr>
          <p:spPr bwMode="auto">
            <a:xfrm>
              <a:off x="9514111" y="2623494"/>
              <a:ext cx="134237" cy="72519"/>
            </a:xfrm>
            <a:custGeom>
              <a:avLst/>
              <a:gdLst>
                <a:gd name="T0" fmla="*/ 34 w 37"/>
                <a:gd name="T1" fmla="*/ 10 h 20"/>
                <a:gd name="T2" fmla="*/ 13 w 37"/>
                <a:gd name="T3" fmla="*/ 0 h 20"/>
                <a:gd name="T4" fmla="*/ 3 w 37"/>
                <a:gd name="T5" fmla="*/ 10 h 20"/>
                <a:gd name="T6" fmla="*/ 2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1" y="0"/>
                    <a:pt x="13" y="0"/>
                  </a:cubicBezTo>
                  <a:cubicBezTo>
                    <a:pt x="4" y="0"/>
                    <a:pt x="0" y="4"/>
                    <a:pt x="3" y="10"/>
                  </a:cubicBezTo>
                  <a:cubicBezTo>
                    <a:pt x="6" y="16"/>
                    <a:pt x="15" y="20"/>
                    <a:pt x="24" y="20"/>
                  </a:cubicBezTo>
                  <a:cubicBezTo>
                    <a:pt x="32" y="20"/>
                    <a:pt x="37" y="16"/>
                    <a:pt x="34" y="10"/>
                  </a:cubicBezTo>
                  <a:close/>
                </a:path>
              </a:pathLst>
            </a:custGeom>
            <a:grpFill/>
            <a:ln>
              <a:noFill/>
            </a:ln>
          </p:spPr>
          <p:txBody>
            <a:bodyPr anchor="ctr"/>
            <a:lstStyle/>
            <a:p>
              <a:pPr algn="ctr"/>
              <a:endParaRPr>
                <a:solidFill>
                  <a:schemeClr val="accent1">
                    <a:lumMod val="50000"/>
                  </a:schemeClr>
                </a:solidFill>
              </a:endParaRPr>
            </a:p>
          </p:txBody>
        </p:sp>
        <p:sp>
          <p:nvSpPr>
            <p:cNvPr id="230" name="iṥliḍè"/>
            <p:cNvSpPr/>
            <p:nvPr userDrawn="1"/>
          </p:nvSpPr>
          <p:spPr bwMode="auto">
            <a:xfrm>
              <a:off x="9375246" y="2108150"/>
              <a:ext cx="123436" cy="64804"/>
            </a:xfrm>
            <a:custGeom>
              <a:avLst/>
              <a:gdLst>
                <a:gd name="T0" fmla="*/ 31 w 34"/>
                <a:gd name="T1" fmla="*/ 9 h 18"/>
                <a:gd name="T2" fmla="*/ 12 w 34"/>
                <a:gd name="T3" fmla="*/ 0 h 18"/>
                <a:gd name="T4" fmla="*/ 3 w 34"/>
                <a:gd name="T5" fmla="*/ 9 h 18"/>
                <a:gd name="T6" fmla="*/ 2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0" y="0"/>
                    <a:pt x="12" y="0"/>
                  </a:cubicBezTo>
                  <a:cubicBezTo>
                    <a:pt x="4" y="0"/>
                    <a:pt x="0" y="4"/>
                    <a:pt x="3" y="9"/>
                  </a:cubicBezTo>
                  <a:cubicBezTo>
                    <a:pt x="5" y="14"/>
                    <a:pt x="14" y="18"/>
                    <a:pt x="22" y="18"/>
                  </a:cubicBezTo>
                  <a:cubicBezTo>
                    <a:pt x="30"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231" name="íṣḷîďe"/>
            <p:cNvSpPr/>
            <p:nvPr userDrawn="1"/>
          </p:nvSpPr>
          <p:spPr bwMode="auto">
            <a:xfrm>
              <a:off x="9418448" y="2188383"/>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2"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32" name="îṩļíḑè"/>
            <p:cNvSpPr/>
            <p:nvPr userDrawn="1"/>
          </p:nvSpPr>
          <p:spPr bwMode="auto">
            <a:xfrm>
              <a:off x="9463193" y="2271702"/>
              <a:ext cx="126522"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3" y="9"/>
                  </a:cubicBezTo>
                  <a:cubicBezTo>
                    <a:pt x="6" y="14"/>
                    <a:pt x="14" y="19"/>
                    <a:pt x="23" y="19"/>
                  </a:cubicBezTo>
                  <a:cubicBezTo>
                    <a:pt x="31"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233" name="îş1íḓè"/>
            <p:cNvSpPr/>
            <p:nvPr userDrawn="1"/>
          </p:nvSpPr>
          <p:spPr bwMode="auto">
            <a:xfrm>
              <a:off x="8199520" y="1734757"/>
              <a:ext cx="114178" cy="58632"/>
            </a:xfrm>
            <a:custGeom>
              <a:avLst/>
              <a:gdLst>
                <a:gd name="T0" fmla="*/ 29 w 31"/>
                <a:gd name="T1" fmla="*/ 8 h 16"/>
                <a:gd name="T2" fmla="*/ 13 w 31"/>
                <a:gd name="T3" fmla="*/ 0 h 16"/>
                <a:gd name="T4" fmla="*/ 2 w 31"/>
                <a:gd name="T5" fmla="*/ 8 h 16"/>
                <a:gd name="T6" fmla="*/ 19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27" y="3"/>
                    <a:pt x="20" y="0"/>
                    <a:pt x="13" y="0"/>
                  </a:cubicBezTo>
                  <a:cubicBezTo>
                    <a:pt x="5" y="0"/>
                    <a:pt x="0" y="3"/>
                    <a:pt x="2" y="8"/>
                  </a:cubicBezTo>
                  <a:cubicBezTo>
                    <a:pt x="4" y="12"/>
                    <a:pt x="11" y="16"/>
                    <a:pt x="19" y="16"/>
                  </a:cubicBezTo>
                  <a:cubicBezTo>
                    <a:pt x="26" y="16"/>
                    <a:pt x="31" y="12"/>
                    <a:pt x="29" y="8"/>
                  </a:cubicBezTo>
                  <a:close/>
                </a:path>
              </a:pathLst>
            </a:custGeom>
            <a:grpFill/>
            <a:ln>
              <a:noFill/>
            </a:ln>
          </p:spPr>
          <p:txBody>
            <a:bodyPr anchor="ctr"/>
            <a:lstStyle/>
            <a:p>
              <a:pPr algn="ctr"/>
              <a:endParaRPr>
                <a:solidFill>
                  <a:schemeClr val="accent1">
                    <a:lumMod val="50000"/>
                  </a:schemeClr>
                </a:solidFill>
              </a:endParaRPr>
            </a:p>
          </p:txBody>
        </p:sp>
        <p:sp>
          <p:nvSpPr>
            <p:cNvPr id="234" name="îşḻídè"/>
            <p:cNvSpPr/>
            <p:nvPr userDrawn="1"/>
          </p:nvSpPr>
          <p:spPr bwMode="auto">
            <a:xfrm>
              <a:off x="7108657" y="1734757"/>
              <a:ext cx="106464" cy="58632"/>
            </a:xfrm>
            <a:custGeom>
              <a:avLst/>
              <a:gdLst>
                <a:gd name="T0" fmla="*/ 28 w 29"/>
                <a:gd name="T1" fmla="*/ 8 h 16"/>
                <a:gd name="T2" fmla="*/ 13 w 29"/>
                <a:gd name="T3" fmla="*/ 0 h 16"/>
                <a:gd name="T4" fmla="*/ 1 w 29"/>
                <a:gd name="T5" fmla="*/ 8 h 16"/>
                <a:gd name="T6" fmla="*/ 16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7" y="3"/>
                    <a:pt x="20" y="0"/>
                    <a:pt x="13" y="0"/>
                  </a:cubicBezTo>
                  <a:cubicBezTo>
                    <a:pt x="5" y="0"/>
                    <a:pt x="0" y="3"/>
                    <a:pt x="1" y="8"/>
                  </a:cubicBezTo>
                  <a:cubicBezTo>
                    <a:pt x="2" y="12"/>
                    <a:pt x="8" y="16"/>
                    <a:pt x="16" y="16"/>
                  </a:cubicBezTo>
                  <a:cubicBezTo>
                    <a:pt x="23" y="16"/>
                    <a:pt x="29" y="12"/>
                    <a:pt x="28" y="8"/>
                  </a:cubicBezTo>
                  <a:close/>
                </a:path>
              </a:pathLst>
            </a:custGeom>
            <a:grpFill/>
            <a:ln>
              <a:noFill/>
            </a:ln>
          </p:spPr>
          <p:txBody>
            <a:bodyPr anchor="ctr"/>
            <a:lstStyle/>
            <a:p>
              <a:pPr algn="ctr"/>
              <a:endParaRPr>
                <a:solidFill>
                  <a:schemeClr val="accent1">
                    <a:lumMod val="50000"/>
                  </a:schemeClr>
                </a:solidFill>
              </a:endParaRPr>
            </a:p>
          </p:txBody>
        </p:sp>
        <p:sp>
          <p:nvSpPr>
            <p:cNvPr id="235" name="îṡ1îḑe"/>
            <p:cNvSpPr/>
            <p:nvPr userDrawn="1"/>
          </p:nvSpPr>
          <p:spPr bwMode="auto">
            <a:xfrm>
              <a:off x="7229007" y="1734757"/>
              <a:ext cx="106464" cy="58632"/>
            </a:xfrm>
            <a:custGeom>
              <a:avLst/>
              <a:gdLst>
                <a:gd name="T0" fmla="*/ 28 w 29"/>
                <a:gd name="T1" fmla="*/ 8 h 16"/>
                <a:gd name="T2" fmla="*/ 13 w 29"/>
                <a:gd name="T3" fmla="*/ 0 h 16"/>
                <a:gd name="T4" fmla="*/ 1 w 29"/>
                <a:gd name="T5" fmla="*/ 8 h 16"/>
                <a:gd name="T6" fmla="*/ 16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7" y="3"/>
                    <a:pt x="20" y="0"/>
                    <a:pt x="13" y="0"/>
                  </a:cubicBezTo>
                  <a:cubicBezTo>
                    <a:pt x="5" y="0"/>
                    <a:pt x="0" y="3"/>
                    <a:pt x="1" y="8"/>
                  </a:cubicBezTo>
                  <a:cubicBezTo>
                    <a:pt x="2" y="12"/>
                    <a:pt x="9" y="16"/>
                    <a:pt x="16" y="16"/>
                  </a:cubicBezTo>
                  <a:cubicBezTo>
                    <a:pt x="24" y="16"/>
                    <a:pt x="29" y="12"/>
                    <a:pt x="28" y="8"/>
                  </a:cubicBezTo>
                  <a:close/>
                </a:path>
              </a:pathLst>
            </a:custGeom>
            <a:grpFill/>
            <a:ln>
              <a:noFill/>
            </a:ln>
          </p:spPr>
          <p:txBody>
            <a:bodyPr anchor="ctr"/>
            <a:lstStyle/>
            <a:p>
              <a:pPr algn="ctr"/>
              <a:endParaRPr>
                <a:solidFill>
                  <a:schemeClr val="accent1">
                    <a:lumMod val="50000"/>
                  </a:schemeClr>
                </a:solidFill>
              </a:endParaRPr>
            </a:p>
          </p:txBody>
        </p:sp>
        <p:sp>
          <p:nvSpPr>
            <p:cNvPr id="236" name="íśliďe"/>
            <p:cNvSpPr/>
            <p:nvPr userDrawn="1"/>
          </p:nvSpPr>
          <p:spPr bwMode="auto">
            <a:xfrm>
              <a:off x="6875672" y="1804190"/>
              <a:ext cx="109550" cy="61718"/>
            </a:xfrm>
            <a:custGeom>
              <a:avLst/>
              <a:gdLst>
                <a:gd name="T0" fmla="*/ 29 w 30"/>
                <a:gd name="T1" fmla="*/ 9 h 17"/>
                <a:gd name="T2" fmla="*/ 13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6" y="0"/>
                    <a:pt x="0" y="4"/>
                    <a:pt x="1" y="9"/>
                  </a:cubicBezTo>
                  <a:cubicBezTo>
                    <a:pt x="2" y="13"/>
                    <a:pt x="9"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37" name="îşļiḋé"/>
            <p:cNvSpPr/>
            <p:nvPr userDrawn="1"/>
          </p:nvSpPr>
          <p:spPr bwMode="auto">
            <a:xfrm>
              <a:off x="6999108" y="1804190"/>
              <a:ext cx="106464" cy="61718"/>
            </a:xfrm>
            <a:custGeom>
              <a:avLst/>
              <a:gdLst>
                <a:gd name="T0" fmla="*/ 28 w 29"/>
                <a:gd name="T1" fmla="*/ 9 h 17"/>
                <a:gd name="T2" fmla="*/ 13 w 29"/>
                <a:gd name="T3" fmla="*/ 0 h 17"/>
                <a:gd name="T4" fmla="*/ 1 w 29"/>
                <a:gd name="T5" fmla="*/ 9 h 17"/>
                <a:gd name="T6" fmla="*/ 16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3" y="0"/>
                  </a:cubicBezTo>
                  <a:cubicBezTo>
                    <a:pt x="6" y="0"/>
                    <a:pt x="0" y="4"/>
                    <a:pt x="1" y="9"/>
                  </a:cubicBezTo>
                  <a:cubicBezTo>
                    <a:pt x="2" y="13"/>
                    <a:pt x="9" y="17"/>
                    <a:pt x="16" y="17"/>
                  </a:cubicBezTo>
                  <a:cubicBezTo>
                    <a:pt x="24"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238" name="îšļiďè"/>
            <p:cNvSpPr/>
            <p:nvPr userDrawn="1"/>
          </p:nvSpPr>
          <p:spPr bwMode="auto">
            <a:xfrm>
              <a:off x="6889558" y="1878251"/>
              <a:ext cx="106464" cy="61718"/>
            </a:xfrm>
            <a:custGeom>
              <a:avLst/>
              <a:gdLst>
                <a:gd name="T0" fmla="*/ 28 w 29"/>
                <a:gd name="T1" fmla="*/ 9 h 17"/>
                <a:gd name="T2" fmla="*/ 13 w 29"/>
                <a:gd name="T3" fmla="*/ 0 h 17"/>
                <a:gd name="T4" fmla="*/ 1 w 29"/>
                <a:gd name="T5" fmla="*/ 9 h 17"/>
                <a:gd name="T6" fmla="*/ 16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3" y="0"/>
                  </a:cubicBezTo>
                  <a:cubicBezTo>
                    <a:pt x="5" y="0"/>
                    <a:pt x="0" y="4"/>
                    <a:pt x="1" y="9"/>
                  </a:cubicBezTo>
                  <a:cubicBezTo>
                    <a:pt x="1" y="13"/>
                    <a:pt x="8" y="17"/>
                    <a:pt x="16" y="17"/>
                  </a:cubicBezTo>
                  <a:cubicBezTo>
                    <a:pt x="24" y="17"/>
                    <a:pt x="29" y="13"/>
                    <a:pt x="28" y="9"/>
                  </a:cubicBezTo>
                  <a:close/>
                </a:path>
              </a:pathLst>
            </a:custGeom>
            <a:grpFill/>
            <a:ln>
              <a:noFill/>
            </a:ln>
          </p:spPr>
          <p:txBody>
            <a:bodyPr anchor="ctr"/>
            <a:lstStyle/>
            <a:p>
              <a:pPr algn="ctr"/>
              <a:endParaRPr>
                <a:solidFill>
                  <a:schemeClr val="accent1">
                    <a:lumMod val="50000"/>
                  </a:schemeClr>
                </a:solidFill>
              </a:endParaRPr>
            </a:p>
          </p:txBody>
        </p:sp>
        <p:sp>
          <p:nvSpPr>
            <p:cNvPr id="239" name="iŝḷïḍè"/>
            <p:cNvSpPr/>
            <p:nvPr userDrawn="1"/>
          </p:nvSpPr>
          <p:spPr bwMode="auto">
            <a:xfrm>
              <a:off x="7137973"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0" name="îSľíḋé"/>
            <p:cNvSpPr/>
            <p:nvPr userDrawn="1"/>
          </p:nvSpPr>
          <p:spPr bwMode="auto">
            <a:xfrm>
              <a:off x="7262951"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1" name="ïSḷîďe"/>
            <p:cNvSpPr/>
            <p:nvPr userDrawn="1"/>
          </p:nvSpPr>
          <p:spPr bwMode="auto">
            <a:xfrm>
              <a:off x="7386387"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2" name="iṥ1ïḓê"/>
            <p:cNvSpPr/>
            <p:nvPr userDrawn="1"/>
          </p:nvSpPr>
          <p:spPr bwMode="auto">
            <a:xfrm>
              <a:off x="7634802" y="1878251"/>
              <a:ext cx="112636" cy="61718"/>
            </a:xfrm>
            <a:custGeom>
              <a:avLst/>
              <a:gdLst>
                <a:gd name="T0" fmla="*/ 29 w 31"/>
                <a:gd name="T1" fmla="*/ 9 h 17"/>
                <a:gd name="T2" fmla="*/ 13 w 31"/>
                <a:gd name="T3" fmla="*/ 0 h 17"/>
                <a:gd name="T4" fmla="*/ 1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1" y="0"/>
                    <a:pt x="13" y="0"/>
                  </a:cubicBezTo>
                  <a:cubicBezTo>
                    <a:pt x="5" y="0"/>
                    <a:pt x="0" y="4"/>
                    <a:pt x="1" y="9"/>
                  </a:cubicBezTo>
                  <a:cubicBezTo>
                    <a:pt x="3" y="13"/>
                    <a:pt x="10" y="17"/>
                    <a:pt x="18"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43" name="îṥḷiďè"/>
            <p:cNvSpPr/>
            <p:nvPr userDrawn="1"/>
          </p:nvSpPr>
          <p:spPr bwMode="auto">
            <a:xfrm>
              <a:off x="7736637" y="1804190"/>
              <a:ext cx="109550" cy="61718"/>
            </a:xfrm>
            <a:custGeom>
              <a:avLst/>
              <a:gdLst>
                <a:gd name="T0" fmla="*/ 29 w 30"/>
                <a:gd name="T1" fmla="*/ 9 h 17"/>
                <a:gd name="T2" fmla="*/ 13 w 30"/>
                <a:gd name="T3" fmla="*/ 0 h 17"/>
                <a:gd name="T4" fmla="*/ 1 w 30"/>
                <a:gd name="T5" fmla="*/ 9 h 17"/>
                <a:gd name="T6" fmla="*/ 18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0" y="0"/>
                    <a:pt x="13" y="0"/>
                  </a:cubicBezTo>
                  <a:cubicBezTo>
                    <a:pt x="5" y="0"/>
                    <a:pt x="0" y="4"/>
                    <a:pt x="1" y="9"/>
                  </a:cubicBezTo>
                  <a:cubicBezTo>
                    <a:pt x="3" y="13"/>
                    <a:pt x="10" y="17"/>
                    <a:pt x="18"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4" name="ïśľïḍê"/>
            <p:cNvSpPr/>
            <p:nvPr userDrawn="1"/>
          </p:nvSpPr>
          <p:spPr bwMode="auto">
            <a:xfrm>
              <a:off x="7860072" y="1804190"/>
              <a:ext cx="109550" cy="61718"/>
            </a:xfrm>
            <a:custGeom>
              <a:avLst/>
              <a:gdLst>
                <a:gd name="T0" fmla="*/ 29 w 30"/>
                <a:gd name="T1" fmla="*/ 9 h 17"/>
                <a:gd name="T2" fmla="*/ 12 w 30"/>
                <a:gd name="T3" fmla="*/ 0 h 17"/>
                <a:gd name="T4" fmla="*/ 1 w 30"/>
                <a:gd name="T5" fmla="*/ 9 h 17"/>
                <a:gd name="T6" fmla="*/ 18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7" y="4"/>
                    <a:pt x="20" y="0"/>
                    <a:pt x="12" y="0"/>
                  </a:cubicBezTo>
                  <a:cubicBezTo>
                    <a:pt x="5" y="0"/>
                    <a:pt x="0" y="4"/>
                    <a:pt x="1" y="9"/>
                  </a:cubicBezTo>
                  <a:cubicBezTo>
                    <a:pt x="3" y="13"/>
                    <a:pt x="10" y="17"/>
                    <a:pt x="18" y="17"/>
                  </a:cubicBezTo>
                  <a:cubicBezTo>
                    <a:pt x="25"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245" name="íṡḻïḑê"/>
            <p:cNvSpPr/>
            <p:nvPr userDrawn="1"/>
          </p:nvSpPr>
          <p:spPr bwMode="auto">
            <a:xfrm>
              <a:off x="7980422" y="1804190"/>
              <a:ext cx="114178" cy="61718"/>
            </a:xfrm>
            <a:custGeom>
              <a:avLst/>
              <a:gdLst>
                <a:gd name="T0" fmla="*/ 30 w 31"/>
                <a:gd name="T1" fmla="*/ 9 h 17"/>
                <a:gd name="T2" fmla="*/ 13 w 31"/>
                <a:gd name="T3" fmla="*/ 0 h 17"/>
                <a:gd name="T4" fmla="*/ 2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3" y="0"/>
                  </a:cubicBezTo>
                  <a:cubicBezTo>
                    <a:pt x="5" y="0"/>
                    <a:pt x="0" y="4"/>
                    <a:pt x="2" y="9"/>
                  </a:cubicBezTo>
                  <a:cubicBezTo>
                    <a:pt x="4" y="13"/>
                    <a:pt x="11" y="17"/>
                    <a:pt x="19"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246" name="ïśḷiḋe"/>
            <p:cNvSpPr/>
            <p:nvPr userDrawn="1"/>
          </p:nvSpPr>
          <p:spPr bwMode="auto">
            <a:xfrm>
              <a:off x="8105400" y="1804190"/>
              <a:ext cx="112636" cy="61718"/>
            </a:xfrm>
            <a:custGeom>
              <a:avLst/>
              <a:gdLst>
                <a:gd name="T0" fmla="*/ 29 w 31"/>
                <a:gd name="T1" fmla="*/ 9 h 17"/>
                <a:gd name="T2" fmla="*/ 13 w 31"/>
                <a:gd name="T3" fmla="*/ 0 h 17"/>
                <a:gd name="T4" fmla="*/ 2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0" y="0"/>
                    <a:pt x="13" y="0"/>
                  </a:cubicBezTo>
                  <a:cubicBezTo>
                    <a:pt x="5" y="0"/>
                    <a:pt x="0" y="4"/>
                    <a:pt x="2" y="9"/>
                  </a:cubicBezTo>
                  <a:cubicBezTo>
                    <a:pt x="3" y="13"/>
                    <a:pt x="11" y="17"/>
                    <a:pt x="19"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47" name="ïSḻídè"/>
            <p:cNvSpPr/>
            <p:nvPr userDrawn="1"/>
          </p:nvSpPr>
          <p:spPr bwMode="auto">
            <a:xfrm>
              <a:off x="8228836" y="1804190"/>
              <a:ext cx="114178" cy="61718"/>
            </a:xfrm>
            <a:custGeom>
              <a:avLst/>
              <a:gdLst>
                <a:gd name="T0" fmla="*/ 29 w 31"/>
                <a:gd name="T1" fmla="*/ 9 h 17"/>
                <a:gd name="T2" fmla="*/ 12 w 31"/>
                <a:gd name="T3" fmla="*/ 0 h 17"/>
                <a:gd name="T4" fmla="*/ 2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5" y="0"/>
                    <a:pt x="0" y="4"/>
                    <a:pt x="2" y="9"/>
                  </a:cubicBezTo>
                  <a:cubicBezTo>
                    <a:pt x="3" y="13"/>
                    <a:pt x="11" y="17"/>
                    <a:pt x="18"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48" name="iśḻïḋê"/>
            <p:cNvSpPr/>
            <p:nvPr userDrawn="1"/>
          </p:nvSpPr>
          <p:spPr bwMode="auto">
            <a:xfrm>
              <a:off x="8349186" y="1804190"/>
              <a:ext cx="117264"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3"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49" name="îṡliḍê"/>
            <p:cNvSpPr/>
            <p:nvPr userDrawn="1"/>
          </p:nvSpPr>
          <p:spPr bwMode="auto">
            <a:xfrm>
              <a:off x="8474165" y="1804190"/>
              <a:ext cx="115721" cy="61718"/>
            </a:xfrm>
            <a:custGeom>
              <a:avLst/>
              <a:gdLst>
                <a:gd name="T0" fmla="*/ 30 w 32"/>
                <a:gd name="T1" fmla="*/ 9 h 17"/>
                <a:gd name="T2" fmla="*/ 12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50" name="isḷïḋé"/>
            <p:cNvSpPr/>
            <p:nvPr userDrawn="1"/>
          </p:nvSpPr>
          <p:spPr bwMode="auto">
            <a:xfrm>
              <a:off x="9290383" y="1953855"/>
              <a:ext cx="120350" cy="63261"/>
            </a:xfrm>
            <a:custGeom>
              <a:avLst/>
              <a:gdLst>
                <a:gd name="T0" fmla="*/ 31 w 33"/>
                <a:gd name="T1" fmla="*/ 8 h 17"/>
                <a:gd name="T2" fmla="*/ 12 w 33"/>
                <a:gd name="T3" fmla="*/ 0 h 17"/>
                <a:gd name="T4" fmla="*/ 3 w 33"/>
                <a:gd name="T5" fmla="*/ 8 h 17"/>
                <a:gd name="T6" fmla="*/ 21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4" y="0"/>
                    <a:pt x="0" y="4"/>
                    <a:pt x="3" y="8"/>
                  </a:cubicBezTo>
                  <a:cubicBezTo>
                    <a:pt x="5" y="13"/>
                    <a:pt x="14" y="17"/>
                    <a:pt x="21" y="17"/>
                  </a:cubicBezTo>
                  <a:cubicBezTo>
                    <a:pt x="29" y="17"/>
                    <a:pt x="33" y="13"/>
                    <a:pt x="31" y="8"/>
                  </a:cubicBezTo>
                  <a:close/>
                </a:path>
              </a:pathLst>
            </a:custGeom>
            <a:grpFill/>
            <a:ln>
              <a:noFill/>
            </a:ln>
          </p:spPr>
          <p:txBody>
            <a:bodyPr anchor="ctr"/>
            <a:lstStyle/>
            <a:p>
              <a:pPr algn="ctr"/>
              <a:endParaRPr>
                <a:solidFill>
                  <a:schemeClr val="accent1">
                    <a:lumMod val="50000"/>
                  </a:schemeClr>
                </a:solidFill>
              </a:endParaRPr>
            </a:p>
          </p:txBody>
        </p:sp>
        <p:sp>
          <p:nvSpPr>
            <p:cNvPr id="251" name="íś1idé"/>
            <p:cNvSpPr/>
            <p:nvPr userDrawn="1"/>
          </p:nvSpPr>
          <p:spPr bwMode="auto">
            <a:xfrm>
              <a:off x="9415362"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9" y="4"/>
                    <a:pt x="20" y="0"/>
                    <a:pt x="12" y="0"/>
                  </a:cubicBezTo>
                  <a:cubicBezTo>
                    <a:pt x="5" y="0"/>
                    <a:pt x="0" y="4"/>
                    <a:pt x="3" y="8"/>
                  </a:cubicBezTo>
                  <a:cubicBezTo>
                    <a:pt x="6" y="13"/>
                    <a:pt x="14" y="17"/>
                    <a:pt x="22"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2" name="iŝlíḋê"/>
            <p:cNvSpPr/>
            <p:nvPr userDrawn="1"/>
          </p:nvSpPr>
          <p:spPr bwMode="auto">
            <a:xfrm>
              <a:off x="9543426"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20" y="0"/>
                    <a:pt x="12" y="0"/>
                  </a:cubicBezTo>
                  <a:cubicBezTo>
                    <a:pt x="4" y="0"/>
                    <a:pt x="0" y="4"/>
                    <a:pt x="3" y="8"/>
                  </a:cubicBezTo>
                  <a:cubicBezTo>
                    <a:pt x="5" y="13"/>
                    <a:pt x="14" y="17"/>
                    <a:pt x="22"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3" name="íṩliḑe"/>
            <p:cNvSpPr/>
            <p:nvPr userDrawn="1"/>
          </p:nvSpPr>
          <p:spPr bwMode="auto">
            <a:xfrm>
              <a:off x="9666862" y="1953855"/>
              <a:ext cx="123436" cy="63261"/>
            </a:xfrm>
            <a:custGeom>
              <a:avLst/>
              <a:gdLst>
                <a:gd name="T0" fmla="*/ 31 w 34"/>
                <a:gd name="T1" fmla="*/ 8 h 17"/>
                <a:gd name="T2" fmla="*/ 12 w 34"/>
                <a:gd name="T3" fmla="*/ 0 h 17"/>
                <a:gd name="T4" fmla="*/ 3 w 34"/>
                <a:gd name="T5" fmla="*/ 8 h 17"/>
                <a:gd name="T6" fmla="*/ 23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9" y="4"/>
                    <a:pt x="20" y="0"/>
                    <a:pt x="12" y="0"/>
                  </a:cubicBezTo>
                  <a:cubicBezTo>
                    <a:pt x="4" y="0"/>
                    <a:pt x="0" y="4"/>
                    <a:pt x="3" y="8"/>
                  </a:cubicBezTo>
                  <a:cubicBezTo>
                    <a:pt x="6" y="13"/>
                    <a:pt x="15" y="17"/>
                    <a:pt x="23"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4" name="iṡlide"/>
            <p:cNvSpPr/>
            <p:nvPr userDrawn="1"/>
          </p:nvSpPr>
          <p:spPr bwMode="auto">
            <a:xfrm>
              <a:off x="9794927"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19" y="0"/>
                    <a:pt x="12" y="0"/>
                  </a:cubicBezTo>
                  <a:cubicBezTo>
                    <a:pt x="4" y="0"/>
                    <a:pt x="0" y="4"/>
                    <a:pt x="3" y="8"/>
                  </a:cubicBezTo>
                  <a:cubicBezTo>
                    <a:pt x="6" y="13"/>
                    <a:pt x="14" y="17"/>
                    <a:pt x="22" y="17"/>
                  </a:cubicBezTo>
                  <a:cubicBezTo>
                    <a:pt x="30"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5" name="îṥḻïďe"/>
            <p:cNvSpPr/>
            <p:nvPr userDrawn="1"/>
          </p:nvSpPr>
          <p:spPr bwMode="auto">
            <a:xfrm>
              <a:off x="9918363" y="1953855"/>
              <a:ext cx="128065" cy="63261"/>
            </a:xfrm>
            <a:custGeom>
              <a:avLst/>
              <a:gdLst>
                <a:gd name="T0" fmla="*/ 32 w 35"/>
                <a:gd name="T1" fmla="*/ 8 h 17"/>
                <a:gd name="T2" fmla="*/ 12 w 35"/>
                <a:gd name="T3" fmla="*/ 0 h 17"/>
                <a:gd name="T4" fmla="*/ 3 w 35"/>
                <a:gd name="T5" fmla="*/ 8 h 17"/>
                <a:gd name="T6" fmla="*/ 23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28" y="4"/>
                    <a:pt x="20" y="0"/>
                    <a:pt x="12" y="0"/>
                  </a:cubicBezTo>
                  <a:cubicBezTo>
                    <a:pt x="4" y="0"/>
                    <a:pt x="0" y="4"/>
                    <a:pt x="3" y="8"/>
                  </a:cubicBezTo>
                  <a:cubicBezTo>
                    <a:pt x="6" y="13"/>
                    <a:pt x="15" y="17"/>
                    <a:pt x="23" y="17"/>
                  </a:cubicBezTo>
                  <a:cubicBezTo>
                    <a:pt x="31" y="17"/>
                    <a:pt x="35" y="13"/>
                    <a:pt x="32" y="8"/>
                  </a:cubicBezTo>
                  <a:close/>
                </a:path>
              </a:pathLst>
            </a:custGeom>
            <a:grpFill/>
            <a:ln>
              <a:noFill/>
            </a:ln>
          </p:spPr>
          <p:txBody>
            <a:bodyPr anchor="ctr"/>
            <a:lstStyle/>
            <a:p>
              <a:pPr algn="ctr"/>
              <a:endParaRPr>
                <a:solidFill>
                  <a:schemeClr val="accent1">
                    <a:lumMod val="50000"/>
                  </a:schemeClr>
                </a:solidFill>
              </a:endParaRPr>
            </a:p>
          </p:txBody>
        </p:sp>
        <p:sp>
          <p:nvSpPr>
            <p:cNvPr id="256" name="îSḷídê"/>
            <p:cNvSpPr/>
            <p:nvPr userDrawn="1"/>
          </p:nvSpPr>
          <p:spPr bwMode="auto">
            <a:xfrm>
              <a:off x="10046427" y="1953855"/>
              <a:ext cx="123436" cy="63261"/>
            </a:xfrm>
            <a:custGeom>
              <a:avLst/>
              <a:gdLst>
                <a:gd name="T0" fmla="*/ 31 w 34"/>
                <a:gd name="T1" fmla="*/ 8 h 17"/>
                <a:gd name="T2" fmla="*/ 11 w 34"/>
                <a:gd name="T3" fmla="*/ 0 h 17"/>
                <a:gd name="T4" fmla="*/ 3 w 34"/>
                <a:gd name="T5" fmla="*/ 8 h 17"/>
                <a:gd name="T6" fmla="*/ 23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19" y="0"/>
                    <a:pt x="11" y="0"/>
                  </a:cubicBezTo>
                  <a:cubicBezTo>
                    <a:pt x="4" y="0"/>
                    <a:pt x="0" y="4"/>
                    <a:pt x="3" y="8"/>
                  </a:cubicBezTo>
                  <a:cubicBezTo>
                    <a:pt x="6" y="13"/>
                    <a:pt x="15" y="17"/>
                    <a:pt x="23" y="17"/>
                  </a:cubicBezTo>
                  <a:cubicBezTo>
                    <a:pt x="31" y="17"/>
                    <a:pt x="34" y="13"/>
                    <a:pt x="31" y="8"/>
                  </a:cubicBezTo>
                  <a:close/>
                </a:path>
              </a:pathLst>
            </a:custGeom>
            <a:grpFill/>
            <a:ln>
              <a:noFill/>
            </a:ln>
          </p:spPr>
          <p:txBody>
            <a:bodyPr anchor="ctr"/>
            <a:lstStyle/>
            <a:p>
              <a:pPr algn="ctr"/>
              <a:endParaRPr>
                <a:solidFill>
                  <a:schemeClr val="accent1">
                    <a:lumMod val="50000"/>
                  </a:schemeClr>
                </a:solidFill>
              </a:endParaRPr>
            </a:p>
          </p:txBody>
        </p:sp>
        <p:sp>
          <p:nvSpPr>
            <p:cNvPr id="257" name="íSlíḓè"/>
            <p:cNvSpPr/>
            <p:nvPr userDrawn="1"/>
          </p:nvSpPr>
          <p:spPr bwMode="auto">
            <a:xfrm>
              <a:off x="10169863" y="1953855"/>
              <a:ext cx="128065" cy="63261"/>
            </a:xfrm>
            <a:custGeom>
              <a:avLst/>
              <a:gdLst>
                <a:gd name="T0" fmla="*/ 32 w 35"/>
                <a:gd name="T1" fmla="*/ 8 h 17"/>
                <a:gd name="T2" fmla="*/ 12 w 35"/>
                <a:gd name="T3" fmla="*/ 0 h 17"/>
                <a:gd name="T4" fmla="*/ 3 w 35"/>
                <a:gd name="T5" fmla="*/ 8 h 17"/>
                <a:gd name="T6" fmla="*/ 23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28" y="4"/>
                    <a:pt x="19" y="0"/>
                    <a:pt x="12" y="0"/>
                  </a:cubicBezTo>
                  <a:cubicBezTo>
                    <a:pt x="4" y="0"/>
                    <a:pt x="0" y="4"/>
                    <a:pt x="3" y="8"/>
                  </a:cubicBezTo>
                  <a:cubicBezTo>
                    <a:pt x="7" y="13"/>
                    <a:pt x="16" y="17"/>
                    <a:pt x="23" y="17"/>
                  </a:cubicBezTo>
                  <a:cubicBezTo>
                    <a:pt x="31" y="17"/>
                    <a:pt x="35" y="13"/>
                    <a:pt x="32" y="8"/>
                  </a:cubicBezTo>
                  <a:close/>
                </a:path>
              </a:pathLst>
            </a:custGeom>
            <a:grpFill/>
            <a:ln>
              <a:noFill/>
            </a:ln>
          </p:spPr>
          <p:txBody>
            <a:bodyPr anchor="ctr"/>
            <a:lstStyle/>
            <a:p>
              <a:pPr algn="ctr"/>
              <a:endParaRPr>
                <a:solidFill>
                  <a:schemeClr val="accent1">
                    <a:lumMod val="50000"/>
                  </a:schemeClr>
                </a:solidFill>
              </a:endParaRPr>
            </a:p>
          </p:txBody>
        </p:sp>
        <p:sp>
          <p:nvSpPr>
            <p:cNvPr id="258" name="îślíďê"/>
            <p:cNvSpPr/>
            <p:nvPr userDrawn="1"/>
          </p:nvSpPr>
          <p:spPr bwMode="auto">
            <a:xfrm>
              <a:off x="10297928" y="1953855"/>
              <a:ext cx="128065" cy="63261"/>
            </a:xfrm>
            <a:custGeom>
              <a:avLst/>
              <a:gdLst>
                <a:gd name="T0" fmla="*/ 31 w 35"/>
                <a:gd name="T1" fmla="*/ 8 h 17"/>
                <a:gd name="T2" fmla="*/ 11 w 35"/>
                <a:gd name="T3" fmla="*/ 0 h 17"/>
                <a:gd name="T4" fmla="*/ 3 w 35"/>
                <a:gd name="T5" fmla="*/ 8 h 17"/>
                <a:gd name="T6" fmla="*/ 23 w 35"/>
                <a:gd name="T7" fmla="*/ 17 h 17"/>
                <a:gd name="T8" fmla="*/ 31 w 35"/>
                <a:gd name="T9" fmla="*/ 8 h 17"/>
              </a:gdLst>
              <a:ahLst/>
              <a:cxnLst>
                <a:cxn ang="0">
                  <a:pos x="T0" y="T1"/>
                </a:cxn>
                <a:cxn ang="0">
                  <a:pos x="T2" y="T3"/>
                </a:cxn>
                <a:cxn ang="0">
                  <a:pos x="T4" y="T5"/>
                </a:cxn>
                <a:cxn ang="0">
                  <a:pos x="T6" y="T7"/>
                </a:cxn>
                <a:cxn ang="0">
                  <a:pos x="T8" y="T9"/>
                </a:cxn>
              </a:cxnLst>
              <a:rect l="0" t="0" r="r" b="b"/>
              <a:pathLst>
                <a:path w="35" h="17">
                  <a:moveTo>
                    <a:pt x="31" y="8"/>
                  </a:moveTo>
                  <a:cubicBezTo>
                    <a:pt x="28" y="4"/>
                    <a:pt x="19" y="0"/>
                    <a:pt x="11" y="0"/>
                  </a:cubicBezTo>
                  <a:cubicBezTo>
                    <a:pt x="3" y="0"/>
                    <a:pt x="0" y="4"/>
                    <a:pt x="3" y="8"/>
                  </a:cubicBezTo>
                  <a:cubicBezTo>
                    <a:pt x="6" y="13"/>
                    <a:pt x="15" y="17"/>
                    <a:pt x="23" y="17"/>
                  </a:cubicBezTo>
                  <a:cubicBezTo>
                    <a:pt x="31" y="17"/>
                    <a:pt x="35" y="13"/>
                    <a:pt x="31" y="8"/>
                  </a:cubicBezTo>
                  <a:close/>
                </a:path>
              </a:pathLst>
            </a:custGeom>
            <a:grpFill/>
            <a:ln>
              <a:noFill/>
            </a:ln>
          </p:spPr>
          <p:txBody>
            <a:bodyPr anchor="ctr"/>
            <a:lstStyle/>
            <a:p>
              <a:pPr algn="ctr"/>
              <a:endParaRPr>
                <a:solidFill>
                  <a:schemeClr val="accent1">
                    <a:lumMod val="50000"/>
                  </a:schemeClr>
                </a:solidFill>
              </a:endParaRPr>
            </a:p>
          </p:txBody>
        </p:sp>
        <p:sp>
          <p:nvSpPr>
            <p:cNvPr id="259" name="ïSļîďê"/>
            <p:cNvSpPr/>
            <p:nvPr userDrawn="1"/>
          </p:nvSpPr>
          <p:spPr bwMode="auto">
            <a:xfrm>
              <a:off x="9330500" y="2031003"/>
              <a:ext cx="124979"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5"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0" name="íṡlïḑé"/>
            <p:cNvSpPr/>
            <p:nvPr userDrawn="1"/>
          </p:nvSpPr>
          <p:spPr bwMode="auto">
            <a:xfrm>
              <a:off x="9458565" y="2031003"/>
              <a:ext cx="124979"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1" name="îṡḷiďe"/>
            <p:cNvSpPr/>
            <p:nvPr userDrawn="1"/>
          </p:nvSpPr>
          <p:spPr bwMode="auto">
            <a:xfrm>
              <a:off x="9586629" y="2031003"/>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2" name="isľíḓé"/>
            <p:cNvSpPr/>
            <p:nvPr userDrawn="1"/>
          </p:nvSpPr>
          <p:spPr bwMode="auto">
            <a:xfrm>
              <a:off x="9714694" y="2031003"/>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3" name="ïṣļîḍê"/>
            <p:cNvSpPr/>
            <p:nvPr userDrawn="1"/>
          </p:nvSpPr>
          <p:spPr bwMode="auto">
            <a:xfrm>
              <a:off x="9842758" y="2031003"/>
              <a:ext cx="123436"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4" name="ïśḷïdê"/>
            <p:cNvSpPr/>
            <p:nvPr userDrawn="1"/>
          </p:nvSpPr>
          <p:spPr bwMode="auto">
            <a:xfrm>
              <a:off x="9969280" y="2031003"/>
              <a:ext cx="124979" cy="61718"/>
            </a:xfrm>
            <a:custGeom>
              <a:avLst/>
              <a:gdLst>
                <a:gd name="T0" fmla="*/ 31 w 34"/>
                <a:gd name="T1" fmla="*/ 9 h 17"/>
                <a:gd name="T2" fmla="*/ 11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1" y="0"/>
                  </a:cubicBezTo>
                  <a:cubicBezTo>
                    <a:pt x="4" y="0"/>
                    <a:pt x="0" y="4"/>
                    <a:pt x="3" y="9"/>
                  </a:cubicBezTo>
                  <a:cubicBezTo>
                    <a:pt x="6" y="13"/>
                    <a:pt x="15" y="17"/>
                    <a:pt x="23" y="17"/>
                  </a:cubicBezTo>
                  <a:cubicBezTo>
                    <a:pt x="31"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65" name="îṧ1iďé"/>
            <p:cNvSpPr/>
            <p:nvPr userDrawn="1"/>
          </p:nvSpPr>
          <p:spPr bwMode="auto">
            <a:xfrm>
              <a:off x="10097345" y="2031003"/>
              <a:ext cx="128065" cy="61718"/>
            </a:xfrm>
            <a:custGeom>
              <a:avLst/>
              <a:gdLst>
                <a:gd name="T0" fmla="*/ 31 w 35"/>
                <a:gd name="T1" fmla="*/ 9 h 17"/>
                <a:gd name="T2" fmla="*/ 11 w 35"/>
                <a:gd name="T3" fmla="*/ 0 h 17"/>
                <a:gd name="T4" fmla="*/ 3 w 35"/>
                <a:gd name="T5" fmla="*/ 9 h 17"/>
                <a:gd name="T6" fmla="*/ 23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28" y="4"/>
                    <a:pt x="19" y="0"/>
                    <a:pt x="11" y="0"/>
                  </a:cubicBezTo>
                  <a:cubicBezTo>
                    <a:pt x="3" y="0"/>
                    <a:pt x="0" y="4"/>
                    <a:pt x="3" y="9"/>
                  </a:cubicBezTo>
                  <a:cubicBezTo>
                    <a:pt x="6" y="13"/>
                    <a:pt x="15" y="17"/>
                    <a:pt x="23" y="17"/>
                  </a:cubicBezTo>
                  <a:cubicBezTo>
                    <a:pt x="31" y="17"/>
                    <a:pt x="35" y="13"/>
                    <a:pt x="31" y="9"/>
                  </a:cubicBezTo>
                  <a:close/>
                </a:path>
              </a:pathLst>
            </a:custGeom>
            <a:grpFill/>
            <a:ln>
              <a:noFill/>
            </a:ln>
          </p:spPr>
          <p:txBody>
            <a:bodyPr anchor="ctr"/>
            <a:lstStyle/>
            <a:p>
              <a:pPr algn="ctr"/>
              <a:endParaRPr>
                <a:solidFill>
                  <a:schemeClr val="accent1">
                    <a:lumMod val="50000"/>
                  </a:schemeClr>
                </a:solidFill>
              </a:endParaRPr>
            </a:p>
          </p:txBody>
        </p:sp>
        <p:sp>
          <p:nvSpPr>
            <p:cNvPr id="266" name="îṩļîḓè"/>
            <p:cNvSpPr/>
            <p:nvPr userDrawn="1"/>
          </p:nvSpPr>
          <p:spPr bwMode="auto">
            <a:xfrm>
              <a:off x="10222323" y="2031003"/>
              <a:ext cx="131151" cy="61718"/>
            </a:xfrm>
            <a:custGeom>
              <a:avLst/>
              <a:gdLst>
                <a:gd name="T0" fmla="*/ 32 w 36"/>
                <a:gd name="T1" fmla="*/ 9 h 17"/>
                <a:gd name="T2" fmla="*/ 12 w 36"/>
                <a:gd name="T3" fmla="*/ 0 h 17"/>
                <a:gd name="T4" fmla="*/ 4 w 36"/>
                <a:gd name="T5" fmla="*/ 9 h 17"/>
                <a:gd name="T6" fmla="*/ 24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29" y="4"/>
                    <a:pt x="20" y="0"/>
                    <a:pt x="12" y="0"/>
                  </a:cubicBezTo>
                  <a:cubicBezTo>
                    <a:pt x="4" y="0"/>
                    <a:pt x="0" y="4"/>
                    <a:pt x="4" y="9"/>
                  </a:cubicBezTo>
                  <a:cubicBezTo>
                    <a:pt x="7" y="13"/>
                    <a:pt x="16" y="17"/>
                    <a:pt x="24" y="17"/>
                  </a:cubicBezTo>
                  <a:cubicBezTo>
                    <a:pt x="32" y="17"/>
                    <a:pt x="36" y="13"/>
                    <a:pt x="32" y="9"/>
                  </a:cubicBezTo>
                  <a:close/>
                </a:path>
              </a:pathLst>
            </a:custGeom>
            <a:grpFill/>
            <a:ln>
              <a:noFill/>
            </a:ln>
          </p:spPr>
          <p:txBody>
            <a:bodyPr anchor="ctr"/>
            <a:lstStyle/>
            <a:p>
              <a:pPr algn="ctr"/>
              <a:endParaRPr>
                <a:solidFill>
                  <a:schemeClr val="accent1">
                    <a:lumMod val="50000"/>
                  </a:schemeClr>
                </a:solidFill>
              </a:endParaRPr>
            </a:p>
          </p:txBody>
        </p:sp>
        <p:sp>
          <p:nvSpPr>
            <p:cNvPr id="267" name="îṡľïḍê"/>
            <p:cNvSpPr/>
            <p:nvPr userDrawn="1"/>
          </p:nvSpPr>
          <p:spPr bwMode="auto">
            <a:xfrm>
              <a:off x="7758238" y="1878251"/>
              <a:ext cx="114178" cy="61718"/>
            </a:xfrm>
            <a:custGeom>
              <a:avLst/>
              <a:gdLst>
                <a:gd name="T0" fmla="*/ 29 w 31"/>
                <a:gd name="T1" fmla="*/ 9 h 17"/>
                <a:gd name="T2" fmla="*/ 13 w 31"/>
                <a:gd name="T3" fmla="*/ 0 h 17"/>
                <a:gd name="T4" fmla="*/ 2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1" y="0"/>
                    <a:pt x="13" y="0"/>
                  </a:cubicBezTo>
                  <a:cubicBezTo>
                    <a:pt x="5" y="0"/>
                    <a:pt x="0" y="4"/>
                    <a:pt x="2" y="9"/>
                  </a:cubicBezTo>
                  <a:cubicBezTo>
                    <a:pt x="3" y="13"/>
                    <a:pt x="10" y="17"/>
                    <a:pt x="18"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68" name="îṡlïďè"/>
            <p:cNvSpPr/>
            <p:nvPr userDrawn="1"/>
          </p:nvSpPr>
          <p:spPr bwMode="auto">
            <a:xfrm>
              <a:off x="7883216" y="1878251"/>
              <a:ext cx="112636" cy="61718"/>
            </a:xfrm>
            <a:custGeom>
              <a:avLst/>
              <a:gdLst>
                <a:gd name="T0" fmla="*/ 30 w 31"/>
                <a:gd name="T1" fmla="*/ 9 h 17"/>
                <a:gd name="T2" fmla="*/ 13 w 31"/>
                <a:gd name="T3" fmla="*/ 0 h 17"/>
                <a:gd name="T4" fmla="*/ 2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2" y="9"/>
                  </a:cubicBezTo>
                  <a:cubicBezTo>
                    <a:pt x="3" y="13"/>
                    <a:pt x="11"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269" name="iṣḻíďe"/>
            <p:cNvSpPr/>
            <p:nvPr userDrawn="1"/>
          </p:nvSpPr>
          <p:spPr bwMode="auto">
            <a:xfrm>
              <a:off x="8006652" y="1878251"/>
              <a:ext cx="112636" cy="61718"/>
            </a:xfrm>
            <a:custGeom>
              <a:avLst/>
              <a:gdLst>
                <a:gd name="T0" fmla="*/ 30 w 31"/>
                <a:gd name="T1" fmla="*/ 9 h 17"/>
                <a:gd name="T2" fmla="*/ 13 w 31"/>
                <a:gd name="T3" fmla="*/ 0 h 17"/>
                <a:gd name="T4" fmla="*/ 2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2" y="9"/>
                  </a:cubicBezTo>
                  <a:cubicBezTo>
                    <a:pt x="3" y="13"/>
                    <a:pt x="11" y="17"/>
                    <a:pt x="19" y="17"/>
                  </a:cubicBezTo>
                  <a:cubicBezTo>
                    <a:pt x="27"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270" name="ïṣľïḑe"/>
            <p:cNvSpPr/>
            <p:nvPr userDrawn="1"/>
          </p:nvSpPr>
          <p:spPr bwMode="auto">
            <a:xfrm>
              <a:off x="8130087" y="1878251"/>
              <a:ext cx="117264"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1" y="0"/>
                    <a:pt x="13" y="0"/>
                  </a:cubicBezTo>
                  <a:cubicBezTo>
                    <a:pt x="5" y="0"/>
                    <a:pt x="0" y="4"/>
                    <a:pt x="2" y="9"/>
                  </a:cubicBezTo>
                  <a:cubicBezTo>
                    <a:pt x="4" y="13"/>
                    <a:pt x="11"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1" name="iS1îḓè"/>
            <p:cNvSpPr/>
            <p:nvPr userDrawn="1"/>
          </p:nvSpPr>
          <p:spPr bwMode="auto">
            <a:xfrm>
              <a:off x="8255067" y="1878251"/>
              <a:ext cx="115721"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1" y="0"/>
                    <a:pt x="13"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2" name="i$ḷíde"/>
            <p:cNvSpPr/>
            <p:nvPr userDrawn="1"/>
          </p:nvSpPr>
          <p:spPr bwMode="auto">
            <a:xfrm>
              <a:off x="8383131" y="1878251"/>
              <a:ext cx="112636" cy="61718"/>
            </a:xfrm>
            <a:custGeom>
              <a:avLst/>
              <a:gdLst>
                <a:gd name="T0" fmla="*/ 29 w 31"/>
                <a:gd name="T1" fmla="*/ 9 h 17"/>
                <a:gd name="T2" fmla="*/ 12 w 31"/>
                <a:gd name="T3" fmla="*/ 0 h 17"/>
                <a:gd name="T4" fmla="*/ 1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4" y="0"/>
                    <a:pt x="0" y="4"/>
                    <a:pt x="1" y="9"/>
                  </a:cubicBezTo>
                  <a:cubicBezTo>
                    <a:pt x="3" y="13"/>
                    <a:pt x="11" y="17"/>
                    <a:pt x="19" y="17"/>
                  </a:cubicBezTo>
                  <a:cubicBezTo>
                    <a:pt x="26"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73" name="íşḻïḍé"/>
            <p:cNvSpPr/>
            <p:nvPr userDrawn="1"/>
          </p:nvSpPr>
          <p:spPr bwMode="auto">
            <a:xfrm>
              <a:off x="8506566" y="1878251"/>
              <a:ext cx="112636" cy="61718"/>
            </a:xfrm>
            <a:custGeom>
              <a:avLst/>
              <a:gdLst>
                <a:gd name="T0" fmla="*/ 29 w 31"/>
                <a:gd name="T1" fmla="*/ 9 h 17"/>
                <a:gd name="T2" fmla="*/ 12 w 31"/>
                <a:gd name="T3" fmla="*/ 0 h 17"/>
                <a:gd name="T4" fmla="*/ 2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4" y="0"/>
                    <a:pt x="0" y="4"/>
                    <a:pt x="2" y="9"/>
                  </a:cubicBezTo>
                  <a:cubicBezTo>
                    <a:pt x="3" y="13"/>
                    <a:pt x="11" y="17"/>
                    <a:pt x="19" y="17"/>
                  </a:cubicBezTo>
                  <a:cubicBezTo>
                    <a:pt x="27" y="17"/>
                    <a:pt x="31" y="13"/>
                    <a:pt x="29" y="9"/>
                  </a:cubicBezTo>
                  <a:close/>
                </a:path>
              </a:pathLst>
            </a:custGeom>
            <a:grpFill/>
            <a:ln>
              <a:noFill/>
            </a:ln>
          </p:spPr>
          <p:txBody>
            <a:bodyPr anchor="ctr"/>
            <a:lstStyle/>
            <a:p>
              <a:pPr algn="ctr"/>
              <a:endParaRPr>
                <a:solidFill>
                  <a:schemeClr val="accent1">
                    <a:lumMod val="50000"/>
                  </a:schemeClr>
                </a:solidFill>
              </a:endParaRPr>
            </a:p>
          </p:txBody>
        </p:sp>
        <p:sp>
          <p:nvSpPr>
            <p:cNvPr id="274" name="îṣḻïďè"/>
            <p:cNvSpPr/>
            <p:nvPr userDrawn="1"/>
          </p:nvSpPr>
          <p:spPr bwMode="auto">
            <a:xfrm>
              <a:off x="8630002" y="1878251"/>
              <a:ext cx="117264" cy="61718"/>
            </a:xfrm>
            <a:custGeom>
              <a:avLst/>
              <a:gdLst>
                <a:gd name="T0" fmla="*/ 30 w 32"/>
                <a:gd name="T1" fmla="*/ 9 h 17"/>
                <a:gd name="T2" fmla="*/ 12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7" y="4"/>
                    <a:pt x="20" y="0"/>
                    <a:pt x="12" y="0"/>
                  </a:cubicBezTo>
                  <a:cubicBezTo>
                    <a:pt x="4"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5" name="ïSľíḓe"/>
            <p:cNvSpPr/>
            <p:nvPr userDrawn="1"/>
          </p:nvSpPr>
          <p:spPr bwMode="auto">
            <a:xfrm>
              <a:off x="8754981" y="1878251"/>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2" y="17"/>
                    <a:pt x="20" y="17"/>
                  </a:cubicBezTo>
                  <a:cubicBezTo>
                    <a:pt x="27"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6" name="išḷiďè"/>
            <p:cNvSpPr/>
            <p:nvPr userDrawn="1"/>
          </p:nvSpPr>
          <p:spPr bwMode="auto">
            <a:xfrm>
              <a:off x="8878417" y="1878251"/>
              <a:ext cx="117264"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2"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7" name="îṧļïďé"/>
            <p:cNvSpPr/>
            <p:nvPr userDrawn="1"/>
          </p:nvSpPr>
          <p:spPr bwMode="auto">
            <a:xfrm>
              <a:off x="9003395" y="1878251"/>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3" y="17"/>
                    <a:pt x="20" y="17"/>
                  </a:cubicBezTo>
                  <a:cubicBezTo>
                    <a:pt x="28" y="17"/>
                    <a:pt x="32" y="13"/>
                    <a:pt x="30" y="9"/>
                  </a:cubicBezTo>
                  <a:close/>
                </a:path>
              </a:pathLst>
            </a:custGeom>
            <a:grpFill/>
            <a:ln>
              <a:noFill/>
            </a:ln>
          </p:spPr>
          <p:txBody>
            <a:bodyPr anchor="ctr"/>
            <a:lstStyle/>
            <a:p>
              <a:pPr algn="ctr"/>
              <a:endParaRPr>
                <a:solidFill>
                  <a:schemeClr val="accent1">
                    <a:lumMod val="50000"/>
                  </a:schemeClr>
                </a:solidFill>
              </a:endParaRPr>
            </a:p>
          </p:txBody>
        </p:sp>
        <p:sp>
          <p:nvSpPr>
            <p:cNvPr id="278" name="íšļïde"/>
            <p:cNvSpPr/>
            <p:nvPr userDrawn="1"/>
          </p:nvSpPr>
          <p:spPr bwMode="auto">
            <a:xfrm>
              <a:off x="9126831" y="1878251"/>
              <a:ext cx="120350" cy="61718"/>
            </a:xfrm>
            <a:custGeom>
              <a:avLst/>
              <a:gdLst>
                <a:gd name="T0" fmla="*/ 30 w 33"/>
                <a:gd name="T1" fmla="*/ 9 h 17"/>
                <a:gd name="T2" fmla="*/ 12 w 33"/>
                <a:gd name="T3" fmla="*/ 0 h 17"/>
                <a:gd name="T4" fmla="*/ 2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2" y="9"/>
                  </a:cubicBezTo>
                  <a:cubicBezTo>
                    <a:pt x="5" y="13"/>
                    <a:pt x="13" y="17"/>
                    <a:pt x="21" y="17"/>
                  </a:cubicBezTo>
                  <a:cubicBezTo>
                    <a:pt x="28"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279" name="išlîḋê"/>
            <p:cNvSpPr/>
            <p:nvPr userDrawn="1"/>
          </p:nvSpPr>
          <p:spPr bwMode="auto">
            <a:xfrm>
              <a:off x="9250267" y="1878251"/>
              <a:ext cx="120350" cy="61718"/>
            </a:xfrm>
            <a:custGeom>
              <a:avLst/>
              <a:gdLst>
                <a:gd name="T0" fmla="*/ 30 w 33"/>
                <a:gd name="T1" fmla="*/ 9 h 17"/>
                <a:gd name="T2" fmla="*/ 12 w 33"/>
                <a:gd name="T3" fmla="*/ 0 h 17"/>
                <a:gd name="T4" fmla="*/ 2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2" y="9"/>
                  </a:cubicBezTo>
                  <a:cubicBezTo>
                    <a:pt x="5" y="13"/>
                    <a:pt x="13" y="17"/>
                    <a:pt x="21" y="17"/>
                  </a:cubicBezTo>
                  <a:cubicBezTo>
                    <a:pt x="29"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280" name="i$1ïďê"/>
            <p:cNvSpPr/>
            <p:nvPr userDrawn="1"/>
          </p:nvSpPr>
          <p:spPr bwMode="auto">
            <a:xfrm>
              <a:off x="9375246" y="1878251"/>
              <a:ext cx="120350" cy="61718"/>
            </a:xfrm>
            <a:custGeom>
              <a:avLst/>
              <a:gdLst>
                <a:gd name="T0" fmla="*/ 30 w 33"/>
                <a:gd name="T1" fmla="*/ 9 h 17"/>
                <a:gd name="T2" fmla="*/ 12 w 33"/>
                <a:gd name="T3" fmla="*/ 0 h 17"/>
                <a:gd name="T4" fmla="*/ 3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19" y="0"/>
                    <a:pt x="12" y="0"/>
                  </a:cubicBezTo>
                  <a:cubicBezTo>
                    <a:pt x="4" y="0"/>
                    <a:pt x="0" y="4"/>
                    <a:pt x="3" y="9"/>
                  </a:cubicBezTo>
                  <a:cubicBezTo>
                    <a:pt x="5" y="13"/>
                    <a:pt x="14" y="17"/>
                    <a:pt x="21" y="17"/>
                  </a:cubicBezTo>
                  <a:cubicBezTo>
                    <a:pt x="29" y="17"/>
                    <a:pt x="33" y="13"/>
                    <a:pt x="30" y="9"/>
                  </a:cubicBezTo>
                  <a:close/>
                </a:path>
              </a:pathLst>
            </a:custGeom>
            <a:grpFill/>
            <a:ln>
              <a:noFill/>
            </a:ln>
          </p:spPr>
          <p:txBody>
            <a:bodyPr anchor="ctr"/>
            <a:lstStyle/>
            <a:p>
              <a:pPr algn="ctr"/>
              <a:endParaRPr>
                <a:solidFill>
                  <a:schemeClr val="accent1">
                    <a:lumMod val="50000"/>
                  </a:schemeClr>
                </a:solidFill>
              </a:endParaRPr>
            </a:p>
          </p:txBody>
        </p:sp>
        <p:sp>
          <p:nvSpPr>
            <p:cNvPr id="281" name="ïŝľîḋe"/>
            <p:cNvSpPr/>
            <p:nvPr userDrawn="1"/>
          </p:nvSpPr>
          <p:spPr bwMode="auto">
            <a:xfrm>
              <a:off x="9498681" y="1878251"/>
              <a:ext cx="120350" cy="61718"/>
            </a:xfrm>
            <a:custGeom>
              <a:avLst/>
              <a:gdLst>
                <a:gd name="T0" fmla="*/ 31 w 33"/>
                <a:gd name="T1" fmla="*/ 9 h 17"/>
                <a:gd name="T2" fmla="*/ 12 w 33"/>
                <a:gd name="T3" fmla="*/ 0 h 17"/>
                <a:gd name="T4" fmla="*/ 3 w 33"/>
                <a:gd name="T5" fmla="*/ 9 h 17"/>
                <a:gd name="T6" fmla="*/ 2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19" y="0"/>
                    <a:pt x="12" y="0"/>
                  </a:cubicBezTo>
                  <a:cubicBezTo>
                    <a:pt x="4" y="0"/>
                    <a:pt x="0" y="4"/>
                    <a:pt x="3" y="9"/>
                  </a:cubicBezTo>
                  <a:cubicBezTo>
                    <a:pt x="5" y="13"/>
                    <a:pt x="14" y="17"/>
                    <a:pt x="22" y="17"/>
                  </a:cubicBezTo>
                  <a:cubicBezTo>
                    <a:pt x="29"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282" name="í$1îḍé"/>
            <p:cNvSpPr/>
            <p:nvPr userDrawn="1"/>
          </p:nvSpPr>
          <p:spPr bwMode="auto">
            <a:xfrm>
              <a:off x="9623660" y="1878251"/>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3" name="iṣḷiḍê"/>
            <p:cNvSpPr/>
            <p:nvPr userDrawn="1"/>
          </p:nvSpPr>
          <p:spPr bwMode="auto">
            <a:xfrm>
              <a:off x="9747095" y="1878251"/>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4" name="îSḻídê"/>
            <p:cNvSpPr/>
            <p:nvPr userDrawn="1"/>
          </p:nvSpPr>
          <p:spPr bwMode="auto">
            <a:xfrm>
              <a:off x="9870531" y="1878251"/>
              <a:ext cx="124979"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5" name="ïśļïdé"/>
            <p:cNvSpPr/>
            <p:nvPr userDrawn="1"/>
          </p:nvSpPr>
          <p:spPr bwMode="auto">
            <a:xfrm>
              <a:off x="9995510" y="1878251"/>
              <a:ext cx="123436"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1"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286" name="iṧḷïde"/>
            <p:cNvSpPr/>
            <p:nvPr userDrawn="1"/>
          </p:nvSpPr>
          <p:spPr bwMode="auto">
            <a:xfrm>
              <a:off x="10118946" y="1878251"/>
              <a:ext cx="128065" cy="61718"/>
            </a:xfrm>
            <a:custGeom>
              <a:avLst/>
              <a:gdLst>
                <a:gd name="T0" fmla="*/ 31 w 35"/>
                <a:gd name="T1" fmla="*/ 9 h 17"/>
                <a:gd name="T2" fmla="*/ 12 w 35"/>
                <a:gd name="T3" fmla="*/ 0 h 17"/>
                <a:gd name="T4" fmla="*/ 4 w 35"/>
                <a:gd name="T5" fmla="*/ 9 h 17"/>
                <a:gd name="T6" fmla="*/ 23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28" y="4"/>
                    <a:pt x="19" y="0"/>
                    <a:pt x="12" y="0"/>
                  </a:cubicBezTo>
                  <a:cubicBezTo>
                    <a:pt x="4" y="0"/>
                    <a:pt x="0" y="4"/>
                    <a:pt x="4" y="9"/>
                  </a:cubicBezTo>
                  <a:cubicBezTo>
                    <a:pt x="7" y="13"/>
                    <a:pt x="15" y="17"/>
                    <a:pt x="23" y="17"/>
                  </a:cubicBezTo>
                  <a:cubicBezTo>
                    <a:pt x="31" y="17"/>
                    <a:pt x="35" y="13"/>
                    <a:pt x="31" y="9"/>
                  </a:cubicBezTo>
                  <a:close/>
                </a:path>
              </a:pathLst>
            </a:custGeom>
            <a:grpFill/>
            <a:ln>
              <a:noFill/>
            </a:ln>
          </p:spPr>
          <p:txBody>
            <a:bodyPr anchor="ctr"/>
            <a:lstStyle/>
            <a:p>
              <a:pPr algn="ctr"/>
              <a:endParaRPr>
                <a:solidFill>
                  <a:schemeClr val="accent1">
                    <a:lumMod val="50000"/>
                  </a:schemeClr>
                </a:solidFill>
              </a:endParaRPr>
            </a:p>
          </p:txBody>
        </p:sp>
        <p:sp>
          <p:nvSpPr>
            <p:cNvPr id="287" name="íṧļíḍê"/>
            <p:cNvSpPr/>
            <p:nvPr userDrawn="1"/>
          </p:nvSpPr>
          <p:spPr bwMode="auto">
            <a:xfrm>
              <a:off x="6648859" y="1953855"/>
              <a:ext cx="109550" cy="63261"/>
            </a:xfrm>
            <a:custGeom>
              <a:avLst/>
              <a:gdLst>
                <a:gd name="T0" fmla="*/ 29 w 30"/>
                <a:gd name="T1" fmla="*/ 8 h 17"/>
                <a:gd name="T2" fmla="*/ 14 w 30"/>
                <a:gd name="T3" fmla="*/ 0 h 17"/>
                <a:gd name="T4" fmla="*/ 1 w 30"/>
                <a:gd name="T5" fmla="*/ 8 h 17"/>
                <a:gd name="T6" fmla="*/ 16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2" y="0"/>
                    <a:pt x="14" y="0"/>
                  </a:cubicBezTo>
                  <a:cubicBezTo>
                    <a:pt x="6" y="0"/>
                    <a:pt x="0" y="4"/>
                    <a:pt x="1" y="8"/>
                  </a:cubicBezTo>
                  <a:cubicBezTo>
                    <a:pt x="1" y="13"/>
                    <a:pt x="8" y="17"/>
                    <a:pt x="16" y="17"/>
                  </a:cubicBezTo>
                  <a:cubicBezTo>
                    <a:pt x="24"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88" name="iṣļîḓé"/>
            <p:cNvSpPr/>
            <p:nvPr userDrawn="1"/>
          </p:nvSpPr>
          <p:spPr bwMode="auto">
            <a:xfrm>
              <a:off x="6776924" y="1953855"/>
              <a:ext cx="106464" cy="63261"/>
            </a:xfrm>
            <a:custGeom>
              <a:avLst/>
              <a:gdLst>
                <a:gd name="T0" fmla="*/ 29 w 29"/>
                <a:gd name="T1" fmla="*/ 8 h 17"/>
                <a:gd name="T2" fmla="*/ 13 w 29"/>
                <a:gd name="T3" fmla="*/ 0 h 17"/>
                <a:gd name="T4" fmla="*/ 0 w 29"/>
                <a:gd name="T5" fmla="*/ 8 h 17"/>
                <a:gd name="T6" fmla="*/ 16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8" y="4"/>
                    <a:pt x="21" y="0"/>
                    <a:pt x="13" y="0"/>
                  </a:cubicBezTo>
                  <a:cubicBezTo>
                    <a:pt x="5" y="0"/>
                    <a:pt x="0" y="4"/>
                    <a:pt x="0" y="8"/>
                  </a:cubicBezTo>
                  <a:cubicBezTo>
                    <a:pt x="1" y="13"/>
                    <a:pt x="8" y="17"/>
                    <a:pt x="16" y="17"/>
                  </a:cubicBezTo>
                  <a:cubicBezTo>
                    <a:pt x="24" y="17"/>
                    <a:pt x="29" y="13"/>
                    <a:pt x="29" y="8"/>
                  </a:cubicBezTo>
                  <a:close/>
                </a:path>
              </a:pathLst>
            </a:custGeom>
            <a:grpFill/>
            <a:ln>
              <a:noFill/>
            </a:ln>
          </p:spPr>
          <p:txBody>
            <a:bodyPr anchor="ctr"/>
            <a:lstStyle/>
            <a:p>
              <a:pPr algn="ctr"/>
              <a:endParaRPr>
                <a:solidFill>
                  <a:schemeClr val="accent1">
                    <a:lumMod val="50000"/>
                  </a:schemeClr>
                </a:solidFill>
              </a:endParaRPr>
            </a:p>
          </p:txBody>
        </p:sp>
        <p:sp>
          <p:nvSpPr>
            <p:cNvPr id="289" name="íşḻidê"/>
            <p:cNvSpPr/>
            <p:nvPr userDrawn="1"/>
          </p:nvSpPr>
          <p:spPr bwMode="auto">
            <a:xfrm>
              <a:off x="6900360" y="1953855"/>
              <a:ext cx="109550" cy="63261"/>
            </a:xfrm>
            <a:custGeom>
              <a:avLst/>
              <a:gdLst>
                <a:gd name="T0" fmla="*/ 29 w 30"/>
                <a:gd name="T1" fmla="*/ 8 h 17"/>
                <a:gd name="T2" fmla="*/ 14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4" y="0"/>
                  </a:cubicBezTo>
                  <a:cubicBezTo>
                    <a:pt x="6" y="0"/>
                    <a:pt x="0" y="4"/>
                    <a:pt x="1" y="8"/>
                  </a:cubicBezTo>
                  <a:cubicBezTo>
                    <a:pt x="2" y="13"/>
                    <a:pt x="9" y="17"/>
                    <a:pt x="17" y="17"/>
                  </a:cubicBezTo>
                  <a:cubicBezTo>
                    <a:pt x="24"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0" name="ïṡļíḓê"/>
            <p:cNvSpPr/>
            <p:nvPr userDrawn="1"/>
          </p:nvSpPr>
          <p:spPr bwMode="auto">
            <a:xfrm>
              <a:off x="7028424" y="1953855"/>
              <a:ext cx="109550" cy="63261"/>
            </a:xfrm>
            <a:custGeom>
              <a:avLst/>
              <a:gdLst>
                <a:gd name="T0" fmla="*/ 29 w 30"/>
                <a:gd name="T1" fmla="*/ 8 h 17"/>
                <a:gd name="T2" fmla="*/ 13 w 30"/>
                <a:gd name="T3" fmla="*/ 0 h 17"/>
                <a:gd name="T4" fmla="*/ 0 w 30"/>
                <a:gd name="T5" fmla="*/ 8 h 17"/>
                <a:gd name="T6" fmla="*/ 16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3" y="0"/>
                  </a:cubicBezTo>
                  <a:cubicBezTo>
                    <a:pt x="5" y="0"/>
                    <a:pt x="0" y="4"/>
                    <a:pt x="0" y="8"/>
                  </a:cubicBezTo>
                  <a:cubicBezTo>
                    <a:pt x="1" y="13"/>
                    <a:pt x="8" y="17"/>
                    <a:pt x="16" y="17"/>
                  </a:cubicBezTo>
                  <a:cubicBezTo>
                    <a:pt x="24"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1" name="îṩ1íḍé"/>
            <p:cNvSpPr/>
            <p:nvPr userDrawn="1"/>
          </p:nvSpPr>
          <p:spPr bwMode="auto">
            <a:xfrm>
              <a:off x="7153403" y="1953855"/>
              <a:ext cx="109550" cy="63261"/>
            </a:xfrm>
            <a:custGeom>
              <a:avLst/>
              <a:gdLst>
                <a:gd name="T0" fmla="*/ 29 w 30"/>
                <a:gd name="T1" fmla="*/ 8 h 17"/>
                <a:gd name="T2" fmla="*/ 13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3" y="0"/>
                  </a:cubicBezTo>
                  <a:cubicBezTo>
                    <a:pt x="6" y="0"/>
                    <a:pt x="0" y="4"/>
                    <a:pt x="1" y="8"/>
                  </a:cubicBezTo>
                  <a:cubicBezTo>
                    <a:pt x="2" y="13"/>
                    <a:pt x="9" y="17"/>
                    <a:pt x="17" y="17"/>
                  </a:cubicBezTo>
                  <a:cubicBezTo>
                    <a:pt x="25"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2" name="ï$ľíďé"/>
            <p:cNvSpPr/>
            <p:nvPr userDrawn="1"/>
          </p:nvSpPr>
          <p:spPr bwMode="auto">
            <a:xfrm>
              <a:off x="7279924" y="1953855"/>
              <a:ext cx="109550" cy="63261"/>
            </a:xfrm>
            <a:custGeom>
              <a:avLst/>
              <a:gdLst>
                <a:gd name="T0" fmla="*/ 29 w 30"/>
                <a:gd name="T1" fmla="*/ 8 h 17"/>
                <a:gd name="T2" fmla="*/ 13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0" y="0"/>
                    <a:pt x="13" y="0"/>
                  </a:cubicBezTo>
                  <a:cubicBezTo>
                    <a:pt x="5" y="0"/>
                    <a:pt x="0" y="4"/>
                    <a:pt x="1" y="8"/>
                  </a:cubicBezTo>
                  <a:cubicBezTo>
                    <a:pt x="2" y="13"/>
                    <a:pt x="9" y="17"/>
                    <a:pt x="17" y="17"/>
                  </a:cubicBezTo>
                  <a:cubicBezTo>
                    <a:pt x="25" y="17"/>
                    <a:pt x="30" y="13"/>
                    <a:pt x="29" y="8"/>
                  </a:cubicBezTo>
                  <a:close/>
                </a:path>
              </a:pathLst>
            </a:custGeom>
            <a:grpFill/>
            <a:ln>
              <a:noFill/>
            </a:ln>
          </p:spPr>
          <p:txBody>
            <a:bodyPr anchor="ctr"/>
            <a:lstStyle/>
            <a:p>
              <a:pPr algn="ctr"/>
              <a:endParaRPr>
                <a:solidFill>
                  <a:schemeClr val="accent1">
                    <a:lumMod val="50000"/>
                  </a:schemeClr>
                </a:solidFill>
              </a:endParaRPr>
            </a:p>
          </p:txBody>
        </p:sp>
        <p:sp>
          <p:nvSpPr>
            <p:cNvPr id="293" name="íśļiḍé"/>
            <p:cNvSpPr/>
            <p:nvPr userDrawn="1"/>
          </p:nvSpPr>
          <p:spPr bwMode="auto">
            <a:xfrm>
              <a:off x="7404903" y="1953855"/>
              <a:ext cx="112636" cy="63261"/>
            </a:xfrm>
            <a:custGeom>
              <a:avLst/>
              <a:gdLst>
                <a:gd name="T0" fmla="*/ 29 w 31"/>
                <a:gd name="T1" fmla="*/ 8 h 17"/>
                <a:gd name="T2" fmla="*/ 13 w 31"/>
                <a:gd name="T3" fmla="*/ 0 h 17"/>
                <a:gd name="T4" fmla="*/ 1 w 31"/>
                <a:gd name="T5" fmla="*/ 8 h 17"/>
                <a:gd name="T6" fmla="*/ 17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28" y="4"/>
                    <a:pt x="21" y="0"/>
                    <a:pt x="13" y="0"/>
                  </a:cubicBezTo>
                  <a:cubicBezTo>
                    <a:pt x="5" y="0"/>
                    <a:pt x="0" y="4"/>
                    <a:pt x="1" y="8"/>
                  </a:cubicBezTo>
                  <a:cubicBezTo>
                    <a:pt x="2" y="13"/>
                    <a:pt x="10" y="17"/>
                    <a:pt x="17" y="17"/>
                  </a:cubicBezTo>
                  <a:cubicBezTo>
                    <a:pt x="25" y="17"/>
                    <a:pt x="31" y="13"/>
                    <a:pt x="29" y="8"/>
                  </a:cubicBezTo>
                  <a:close/>
                </a:path>
              </a:pathLst>
            </a:custGeom>
            <a:grpFill/>
            <a:ln>
              <a:noFill/>
            </a:ln>
          </p:spPr>
          <p:txBody>
            <a:bodyPr anchor="ctr"/>
            <a:lstStyle/>
            <a:p>
              <a:pPr algn="ctr"/>
              <a:endParaRPr>
                <a:solidFill>
                  <a:schemeClr val="accent1">
                    <a:lumMod val="50000"/>
                  </a:schemeClr>
                </a:solidFill>
              </a:endParaRPr>
            </a:p>
          </p:txBody>
        </p:sp>
        <p:sp>
          <p:nvSpPr>
            <p:cNvPr id="294" name="íṡļiḑe"/>
            <p:cNvSpPr/>
            <p:nvPr userDrawn="1"/>
          </p:nvSpPr>
          <p:spPr bwMode="auto">
            <a:xfrm>
              <a:off x="7528338" y="1953855"/>
              <a:ext cx="114178" cy="63261"/>
            </a:xfrm>
            <a:custGeom>
              <a:avLst/>
              <a:gdLst>
                <a:gd name="T0" fmla="*/ 30 w 31"/>
                <a:gd name="T1" fmla="*/ 8 h 17"/>
                <a:gd name="T2" fmla="*/ 14 w 31"/>
                <a:gd name="T3" fmla="*/ 0 h 17"/>
                <a:gd name="T4" fmla="*/ 2 w 31"/>
                <a:gd name="T5" fmla="*/ 8 h 17"/>
                <a:gd name="T6" fmla="*/ 18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29" y="4"/>
                    <a:pt x="21" y="0"/>
                    <a:pt x="14" y="0"/>
                  </a:cubicBezTo>
                  <a:cubicBezTo>
                    <a:pt x="6" y="0"/>
                    <a:pt x="0" y="4"/>
                    <a:pt x="2" y="8"/>
                  </a:cubicBezTo>
                  <a:cubicBezTo>
                    <a:pt x="3" y="13"/>
                    <a:pt x="10" y="17"/>
                    <a:pt x="18" y="17"/>
                  </a:cubicBezTo>
                  <a:cubicBezTo>
                    <a:pt x="26" y="17"/>
                    <a:pt x="31" y="13"/>
                    <a:pt x="30" y="8"/>
                  </a:cubicBezTo>
                  <a:close/>
                </a:path>
              </a:pathLst>
            </a:custGeom>
            <a:grpFill/>
            <a:ln>
              <a:noFill/>
            </a:ln>
          </p:spPr>
          <p:txBody>
            <a:bodyPr anchor="ctr"/>
            <a:lstStyle/>
            <a:p>
              <a:pPr algn="ctr"/>
              <a:endParaRPr>
                <a:solidFill>
                  <a:schemeClr val="accent1">
                    <a:lumMod val="50000"/>
                  </a:schemeClr>
                </a:solidFill>
              </a:endParaRPr>
            </a:p>
          </p:txBody>
        </p:sp>
        <p:sp>
          <p:nvSpPr>
            <p:cNvPr id="295" name="ïşļïdé"/>
            <p:cNvSpPr/>
            <p:nvPr userDrawn="1"/>
          </p:nvSpPr>
          <p:spPr bwMode="auto">
            <a:xfrm>
              <a:off x="7656403" y="1953855"/>
              <a:ext cx="112636" cy="63261"/>
            </a:xfrm>
            <a:custGeom>
              <a:avLst/>
              <a:gdLst>
                <a:gd name="T0" fmla="*/ 29 w 31"/>
                <a:gd name="T1" fmla="*/ 8 h 17"/>
                <a:gd name="T2" fmla="*/ 13 w 31"/>
                <a:gd name="T3" fmla="*/ 0 h 17"/>
                <a:gd name="T4" fmla="*/ 1 w 31"/>
                <a:gd name="T5" fmla="*/ 8 h 17"/>
                <a:gd name="T6" fmla="*/ 18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28" y="4"/>
                    <a:pt x="21" y="0"/>
                    <a:pt x="13" y="0"/>
                  </a:cubicBezTo>
                  <a:cubicBezTo>
                    <a:pt x="5" y="0"/>
                    <a:pt x="0" y="4"/>
                    <a:pt x="1" y="8"/>
                  </a:cubicBezTo>
                  <a:cubicBezTo>
                    <a:pt x="3" y="13"/>
                    <a:pt x="10" y="17"/>
                    <a:pt x="18" y="17"/>
                  </a:cubicBezTo>
                  <a:cubicBezTo>
                    <a:pt x="26" y="17"/>
                    <a:pt x="31" y="13"/>
                    <a:pt x="29" y="8"/>
                  </a:cubicBezTo>
                  <a:close/>
                </a:path>
              </a:pathLst>
            </a:custGeom>
            <a:grpFill/>
            <a:ln>
              <a:noFill/>
            </a:ln>
          </p:spPr>
          <p:txBody>
            <a:bodyPr anchor="ctr"/>
            <a:lstStyle/>
            <a:p>
              <a:pPr algn="ctr"/>
              <a:endParaRPr>
                <a:solidFill>
                  <a:schemeClr val="accent1">
                    <a:lumMod val="50000"/>
                  </a:schemeClr>
                </a:solidFill>
              </a:endParaRPr>
            </a:p>
          </p:txBody>
        </p:sp>
        <p:sp>
          <p:nvSpPr>
            <p:cNvPr id="296" name="îš1îďê"/>
            <p:cNvSpPr/>
            <p:nvPr userDrawn="1"/>
          </p:nvSpPr>
          <p:spPr bwMode="auto">
            <a:xfrm>
              <a:off x="7779839" y="1953855"/>
              <a:ext cx="117264" cy="63261"/>
            </a:xfrm>
            <a:custGeom>
              <a:avLst/>
              <a:gdLst>
                <a:gd name="T0" fmla="*/ 30 w 32"/>
                <a:gd name="T1" fmla="*/ 8 h 17"/>
                <a:gd name="T2" fmla="*/ 13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9" y="4"/>
                    <a:pt x="21" y="0"/>
                    <a:pt x="13" y="0"/>
                  </a:cubicBezTo>
                  <a:cubicBezTo>
                    <a:pt x="6" y="0"/>
                    <a:pt x="0" y="4"/>
                    <a:pt x="2" y="8"/>
                  </a:cubicBezTo>
                  <a:cubicBezTo>
                    <a:pt x="3" y="13"/>
                    <a:pt x="11" y="17"/>
                    <a:pt x="19" y="17"/>
                  </a:cubicBezTo>
                  <a:cubicBezTo>
                    <a:pt x="26"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297" name="ïṧ1ïḓè"/>
            <p:cNvSpPr/>
            <p:nvPr userDrawn="1"/>
          </p:nvSpPr>
          <p:spPr bwMode="auto">
            <a:xfrm>
              <a:off x="7907903" y="1953855"/>
              <a:ext cx="112636" cy="63261"/>
            </a:xfrm>
            <a:custGeom>
              <a:avLst/>
              <a:gdLst>
                <a:gd name="T0" fmla="*/ 30 w 31"/>
                <a:gd name="T1" fmla="*/ 8 h 17"/>
                <a:gd name="T2" fmla="*/ 13 w 31"/>
                <a:gd name="T3" fmla="*/ 0 h 17"/>
                <a:gd name="T4" fmla="*/ 1 w 31"/>
                <a:gd name="T5" fmla="*/ 8 h 17"/>
                <a:gd name="T6" fmla="*/ 18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28" y="4"/>
                    <a:pt x="20" y="0"/>
                    <a:pt x="13" y="0"/>
                  </a:cubicBezTo>
                  <a:cubicBezTo>
                    <a:pt x="5" y="0"/>
                    <a:pt x="0" y="4"/>
                    <a:pt x="1" y="8"/>
                  </a:cubicBezTo>
                  <a:cubicBezTo>
                    <a:pt x="3" y="13"/>
                    <a:pt x="11" y="17"/>
                    <a:pt x="18" y="17"/>
                  </a:cubicBezTo>
                  <a:cubicBezTo>
                    <a:pt x="26" y="17"/>
                    <a:pt x="31" y="13"/>
                    <a:pt x="30" y="8"/>
                  </a:cubicBezTo>
                  <a:close/>
                </a:path>
              </a:pathLst>
            </a:custGeom>
            <a:grpFill/>
            <a:ln>
              <a:noFill/>
            </a:ln>
          </p:spPr>
          <p:txBody>
            <a:bodyPr anchor="ctr"/>
            <a:lstStyle/>
            <a:p>
              <a:pPr algn="ctr"/>
              <a:endParaRPr>
                <a:solidFill>
                  <a:schemeClr val="accent1">
                    <a:lumMod val="50000"/>
                  </a:schemeClr>
                </a:solidFill>
              </a:endParaRPr>
            </a:p>
          </p:txBody>
        </p:sp>
        <p:sp>
          <p:nvSpPr>
            <p:cNvPr id="298" name="iṧ1íďê"/>
            <p:cNvSpPr/>
            <p:nvPr userDrawn="1"/>
          </p:nvSpPr>
          <p:spPr bwMode="auto">
            <a:xfrm>
              <a:off x="8032882" y="1953855"/>
              <a:ext cx="115721" cy="63261"/>
            </a:xfrm>
            <a:custGeom>
              <a:avLst/>
              <a:gdLst>
                <a:gd name="T0" fmla="*/ 30 w 32"/>
                <a:gd name="T1" fmla="*/ 8 h 17"/>
                <a:gd name="T2" fmla="*/ 13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1" y="0"/>
                    <a:pt x="13" y="0"/>
                  </a:cubicBezTo>
                  <a:cubicBezTo>
                    <a:pt x="5" y="0"/>
                    <a:pt x="0" y="4"/>
                    <a:pt x="2" y="8"/>
                  </a:cubicBezTo>
                  <a:cubicBezTo>
                    <a:pt x="4" y="13"/>
                    <a:pt x="11" y="17"/>
                    <a:pt x="19"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299" name="íŝ1idè"/>
            <p:cNvSpPr/>
            <p:nvPr userDrawn="1"/>
          </p:nvSpPr>
          <p:spPr bwMode="auto">
            <a:xfrm>
              <a:off x="8159404" y="1953855"/>
              <a:ext cx="117264" cy="63261"/>
            </a:xfrm>
            <a:custGeom>
              <a:avLst/>
              <a:gdLst>
                <a:gd name="T0" fmla="*/ 30 w 32"/>
                <a:gd name="T1" fmla="*/ 8 h 17"/>
                <a:gd name="T2" fmla="*/ 12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5" y="0"/>
                    <a:pt x="0" y="4"/>
                    <a:pt x="2" y="8"/>
                  </a:cubicBezTo>
                  <a:cubicBezTo>
                    <a:pt x="3" y="13"/>
                    <a:pt x="11" y="17"/>
                    <a:pt x="19"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0" name="íṥḻiḍè"/>
            <p:cNvSpPr/>
            <p:nvPr userDrawn="1"/>
          </p:nvSpPr>
          <p:spPr bwMode="auto">
            <a:xfrm>
              <a:off x="8284382" y="1953855"/>
              <a:ext cx="115721" cy="63261"/>
            </a:xfrm>
            <a:custGeom>
              <a:avLst/>
              <a:gdLst>
                <a:gd name="T0" fmla="*/ 30 w 32"/>
                <a:gd name="T1" fmla="*/ 8 h 17"/>
                <a:gd name="T2" fmla="*/ 13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1" y="0"/>
                    <a:pt x="13" y="0"/>
                  </a:cubicBezTo>
                  <a:cubicBezTo>
                    <a:pt x="5" y="0"/>
                    <a:pt x="0" y="4"/>
                    <a:pt x="2" y="8"/>
                  </a:cubicBezTo>
                  <a:cubicBezTo>
                    <a:pt x="4" y="13"/>
                    <a:pt x="12" y="17"/>
                    <a:pt x="20"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1" name="ïşlîďê"/>
            <p:cNvSpPr/>
            <p:nvPr userDrawn="1"/>
          </p:nvSpPr>
          <p:spPr bwMode="auto">
            <a:xfrm>
              <a:off x="8412447" y="1953855"/>
              <a:ext cx="115721" cy="63261"/>
            </a:xfrm>
            <a:custGeom>
              <a:avLst/>
              <a:gdLst>
                <a:gd name="T0" fmla="*/ 30 w 32"/>
                <a:gd name="T1" fmla="*/ 8 h 17"/>
                <a:gd name="T2" fmla="*/ 12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5" y="0"/>
                    <a:pt x="0" y="4"/>
                    <a:pt x="2" y="8"/>
                  </a:cubicBezTo>
                  <a:cubicBezTo>
                    <a:pt x="4" y="13"/>
                    <a:pt x="11" y="17"/>
                    <a:pt x="19" y="17"/>
                  </a:cubicBezTo>
                  <a:cubicBezTo>
                    <a:pt x="27"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2" name="íṥlîḋé"/>
            <p:cNvSpPr/>
            <p:nvPr userDrawn="1"/>
          </p:nvSpPr>
          <p:spPr bwMode="auto">
            <a:xfrm>
              <a:off x="8535883" y="1953855"/>
              <a:ext cx="117264" cy="63261"/>
            </a:xfrm>
            <a:custGeom>
              <a:avLst/>
              <a:gdLst>
                <a:gd name="T0" fmla="*/ 30 w 32"/>
                <a:gd name="T1" fmla="*/ 8 h 17"/>
                <a:gd name="T2" fmla="*/ 13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3" y="0"/>
                  </a:cubicBezTo>
                  <a:cubicBezTo>
                    <a:pt x="5"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3" name="íṩḷiďê"/>
            <p:cNvSpPr/>
            <p:nvPr userDrawn="1"/>
          </p:nvSpPr>
          <p:spPr bwMode="auto">
            <a:xfrm>
              <a:off x="8663947" y="1953855"/>
              <a:ext cx="115721" cy="63261"/>
            </a:xfrm>
            <a:custGeom>
              <a:avLst/>
              <a:gdLst>
                <a:gd name="T0" fmla="*/ 30 w 32"/>
                <a:gd name="T1" fmla="*/ 8 h 17"/>
                <a:gd name="T2" fmla="*/ 12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4"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4" name="iṥ1ïḑè"/>
            <p:cNvSpPr/>
            <p:nvPr userDrawn="1"/>
          </p:nvSpPr>
          <p:spPr bwMode="auto">
            <a:xfrm>
              <a:off x="8787383" y="1953855"/>
              <a:ext cx="120350" cy="63261"/>
            </a:xfrm>
            <a:custGeom>
              <a:avLst/>
              <a:gdLst>
                <a:gd name="T0" fmla="*/ 31 w 33"/>
                <a:gd name="T1" fmla="*/ 8 h 17"/>
                <a:gd name="T2" fmla="*/ 12 w 33"/>
                <a:gd name="T3" fmla="*/ 0 h 17"/>
                <a:gd name="T4" fmla="*/ 2 w 33"/>
                <a:gd name="T5" fmla="*/ 8 h 17"/>
                <a:gd name="T6" fmla="*/ 20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5" y="0"/>
                    <a:pt x="0" y="4"/>
                    <a:pt x="2" y="8"/>
                  </a:cubicBezTo>
                  <a:cubicBezTo>
                    <a:pt x="4" y="13"/>
                    <a:pt x="13" y="17"/>
                    <a:pt x="20" y="17"/>
                  </a:cubicBezTo>
                  <a:cubicBezTo>
                    <a:pt x="28" y="17"/>
                    <a:pt x="33" y="13"/>
                    <a:pt x="31" y="8"/>
                  </a:cubicBezTo>
                  <a:close/>
                </a:path>
              </a:pathLst>
            </a:custGeom>
            <a:grpFill/>
            <a:ln>
              <a:noFill/>
            </a:ln>
          </p:spPr>
          <p:txBody>
            <a:bodyPr anchor="ctr"/>
            <a:lstStyle/>
            <a:p>
              <a:pPr algn="ctr"/>
              <a:endParaRPr>
                <a:solidFill>
                  <a:schemeClr val="accent1">
                    <a:lumMod val="50000"/>
                  </a:schemeClr>
                </a:solidFill>
              </a:endParaRPr>
            </a:p>
          </p:txBody>
        </p:sp>
        <p:sp>
          <p:nvSpPr>
            <p:cNvPr id="305" name="îṩḻîḍè"/>
            <p:cNvSpPr/>
            <p:nvPr userDrawn="1"/>
          </p:nvSpPr>
          <p:spPr bwMode="auto">
            <a:xfrm>
              <a:off x="8915448" y="1953855"/>
              <a:ext cx="117264" cy="63261"/>
            </a:xfrm>
            <a:custGeom>
              <a:avLst/>
              <a:gdLst>
                <a:gd name="T0" fmla="*/ 30 w 32"/>
                <a:gd name="T1" fmla="*/ 8 h 17"/>
                <a:gd name="T2" fmla="*/ 12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4"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a:solidFill>
                  <a:schemeClr val="accent1">
                    <a:lumMod val="50000"/>
                  </a:schemeClr>
                </a:solidFill>
              </a:endParaRPr>
            </a:p>
          </p:txBody>
        </p:sp>
        <p:sp>
          <p:nvSpPr>
            <p:cNvPr id="306" name="iṧľîdé"/>
            <p:cNvSpPr/>
            <p:nvPr userDrawn="1"/>
          </p:nvSpPr>
          <p:spPr bwMode="auto">
            <a:xfrm>
              <a:off x="9038883" y="1953855"/>
              <a:ext cx="120350" cy="63261"/>
            </a:xfrm>
            <a:custGeom>
              <a:avLst/>
              <a:gdLst>
                <a:gd name="T0" fmla="*/ 31 w 33"/>
                <a:gd name="T1" fmla="*/ 8 h 17"/>
                <a:gd name="T2" fmla="*/ 12 w 33"/>
                <a:gd name="T3" fmla="*/ 0 h 17"/>
                <a:gd name="T4" fmla="*/ 2 w 33"/>
                <a:gd name="T5" fmla="*/ 8 h 17"/>
                <a:gd name="T6" fmla="*/ 21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4" y="0"/>
                    <a:pt x="0" y="4"/>
                    <a:pt x="2" y="8"/>
                  </a:cubicBezTo>
                  <a:cubicBezTo>
                    <a:pt x="5" y="13"/>
                    <a:pt x="13" y="17"/>
                    <a:pt x="21" y="17"/>
                  </a:cubicBezTo>
                  <a:cubicBezTo>
                    <a:pt x="29" y="17"/>
                    <a:pt x="33" y="13"/>
                    <a:pt x="31" y="8"/>
                  </a:cubicBezTo>
                  <a:close/>
                </a:path>
              </a:pathLst>
            </a:custGeom>
            <a:grpFill/>
            <a:ln>
              <a:noFill/>
            </a:ln>
          </p:spPr>
          <p:txBody>
            <a:bodyPr anchor="ctr"/>
            <a:lstStyle/>
            <a:p>
              <a:pPr algn="ctr"/>
              <a:endParaRPr>
                <a:solidFill>
                  <a:schemeClr val="accent1">
                    <a:lumMod val="50000"/>
                  </a:schemeClr>
                </a:solidFill>
              </a:endParaRPr>
            </a:p>
          </p:txBody>
        </p:sp>
        <p:sp>
          <p:nvSpPr>
            <p:cNvPr id="307" name="íṡḻiďè"/>
            <p:cNvSpPr/>
            <p:nvPr userDrawn="1"/>
          </p:nvSpPr>
          <p:spPr bwMode="auto">
            <a:xfrm>
              <a:off x="9166947" y="1953855"/>
              <a:ext cx="120350" cy="63261"/>
            </a:xfrm>
            <a:custGeom>
              <a:avLst/>
              <a:gdLst>
                <a:gd name="T0" fmla="*/ 30 w 33"/>
                <a:gd name="T1" fmla="*/ 8 h 17"/>
                <a:gd name="T2" fmla="*/ 12 w 33"/>
                <a:gd name="T3" fmla="*/ 0 h 17"/>
                <a:gd name="T4" fmla="*/ 2 w 33"/>
                <a:gd name="T5" fmla="*/ 8 h 17"/>
                <a:gd name="T6" fmla="*/ 21 w 33"/>
                <a:gd name="T7" fmla="*/ 17 h 17"/>
                <a:gd name="T8" fmla="*/ 30 w 33"/>
                <a:gd name="T9" fmla="*/ 8 h 17"/>
              </a:gdLst>
              <a:ahLst/>
              <a:cxnLst>
                <a:cxn ang="0">
                  <a:pos x="T0" y="T1"/>
                </a:cxn>
                <a:cxn ang="0">
                  <a:pos x="T2" y="T3"/>
                </a:cxn>
                <a:cxn ang="0">
                  <a:pos x="T4" y="T5"/>
                </a:cxn>
                <a:cxn ang="0">
                  <a:pos x="T6" y="T7"/>
                </a:cxn>
                <a:cxn ang="0">
                  <a:pos x="T8" y="T9"/>
                </a:cxn>
              </a:cxnLst>
              <a:rect l="0" t="0" r="r" b="b"/>
              <a:pathLst>
                <a:path w="33" h="17">
                  <a:moveTo>
                    <a:pt x="30" y="8"/>
                  </a:moveTo>
                  <a:cubicBezTo>
                    <a:pt x="28" y="4"/>
                    <a:pt x="19" y="0"/>
                    <a:pt x="12" y="0"/>
                  </a:cubicBezTo>
                  <a:cubicBezTo>
                    <a:pt x="4" y="0"/>
                    <a:pt x="0" y="4"/>
                    <a:pt x="2" y="8"/>
                  </a:cubicBezTo>
                  <a:cubicBezTo>
                    <a:pt x="4" y="13"/>
                    <a:pt x="13" y="17"/>
                    <a:pt x="21" y="17"/>
                  </a:cubicBezTo>
                  <a:cubicBezTo>
                    <a:pt x="28" y="17"/>
                    <a:pt x="33" y="13"/>
                    <a:pt x="30" y="8"/>
                  </a:cubicBezTo>
                  <a:close/>
                </a:path>
              </a:pathLst>
            </a:custGeom>
            <a:grpFill/>
            <a:ln>
              <a:noFill/>
            </a:ln>
          </p:spPr>
          <p:txBody>
            <a:bodyPr anchor="ctr"/>
            <a:lstStyle/>
            <a:p>
              <a:pPr algn="ctr"/>
              <a:endParaRPr>
                <a:solidFill>
                  <a:schemeClr val="accent1">
                    <a:lumMod val="50000"/>
                  </a:schemeClr>
                </a:solidFill>
              </a:endParaRPr>
            </a:p>
          </p:txBody>
        </p:sp>
        <p:sp>
          <p:nvSpPr>
            <p:cNvPr id="308" name="îṧľíḓé"/>
            <p:cNvSpPr/>
            <p:nvPr userDrawn="1"/>
          </p:nvSpPr>
          <p:spPr bwMode="auto">
            <a:xfrm>
              <a:off x="6659660" y="2031003"/>
              <a:ext cx="109550" cy="61718"/>
            </a:xfrm>
            <a:custGeom>
              <a:avLst/>
              <a:gdLst>
                <a:gd name="T0" fmla="*/ 29 w 30"/>
                <a:gd name="T1" fmla="*/ 9 h 17"/>
                <a:gd name="T2" fmla="*/ 14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4"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09" name="î$ļiďê"/>
            <p:cNvSpPr/>
            <p:nvPr userDrawn="1"/>
          </p:nvSpPr>
          <p:spPr bwMode="auto">
            <a:xfrm>
              <a:off x="6787724" y="2031003"/>
              <a:ext cx="109550" cy="61718"/>
            </a:xfrm>
            <a:custGeom>
              <a:avLst/>
              <a:gdLst>
                <a:gd name="T0" fmla="*/ 29 w 30"/>
                <a:gd name="T1" fmla="*/ 9 h 17"/>
                <a:gd name="T2" fmla="*/ 13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10" name="ísľïdè"/>
            <p:cNvSpPr/>
            <p:nvPr userDrawn="1"/>
          </p:nvSpPr>
          <p:spPr bwMode="auto">
            <a:xfrm>
              <a:off x="6915789" y="2031003"/>
              <a:ext cx="109550" cy="61718"/>
            </a:xfrm>
            <a:custGeom>
              <a:avLst/>
              <a:gdLst>
                <a:gd name="T0" fmla="*/ 29 w 30"/>
                <a:gd name="T1" fmla="*/ 9 h 17"/>
                <a:gd name="T2" fmla="*/ 13 w 30"/>
                <a:gd name="T3" fmla="*/ 0 h 17"/>
                <a:gd name="T4" fmla="*/ 0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0" y="9"/>
                  </a:cubicBezTo>
                  <a:cubicBezTo>
                    <a:pt x="1" y="13"/>
                    <a:pt x="8"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11" name="iŝlïḍé"/>
            <p:cNvSpPr/>
            <p:nvPr userDrawn="1"/>
          </p:nvSpPr>
          <p:spPr bwMode="auto">
            <a:xfrm>
              <a:off x="7043853" y="2031003"/>
              <a:ext cx="109550" cy="61718"/>
            </a:xfrm>
            <a:custGeom>
              <a:avLst/>
              <a:gdLst>
                <a:gd name="T0" fmla="*/ 29 w 30"/>
                <a:gd name="T1" fmla="*/ 9 h 17"/>
                <a:gd name="T2" fmla="*/ 13 w 30"/>
                <a:gd name="T3" fmla="*/ 0 h 17"/>
                <a:gd name="T4" fmla="*/ 0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0" y="9"/>
                  </a:cubicBezTo>
                  <a:cubicBezTo>
                    <a:pt x="1" y="13"/>
                    <a:pt x="9" y="17"/>
                    <a:pt x="16" y="17"/>
                  </a:cubicBezTo>
                  <a:cubicBezTo>
                    <a:pt x="24" y="17"/>
                    <a:pt x="30" y="13"/>
                    <a:pt x="29" y="9"/>
                  </a:cubicBezTo>
                  <a:close/>
                </a:path>
              </a:pathLst>
            </a:custGeom>
            <a:grpFill/>
            <a:ln>
              <a:noFill/>
            </a:ln>
          </p:spPr>
          <p:txBody>
            <a:bodyPr anchor="ctr"/>
            <a:lstStyle/>
            <a:p>
              <a:pPr algn="ctr"/>
              <a:endParaRPr>
                <a:solidFill>
                  <a:schemeClr val="accent1">
                    <a:lumMod val="50000"/>
                  </a:schemeClr>
                </a:solidFill>
              </a:endParaRPr>
            </a:p>
          </p:txBody>
        </p:sp>
        <p:sp>
          <p:nvSpPr>
            <p:cNvPr id="312" name="iṣľïďè"/>
            <p:cNvSpPr/>
            <p:nvPr userDrawn="1"/>
          </p:nvSpPr>
          <p:spPr bwMode="auto">
            <a:xfrm>
              <a:off x="7167289" y="2031003"/>
              <a:ext cx="112636" cy="61718"/>
            </a:xfrm>
            <a:custGeom>
              <a:avLst/>
              <a:gdLst>
                <a:gd name="T0" fmla="*/ 30 w 31"/>
                <a:gd name="T1" fmla="*/ 9 h 17"/>
                <a:gd name="T2" fmla="*/ 14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2" y="0"/>
                    <a:pt x="14" y="0"/>
                  </a:cubicBezTo>
                  <a:cubicBezTo>
                    <a:pt x="6" y="0"/>
                    <a:pt x="0" y="4"/>
                    <a:pt x="1" y="9"/>
                  </a:cubicBezTo>
                  <a:cubicBezTo>
                    <a:pt x="2" y="13"/>
                    <a:pt x="10" y="17"/>
                    <a:pt x="18" y="17"/>
                  </a:cubicBezTo>
                  <a:cubicBezTo>
                    <a:pt x="25"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3" name="ïşḷïḋé"/>
            <p:cNvSpPr/>
            <p:nvPr userDrawn="1"/>
          </p:nvSpPr>
          <p:spPr bwMode="auto">
            <a:xfrm>
              <a:off x="7295354" y="2031003"/>
              <a:ext cx="112636" cy="61718"/>
            </a:xfrm>
            <a:custGeom>
              <a:avLst/>
              <a:gdLst>
                <a:gd name="T0" fmla="*/ 30 w 31"/>
                <a:gd name="T1" fmla="*/ 9 h 17"/>
                <a:gd name="T2" fmla="*/ 14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4" y="0"/>
                  </a:cubicBezTo>
                  <a:cubicBezTo>
                    <a:pt x="6" y="0"/>
                    <a:pt x="0" y="4"/>
                    <a:pt x="1" y="9"/>
                  </a:cubicBezTo>
                  <a:cubicBezTo>
                    <a:pt x="2"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4" name="ï$ļíde"/>
            <p:cNvSpPr/>
            <p:nvPr userDrawn="1"/>
          </p:nvSpPr>
          <p:spPr bwMode="auto">
            <a:xfrm>
              <a:off x="7423418"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3" y="0"/>
                  </a:cubicBezTo>
                  <a:cubicBezTo>
                    <a:pt x="6"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5" name="ïSḷîḍê"/>
            <p:cNvSpPr/>
            <p:nvPr userDrawn="1"/>
          </p:nvSpPr>
          <p:spPr bwMode="auto">
            <a:xfrm>
              <a:off x="7549940" y="2031003"/>
              <a:ext cx="114178"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6" name="íṩľíďe"/>
            <p:cNvSpPr/>
            <p:nvPr userDrawn="1"/>
          </p:nvSpPr>
          <p:spPr bwMode="auto">
            <a:xfrm>
              <a:off x="7678005"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7" name="iṣľïḋe"/>
            <p:cNvSpPr/>
            <p:nvPr userDrawn="1"/>
          </p:nvSpPr>
          <p:spPr bwMode="auto">
            <a:xfrm>
              <a:off x="7806069"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8" name="iŝľidê"/>
            <p:cNvSpPr/>
            <p:nvPr userDrawn="1"/>
          </p:nvSpPr>
          <p:spPr bwMode="auto">
            <a:xfrm>
              <a:off x="7934134"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3" y="0"/>
                  </a:cubicBezTo>
                  <a:cubicBezTo>
                    <a:pt x="5" y="0"/>
                    <a:pt x="0" y="4"/>
                    <a:pt x="1" y="9"/>
                  </a:cubicBezTo>
                  <a:cubicBezTo>
                    <a:pt x="3" y="13"/>
                    <a:pt x="11" y="17"/>
                    <a:pt x="18"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19" name="iṥḻîďê"/>
            <p:cNvSpPr/>
            <p:nvPr userDrawn="1"/>
          </p:nvSpPr>
          <p:spPr bwMode="auto">
            <a:xfrm>
              <a:off x="8060655" y="2031003"/>
              <a:ext cx="114178" cy="61718"/>
            </a:xfrm>
            <a:custGeom>
              <a:avLst/>
              <a:gdLst>
                <a:gd name="T0" fmla="*/ 30 w 31"/>
                <a:gd name="T1" fmla="*/ 9 h 17"/>
                <a:gd name="T2" fmla="*/ 12 w 31"/>
                <a:gd name="T3" fmla="*/ 0 h 17"/>
                <a:gd name="T4" fmla="*/ 1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2" y="0"/>
                  </a:cubicBezTo>
                  <a:cubicBezTo>
                    <a:pt x="5" y="0"/>
                    <a:pt x="0" y="4"/>
                    <a:pt x="1" y="9"/>
                  </a:cubicBezTo>
                  <a:cubicBezTo>
                    <a:pt x="3" y="13"/>
                    <a:pt x="11" y="17"/>
                    <a:pt x="19" y="17"/>
                  </a:cubicBezTo>
                  <a:cubicBezTo>
                    <a:pt x="26" y="17"/>
                    <a:pt x="31" y="13"/>
                    <a:pt x="30" y="9"/>
                  </a:cubicBezTo>
                  <a:close/>
                </a:path>
              </a:pathLst>
            </a:custGeom>
            <a:grpFill/>
            <a:ln>
              <a:noFill/>
            </a:ln>
          </p:spPr>
          <p:txBody>
            <a:bodyPr anchor="ctr"/>
            <a:lstStyle/>
            <a:p>
              <a:pPr algn="ctr"/>
              <a:endParaRPr>
                <a:solidFill>
                  <a:schemeClr val="accent1">
                    <a:lumMod val="50000"/>
                  </a:schemeClr>
                </a:solidFill>
              </a:endParaRPr>
            </a:p>
          </p:txBody>
        </p:sp>
        <p:sp>
          <p:nvSpPr>
            <p:cNvPr id="320" name="ïṧļïdè"/>
            <p:cNvSpPr/>
            <p:nvPr userDrawn="1"/>
          </p:nvSpPr>
          <p:spPr bwMode="auto">
            <a:xfrm>
              <a:off x="8185633"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1" name="îṣlîḑè"/>
            <p:cNvSpPr/>
            <p:nvPr userDrawn="1"/>
          </p:nvSpPr>
          <p:spPr bwMode="auto">
            <a:xfrm>
              <a:off x="8313699"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2" name="iṥ1îḑé"/>
            <p:cNvSpPr/>
            <p:nvPr userDrawn="1"/>
          </p:nvSpPr>
          <p:spPr bwMode="auto">
            <a:xfrm>
              <a:off x="8440220"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3" name="íSḻîḋè"/>
            <p:cNvSpPr/>
            <p:nvPr userDrawn="1"/>
          </p:nvSpPr>
          <p:spPr bwMode="auto">
            <a:xfrm>
              <a:off x="8568284"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0"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4" name="ïṥḻïḍê"/>
            <p:cNvSpPr/>
            <p:nvPr userDrawn="1"/>
          </p:nvSpPr>
          <p:spPr bwMode="auto">
            <a:xfrm>
              <a:off x="8696349" y="2031003"/>
              <a:ext cx="120350" cy="61718"/>
            </a:xfrm>
            <a:custGeom>
              <a:avLst/>
              <a:gdLst>
                <a:gd name="T0" fmla="*/ 31 w 33"/>
                <a:gd name="T1" fmla="*/ 9 h 17"/>
                <a:gd name="T2" fmla="*/ 12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5" name="ïṥļîḑe"/>
            <p:cNvSpPr/>
            <p:nvPr userDrawn="1"/>
          </p:nvSpPr>
          <p:spPr bwMode="auto">
            <a:xfrm>
              <a:off x="8824413" y="2031003"/>
              <a:ext cx="120350" cy="61718"/>
            </a:xfrm>
            <a:custGeom>
              <a:avLst/>
              <a:gdLst>
                <a:gd name="T0" fmla="*/ 31 w 33"/>
                <a:gd name="T1" fmla="*/ 9 h 17"/>
                <a:gd name="T2" fmla="*/ 12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6" name="î$ľïḋé"/>
            <p:cNvSpPr/>
            <p:nvPr userDrawn="1"/>
          </p:nvSpPr>
          <p:spPr bwMode="auto">
            <a:xfrm>
              <a:off x="8952478" y="2031003"/>
              <a:ext cx="120350" cy="61718"/>
            </a:xfrm>
            <a:custGeom>
              <a:avLst/>
              <a:gdLst>
                <a:gd name="T0" fmla="*/ 31 w 33"/>
                <a:gd name="T1" fmla="*/ 9 h 17"/>
                <a:gd name="T2" fmla="*/ 12 w 33"/>
                <a:gd name="T3" fmla="*/ 0 h 17"/>
                <a:gd name="T4" fmla="*/ 2 w 33"/>
                <a:gd name="T5" fmla="*/ 9 h 17"/>
                <a:gd name="T6" fmla="*/ 21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3" y="17"/>
                    <a:pt x="21" y="17"/>
                  </a:cubicBezTo>
                  <a:cubicBezTo>
                    <a:pt x="28"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7" name="ïṩ1ïdé"/>
            <p:cNvSpPr/>
            <p:nvPr userDrawn="1"/>
          </p:nvSpPr>
          <p:spPr bwMode="auto">
            <a:xfrm>
              <a:off x="9079000" y="2031003"/>
              <a:ext cx="120350" cy="61718"/>
            </a:xfrm>
            <a:custGeom>
              <a:avLst/>
              <a:gdLst>
                <a:gd name="T0" fmla="*/ 31 w 33"/>
                <a:gd name="T1" fmla="*/ 9 h 17"/>
                <a:gd name="T2" fmla="*/ 12 w 33"/>
                <a:gd name="T3" fmla="*/ 0 h 17"/>
                <a:gd name="T4" fmla="*/ 2 w 33"/>
                <a:gd name="T5" fmla="*/ 9 h 17"/>
                <a:gd name="T6" fmla="*/ 21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3" y="17"/>
                    <a:pt x="21" y="17"/>
                  </a:cubicBezTo>
                  <a:cubicBezTo>
                    <a:pt x="29" y="17"/>
                    <a:pt x="33" y="13"/>
                    <a:pt x="31" y="9"/>
                  </a:cubicBezTo>
                  <a:close/>
                </a:path>
              </a:pathLst>
            </a:custGeom>
            <a:grpFill/>
            <a:ln>
              <a:noFill/>
            </a:ln>
          </p:spPr>
          <p:txBody>
            <a:bodyPr anchor="ctr"/>
            <a:lstStyle/>
            <a:p>
              <a:pPr algn="ctr"/>
              <a:endParaRPr>
                <a:solidFill>
                  <a:schemeClr val="accent1">
                    <a:lumMod val="50000"/>
                  </a:schemeClr>
                </a:solidFill>
              </a:endParaRPr>
            </a:p>
          </p:txBody>
        </p:sp>
        <p:sp>
          <p:nvSpPr>
            <p:cNvPr id="328" name="ïṣḻiḍê"/>
            <p:cNvSpPr/>
            <p:nvPr userDrawn="1"/>
          </p:nvSpPr>
          <p:spPr bwMode="auto">
            <a:xfrm>
              <a:off x="9203978" y="2031003"/>
              <a:ext cx="123436" cy="61718"/>
            </a:xfrm>
            <a:custGeom>
              <a:avLst/>
              <a:gdLst>
                <a:gd name="T0" fmla="*/ 31 w 34"/>
                <a:gd name="T1" fmla="*/ 9 h 17"/>
                <a:gd name="T2" fmla="*/ 13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3" y="0"/>
                  </a:cubicBezTo>
                  <a:cubicBezTo>
                    <a:pt x="5" y="0"/>
                    <a:pt x="0" y="4"/>
                    <a:pt x="3" y="9"/>
                  </a:cubicBezTo>
                  <a:cubicBezTo>
                    <a:pt x="5" y="13"/>
                    <a:pt x="14" y="17"/>
                    <a:pt x="22" y="17"/>
                  </a:cubicBezTo>
                  <a:cubicBezTo>
                    <a:pt x="30" y="17"/>
                    <a:pt x="34" y="13"/>
                    <a:pt x="31" y="9"/>
                  </a:cubicBezTo>
                  <a:close/>
                </a:path>
              </a:pathLst>
            </a:custGeom>
            <a:grpFill/>
            <a:ln>
              <a:noFill/>
            </a:ln>
          </p:spPr>
          <p:txBody>
            <a:bodyPr anchor="ctr"/>
            <a:lstStyle/>
            <a:p>
              <a:pPr algn="ctr"/>
              <a:endParaRPr>
                <a:solidFill>
                  <a:schemeClr val="accent1">
                    <a:lumMod val="50000"/>
                  </a:schemeClr>
                </a:solidFill>
              </a:endParaRPr>
            </a:p>
          </p:txBody>
        </p:sp>
        <p:sp>
          <p:nvSpPr>
            <p:cNvPr id="329" name="ïśľidé"/>
            <p:cNvSpPr/>
            <p:nvPr userDrawn="1"/>
          </p:nvSpPr>
          <p:spPr bwMode="auto">
            <a:xfrm>
              <a:off x="6670460" y="2108150"/>
              <a:ext cx="109550" cy="64804"/>
            </a:xfrm>
            <a:custGeom>
              <a:avLst/>
              <a:gdLst>
                <a:gd name="T0" fmla="*/ 29 w 30"/>
                <a:gd name="T1" fmla="*/ 9 h 18"/>
                <a:gd name="T2" fmla="*/ 14 w 30"/>
                <a:gd name="T3" fmla="*/ 0 h 18"/>
                <a:gd name="T4" fmla="*/ 0 w 30"/>
                <a:gd name="T5" fmla="*/ 9 h 18"/>
                <a:gd name="T6" fmla="*/ 16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8" y="4"/>
                    <a:pt x="21" y="0"/>
                    <a:pt x="14" y="0"/>
                  </a:cubicBezTo>
                  <a:cubicBezTo>
                    <a:pt x="6" y="0"/>
                    <a:pt x="0" y="4"/>
                    <a:pt x="0" y="9"/>
                  </a:cubicBezTo>
                  <a:cubicBezTo>
                    <a:pt x="1" y="14"/>
                    <a:pt x="8" y="18"/>
                    <a:pt x="16" y="18"/>
                  </a:cubicBezTo>
                  <a:cubicBezTo>
                    <a:pt x="24" y="18"/>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330" name="îš1íḑe"/>
            <p:cNvSpPr/>
            <p:nvPr userDrawn="1"/>
          </p:nvSpPr>
          <p:spPr bwMode="auto">
            <a:xfrm>
              <a:off x="6798525" y="2108150"/>
              <a:ext cx="109550" cy="64804"/>
            </a:xfrm>
            <a:custGeom>
              <a:avLst/>
              <a:gdLst>
                <a:gd name="T0" fmla="*/ 30 w 30"/>
                <a:gd name="T1" fmla="*/ 9 h 18"/>
                <a:gd name="T2" fmla="*/ 14 w 30"/>
                <a:gd name="T3" fmla="*/ 0 h 18"/>
                <a:gd name="T4" fmla="*/ 1 w 30"/>
                <a:gd name="T5" fmla="*/ 9 h 18"/>
                <a:gd name="T6" fmla="*/ 17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2" y="0"/>
                    <a:pt x="14" y="0"/>
                  </a:cubicBezTo>
                  <a:cubicBezTo>
                    <a:pt x="6" y="0"/>
                    <a:pt x="0" y="4"/>
                    <a:pt x="1" y="9"/>
                  </a:cubicBezTo>
                  <a:cubicBezTo>
                    <a:pt x="1" y="14"/>
                    <a:pt x="9" y="18"/>
                    <a:pt x="17" y="18"/>
                  </a:cubicBezTo>
                  <a:cubicBezTo>
                    <a:pt x="25" y="18"/>
                    <a:pt x="30" y="14"/>
                    <a:pt x="30" y="9"/>
                  </a:cubicBezTo>
                  <a:close/>
                </a:path>
              </a:pathLst>
            </a:custGeom>
            <a:grpFill/>
            <a:ln>
              <a:noFill/>
            </a:ln>
          </p:spPr>
          <p:txBody>
            <a:bodyPr anchor="ctr"/>
            <a:lstStyle/>
            <a:p>
              <a:pPr algn="ctr"/>
              <a:endParaRPr>
                <a:solidFill>
                  <a:schemeClr val="accent1">
                    <a:lumMod val="50000"/>
                  </a:schemeClr>
                </a:solidFill>
              </a:endParaRPr>
            </a:p>
          </p:txBody>
        </p:sp>
        <p:sp>
          <p:nvSpPr>
            <p:cNvPr id="331" name="ïṥ1ïďè"/>
            <p:cNvSpPr/>
            <p:nvPr userDrawn="1"/>
          </p:nvSpPr>
          <p:spPr bwMode="auto">
            <a:xfrm>
              <a:off x="6926589" y="2108150"/>
              <a:ext cx="112636" cy="64804"/>
            </a:xfrm>
            <a:custGeom>
              <a:avLst/>
              <a:gdLst>
                <a:gd name="T0" fmla="*/ 30 w 31"/>
                <a:gd name="T1" fmla="*/ 9 h 18"/>
                <a:gd name="T2" fmla="*/ 14 w 31"/>
                <a:gd name="T3" fmla="*/ 0 h 18"/>
                <a:gd name="T4" fmla="*/ 1 w 31"/>
                <a:gd name="T5" fmla="*/ 9 h 18"/>
                <a:gd name="T6" fmla="*/ 17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2" y="0"/>
                    <a:pt x="14" y="0"/>
                  </a:cubicBezTo>
                  <a:cubicBezTo>
                    <a:pt x="6" y="0"/>
                    <a:pt x="0" y="4"/>
                    <a:pt x="1" y="9"/>
                  </a:cubicBezTo>
                  <a:cubicBezTo>
                    <a:pt x="2" y="14"/>
                    <a:pt x="9" y="18"/>
                    <a:pt x="17" y="18"/>
                  </a:cubicBezTo>
                  <a:cubicBezTo>
                    <a:pt x="25"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2" name="iṡḻíḓê"/>
            <p:cNvSpPr/>
            <p:nvPr userDrawn="1"/>
          </p:nvSpPr>
          <p:spPr bwMode="auto">
            <a:xfrm>
              <a:off x="7057740" y="2108150"/>
              <a:ext cx="109550" cy="64804"/>
            </a:xfrm>
            <a:custGeom>
              <a:avLst/>
              <a:gdLst>
                <a:gd name="T0" fmla="*/ 29 w 30"/>
                <a:gd name="T1" fmla="*/ 9 h 18"/>
                <a:gd name="T2" fmla="*/ 13 w 30"/>
                <a:gd name="T3" fmla="*/ 0 h 18"/>
                <a:gd name="T4" fmla="*/ 0 w 30"/>
                <a:gd name="T5" fmla="*/ 9 h 18"/>
                <a:gd name="T6" fmla="*/ 17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8" y="4"/>
                    <a:pt x="21" y="0"/>
                    <a:pt x="13" y="0"/>
                  </a:cubicBezTo>
                  <a:cubicBezTo>
                    <a:pt x="5" y="0"/>
                    <a:pt x="0" y="4"/>
                    <a:pt x="0" y="9"/>
                  </a:cubicBezTo>
                  <a:cubicBezTo>
                    <a:pt x="1" y="14"/>
                    <a:pt x="9" y="18"/>
                    <a:pt x="17" y="18"/>
                  </a:cubicBezTo>
                  <a:cubicBezTo>
                    <a:pt x="25" y="18"/>
                    <a:pt x="30" y="14"/>
                    <a:pt x="29" y="9"/>
                  </a:cubicBezTo>
                  <a:close/>
                </a:path>
              </a:pathLst>
            </a:custGeom>
            <a:grpFill/>
            <a:ln>
              <a:noFill/>
            </a:ln>
          </p:spPr>
          <p:txBody>
            <a:bodyPr anchor="ctr"/>
            <a:lstStyle/>
            <a:p>
              <a:pPr algn="ctr"/>
              <a:endParaRPr>
                <a:solidFill>
                  <a:schemeClr val="accent1">
                    <a:lumMod val="50000"/>
                  </a:schemeClr>
                </a:solidFill>
              </a:endParaRPr>
            </a:p>
          </p:txBody>
        </p:sp>
        <p:sp>
          <p:nvSpPr>
            <p:cNvPr id="333" name="íşľíďê"/>
            <p:cNvSpPr/>
            <p:nvPr userDrawn="1"/>
          </p:nvSpPr>
          <p:spPr bwMode="auto">
            <a:xfrm>
              <a:off x="7185804" y="2108150"/>
              <a:ext cx="112636" cy="64804"/>
            </a:xfrm>
            <a:custGeom>
              <a:avLst/>
              <a:gdLst>
                <a:gd name="T0" fmla="*/ 30 w 31"/>
                <a:gd name="T1" fmla="*/ 9 h 18"/>
                <a:gd name="T2" fmla="*/ 13 w 31"/>
                <a:gd name="T3" fmla="*/ 0 h 18"/>
                <a:gd name="T4" fmla="*/ 1 w 31"/>
                <a:gd name="T5" fmla="*/ 9 h 18"/>
                <a:gd name="T6" fmla="*/ 17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1" y="0"/>
                    <a:pt x="13" y="0"/>
                  </a:cubicBezTo>
                  <a:cubicBezTo>
                    <a:pt x="5" y="0"/>
                    <a:pt x="0" y="4"/>
                    <a:pt x="1" y="9"/>
                  </a:cubicBezTo>
                  <a:cubicBezTo>
                    <a:pt x="2" y="14"/>
                    <a:pt x="9" y="18"/>
                    <a:pt x="17" y="18"/>
                  </a:cubicBezTo>
                  <a:cubicBezTo>
                    <a:pt x="25"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4" name="ïṧ1îḓè"/>
            <p:cNvSpPr/>
            <p:nvPr userDrawn="1"/>
          </p:nvSpPr>
          <p:spPr bwMode="auto">
            <a:xfrm>
              <a:off x="7313869" y="2108150"/>
              <a:ext cx="112636" cy="64804"/>
            </a:xfrm>
            <a:custGeom>
              <a:avLst/>
              <a:gdLst>
                <a:gd name="T0" fmla="*/ 30 w 31"/>
                <a:gd name="T1" fmla="*/ 9 h 18"/>
                <a:gd name="T2" fmla="*/ 14 w 31"/>
                <a:gd name="T3" fmla="*/ 0 h 18"/>
                <a:gd name="T4" fmla="*/ 1 w 31"/>
                <a:gd name="T5" fmla="*/ 9 h 18"/>
                <a:gd name="T6" fmla="*/ 18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2" y="0"/>
                    <a:pt x="14" y="0"/>
                  </a:cubicBezTo>
                  <a:cubicBezTo>
                    <a:pt x="6" y="0"/>
                    <a:pt x="0" y="4"/>
                    <a:pt x="1" y="9"/>
                  </a:cubicBezTo>
                  <a:cubicBezTo>
                    <a:pt x="2" y="14"/>
                    <a:pt x="10" y="18"/>
                    <a:pt x="18" y="18"/>
                  </a:cubicBezTo>
                  <a:cubicBezTo>
                    <a:pt x="26"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5" name="îṡ1ïḍè"/>
            <p:cNvSpPr/>
            <p:nvPr userDrawn="1"/>
          </p:nvSpPr>
          <p:spPr bwMode="auto">
            <a:xfrm>
              <a:off x="7440391" y="2108150"/>
              <a:ext cx="117264" cy="64804"/>
            </a:xfrm>
            <a:custGeom>
              <a:avLst/>
              <a:gdLst>
                <a:gd name="T0" fmla="*/ 31 w 32"/>
                <a:gd name="T1" fmla="*/ 9 h 18"/>
                <a:gd name="T2" fmla="*/ 14 w 32"/>
                <a:gd name="T3" fmla="*/ 0 h 18"/>
                <a:gd name="T4" fmla="*/ 2 w 32"/>
                <a:gd name="T5" fmla="*/ 9 h 18"/>
                <a:gd name="T6" fmla="*/ 18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29" y="4"/>
                    <a:pt x="22" y="0"/>
                    <a:pt x="14" y="0"/>
                  </a:cubicBezTo>
                  <a:cubicBezTo>
                    <a:pt x="6" y="0"/>
                    <a:pt x="0" y="4"/>
                    <a:pt x="2" y="9"/>
                  </a:cubicBezTo>
                  <a:cubicBezTo>
                    <a:pt x="3" y="14"/>
                    <a:pt x="10" y="18"/>
                    <a:pt x="18" y="18"/>
                  </a:cubicBezTo>
                  <a:cubicBezTo>
                    <a:pt x="26" y="18"/>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36" name="îśḷidé"/>
            <p:cNvSpPr/>
            <p:nvPr userDrawn="1"/>
          </p:nvSpPr>
          <p:spPr bwMode="auto">
            <a:xfrm>
              <a:off x="7573084" y="2108150"/>
              <a:ext cx="112636" cy="64804"/>
            </a:xfrm>
            <a:custGeom>
              <a:avLst/>
              <a:gdLst>
                <a:gd name="T0" fmla="*/ 30 w 31"/>
                <a:gd name="T1" fmla="*/ 9 h 18"/>
                <a:gd name="T2" fmla="*/ 13 w 31"/>
                <a:gd name="T3" fmla="*/ 0 h 18"/>
                <a:gd name="T4" fmla="*/ 1 w 31"/>
                <a:gd name="T5" fmla="*/ 9 h 18"/>
                <a:gd name="T6" fmla="*/ 18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1" y="0"/>
                    <a:pt x="13" y="0"/>
                  </a:cubicBezTo>
                  <a:cubicBezTo>
                    <a:pt x="5" y="0"/>
                    <a:pt x="0" y="4"/>
                    <a:pt x="1" y="9"/>
                  </a:cubicBezTo>
                  <a:cubicBezTo>
                    <a:pt x="2" y="14"/>
                    <a:pt x="10" y="18"/>
                    <a:pt x="18" y="18"/>
                  </a:cubicBezTo>
                  <a:cubicBezTo>
                    <a:pt x="26" y="18"/>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37" name="îSḷîde"/>
            <p:cNvSpPr/>
            <p:nvPr userDrawn="1"/>
          </p:nvSpPr>
          <p:spPr bwMode="auto">
            <a:xfrm>
              <a:off x="7699606" y="2108150"/>
              <a:ext cx="117264" cy="64804"/>
            </a:xfrm>
            <a:custGeom>
              <a:avLst/>
              <a:gdLst>
                <a:gd name="T0" fmla="*/ 30 w 32"/>
                <a:gd name="T1" fmla="*/ 9 h 18"/>
                <a:gd name="T2" fmla="*/ 13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9" y="4"/>
                    <a:pt x="21" y="0"/>
                    <a:pt x="13" y="0"/>
                  </a:cubicBezTo>
                  <a:cubicBezTo>
                    <a:pt x="5" y="0"/>
                    <a:pt x="0" y="4"/>
                    <a:pt x="1" y="9"/>
                  </a:cubicBezTo>
                  <a:cubicBezTo>
                    <a:pt x="3" y="14"/>
                    <a:pt x="10"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38" name="iṩļîďe"/>
            <p:cNvSpPr/>
            <p:nvPr userDrawn="1"/>
          </p:nvSpPr>
          <p:spPr bwMode="auto">
            <a:xfrm>
              <a:off x="7827670" y="2108150"/>
              <a:ext cx="117264" cy="64804"/>
            </a:xfrm>
            <a:custGeom>
              <a:avLst/>
              <a:gdLst>
                <a:gd name="T0" fmla="*/ 31 w 32"/>
                <a:gd name="T1" fmla="*/ 9 h 18"/>
                <a:gd name="T2" fmla="*/ 14 w 32"/>
                <a:gd name="T3" fmla="*/ 0 h 18"/>
                <a:gd name="T4" fmla="*/ 2 w 32"/>
                <a:gd name="T5" fmla="*/ 9 h 18"/>
                <a:gd name="T6" fmla="*/ 19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29" y="4"/>
                    <a:pt x="21" y="0"/>
                    <a:pt x="14" y="0"/>
                  </a:cubicBezTo>
                  <a:cubicBezTo>
                    <a:pt x="6" y="0"/>
                    <a:pt x="0" y="4"/>
                    <a:pt x="2" y="9"/>
                  </a:cubicBezTo>
                  <a:cubicBezTo>
                    <a:pt x="3" y="14"/>
                    <a:pt x="11" y="18"/>
                    <a:pt x="19" y="18"/>
                  </a:cubicBezTo>
                  <a:cubicBezTo>
                    <a:pt x="27" y="18"/>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39" name="iś1íḑê"/>
            <p:cNvSpPr/>
            <p:nvPr userDrawn="1"/>
          </p:nvSpPr>
          <p:spPr bwMode="auto">
            <a:xfrm>
              <a:off x="7958821" y="2108150"/>
              <a:ext cx="117264" cy="64804"/>
            </a:xfrm>
            <a:custGeom>
              <a:avLst/>
              <a:gdLst>
                <a:gd name="T0" fmla="*/ 30 w 32"/>
                <a:gd name="T1" fmla="*/ 9 h 18"/>
                <a:gd name="T2" fmla="*/ 13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8" y="4"/>
                    <a:pt x="21" y="0"/>
                    <a:pt x="13" y="0"/>
                  </a:cubicBezTo>
                  <a:cubicBezTo>
                    <a:pt x="5" y="0"/>
                    <a:pt x="0" y="4"/>
                    <a:pt x="1" y="9"/>
                  </a:cubicBezTo>
                  <a:cubicBezTo>
                    <a:pt x="3" y="14"/>
                    <a:pt x="11"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40" name="ïsḷïḋé"/>
            <p:cNvSpPr/>
            <p:nvPr userDrawn="1"/>
          </p:nvSpPr>
          <p:spPr bwMode="auto">
            <a:xfrm>
              <a:off x="8086885" y="2108150"/>
              <a:ext cx="117264" cy="64804"/>
            </a:xfrm>
            <a:custGeom>
              <a:avLst/>
              <a:gdLst>
                <a:gd name="T0" fmla="*/ 30 w 32"/>
                <a:gd name="T1" fmla="*/ 9 h 18"/>
                <a:gd name="T2" fmla="*/ 13 w 32"/>
                <a:gd name="T3" fmla="*/ 0 h 18"/>
                <a:gd name="T4" fmla="*/ 2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9" y="4"/>
                    <a:pt x="21" y="0"/>
                    <a:pt x="13" y="0"/>
                  </a:cubicBezTo>
                  <a:cubicBezTo>
                    <a:pt x="5" y="0"/>
                    <a:pt x="0" y="4"/>
                    <a:pt x="2" y="9"/>
                  </a:cubicBezTo>
                  <a:cubicBezTo>
                    <a:pt x="3" y="14"/>
                    <a:pt x="11"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41" name="íś1îḓè"/>
            <p:cNvSpPr/>
            <p:nvPr userDrawn="1"/>
          </p:nvSpPr>
          <p:spPr bwMode="auto">
            <a:xfrm>
              <a:off x="8214950" y="2108150"/>
              <a:ext cx="120350" cy="64804"/>
            </a:xfrm>
            <a:custGeom>
              <a:avLst/>
              <a:gdLst>
                <a:gd name="T0" fmla="*/ 31 w 33"/>
                <a:gd name="T1" fmla="*/ 9 h 18"/>
                <a:gd name="T2" fmla="*/ 13 w 33"/>
                <a:gd name="T3" fmla="*/ 0 h 18"/>
                <a:gd name="T4" fmla="*/ 2 w 33"/>
                <a:gd name="T5" fmla="*/ 9 h 18"/>
                <a:gd name="T6" fmla="*/ 20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0" y="18"/>
                  </a:cubicBezTo>
                  <a:cubicBezTo>
                    <a:pt x="28"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2" name="i$ḷïḓê"/>
            <p:cNvSpPr/>
            <p:nvPr userDrawn="1"/>
          </p:nvSpPr>
          <p:spPr bwMode="auto">
            <a:xfrm>
              <a:off x="8346100" y="2108150"/>
              <a:ext cx="117264" cy="64804"/>
            </a:xfrm>
            <a:custGeom>
              <a:avLst/>
              <a:gdLst>
                <a:gd name="T0" fmla="*/ 30 w 32"/>
                <a:gd name="T1" fmla="*/ 9 h 18"/>
                <a:gd name="T2" fmla="*/ 12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8" y="4"/>
                    <a:pt x="20" y="0"/>
                    <a:pt x="12" y="0"/>
                  </a:cubicBezTo>
                  <a:cubicBezTo>
                    <a:pt x="4" y="0"/>
                    <a:pt x="0" y="4"/>
                    <a:pt x="1" y="9"/>
                  </a:cubicBezTo>
                  <a:cubicBezTo>
                    <a:pt x="3" y="14"/>
                    <a:pt x="11" y="18"/>
                    <a:pt x="19" y="18"/>
                  </a:cubicBezTo>
                  <a:cubicBezTo>
                    <a:pt x="27" y="18"/>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43" name="iṡḷiḑè"/>
            <p:cNvSpPr/>
            <p:nvPr userDrawn="1"/>
          </p:nvSpPr>
          <p:spPr bwMode="auto">
            <a:xfrm>
              <a:off x="8474165" y="2108150"/>
              <a:ext cx="120350" cy="64804"/>
            </a:xfrm>
            <a:custGeom>
              <a:avLst/>
              <a:gdLst>
                <a:gd name="T0" fmla="*/ 31 w 33"/>
                <a:gd name="T1" fmla="*/ 9 h 18"/>
                <a:gd name="T2" fmla="*/ 13 w 33"/>
                <a:gd name="T3" fmla="*/ 0 h 18"/>
                <a:gd name="T4" fmla="*/ 2 w 33"/>
                <a:gd name="T5" fmla="*/ 9 h 18"/>
                <a:gd name="T6" fmla="*/ 20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0" y="18"/>
                  </a:cubicBezTo>
                  <a:cubicBezTo>
                    <a:pt x="28"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4" name="îsľiḓe"/>
            <p:cNvSpPr/>
            <p:nvPr userDrawn="1"/>
          </p:nvSpPr>
          <p:spPr bwMode="auto">
            <a:xfrm>
              <a:off x="8600687" y="2108150"/>
              <a:ext cx="121893" cy="64804"/>
            </a:xfrm>
            <a:custGeom>
              <a:avLst/>
              <a:gdLst>
                <a:gd name="T0" fmla="*/ 31 w 33"/>
                <a:gd name="T1" fmla="*/ 9 h 18"/>
                <a:gd name="T2" fmla="*/ 13 w 33"/>
                <a:gd name="T3" fmla="*/ 0 h 18"/>
                <a:gd name="T4" fmla="*/ 2 w 33"/>
                <a:gd name="T5" fmla="*/ 9 h 18"/>
                <a:gd name="T6" fmla="*/ 21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1" y="18"/>
                  </a:cubicBezTo>
                  <a:cubicBezTo>
                    <a:pt x="29"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5" name="íśḷïde"/>
            <p:cNvSpPr/>
            <p:nvPr userDrawn="1"/>
          </p:nvSpPr>
          <p:spPr bwMode="auto">
            <a:xfrm>
              <a:off x="8728751" y="2108150"/>
              <a:ext cx="124979" cy="64804"/>
            </a:xfrm>
            <a:custGeom>
              <a:avLst/>
              <a:gdLst>
                <a:gd name="T0" fmla="*/ 31 w 34"/>
                <a:gd name="T1" fmla="*/ 9 h 18"/>
                <a:gd name="T2" fmla="*/ 13 w 34"/>
                <a:gd name="T3" fmla="*/ 0 h 18"/>
                <a:gd name="T4" fmla="*/ 3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1" y="0"/>
                    <a:pt x="13" y="0"/>
                  </a:cubicBezTo>
                  <a:cubicBezTo>
                    <a:pt x="5" y="0"/>
                    <a:pt x="0" y="4"/>
                    <a:pt x="3" y="9"/>
                  </a:cubicBezTo>
                  <a:cubicBezTo>
                    <a:pt x="5" y="14"/>
                    <a:pt x="13" y="18"/>
                    <a:pt x="21" y="18"/>
                  </a:cubicBezTo>
                  <a:cubicBezTo>
                    <a:pt x="29"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46" name="ïṧḷiḋé"/>
            <p:cNvSpPr/>
            <p:nvPr userDrawn="1"/>
          </p:nvSpPr>
          <p:spPr bwMode="auto">
            <a:xfrm>
              <a:off x="8859902" y="2108150"/>
              <a:ext cx="120350" cy="64804"/>
            </a:xfrm>
            <a:custGeom>
              <a:avLst/>
              <a:gdLst>
                <a:gd name="T0" fmla="*/ 31 w 33"/>
                <a:gd name="T1" fmla="*/ 9 h 18"/>
                <a:gd name="T2" fmla="*/ 12 w 33"/>
                <a:gd name="T3" fmla="*/ 0 h 18"/>
                <a:gd name="T4" fmla="*/ 2 w 33"/>
                <a:gd name="T5" fmla="*/ 9 h 18"/>
                <a:gd name="T6" fmla="*/ 21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0" y="0"/>
                    <a:pt x="12" y="0"/>
                  </a:cubicBezTo>
                  <a:cubicBezTo>
                    <a:pt x="4" y="0"/>
                    <a:pt x="0" y="4"/>
                    <a:pt x="2" y="9"/>
                  </a:cubicBezTo>
                  <a:cubicBezTo>
                    <a:pt x="4" y="14"/>
                    <a:pt x="13" y="18"/>
                    <a:pt x="21" y="18"/>
                  </a:cubicBezTo>
                  <a:cubicBezTo>
                    <a:pt x="29" y="18"/>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47" name="iṩḷiḍê"/>
            <p:cNvSpPr/>
            <p:nvPr userDrawn="1"/>
          </p:nvSpPr>
          <p:spPr bwMode="auto">
            <a:xfrm>
              <a:off x="8987966" y="2108150"/>
              <a:ext cx="124979" cy="64804"/>
            </a:xfrm>
            <a:custGeom>
              <a:avLst/>
              <a:gdLst>
                <a:gd name="T0" fmla="*/ 31 w 34"/>
                <a:gd name="T1" fmla="*/ 9 h 18"/>
                <a:gd name="T2" fmla="*/ 12 w 34"/>
                <a:gd name="T3" fmla="*/ 0 h 18"/>
                <a:gd name="T4" fmla="*/ 2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0" y="0"/>
                    <a:pt x="12" y="0"/>
                  </a:cubicBezTo>
                  <a:cubicBezTo>
                    <a:pt x="5" y="0"/>
                    <a:pt x="0" y="4"/>
                    <a:pt x="2" y="9"/>
                  </a:cubicBezTo>
                  <a:cubicBezTo>
                    <a:pt x="5" y="14"/>
                    <a:pt x="13" y="18"/>
                    <a:pt x="21" y="18"/>
                  </a:cubicBezTo>
                  <a:cubicBezTo>
                    <a:pt x="29"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48" name="í$ľidè"/>
            <p:cNvSpPr/>
            <p:nvPr userDrawn="1"/>
          </p:nvSpPr>
          <p:spPr bwMode="auto">
            <a:xfrm>
              <a:off x="9116031" y="2108150"/>
              <a:ext cx="123436" cy="64804"/>
            </a:xfrm>
            <a:custGeom>
              <a:avLst/>
              <a:gdLst>
                <a:gd name="T0" fmla="*/ 32 w 34"/>
                <a:gd name="T1" fmla="*/ 9 h 18"/>
                <a:gd name="T2" fmla="*/ 13 w 34"/>
                <a:gd name="T3" fmla="*/ 0 h 18"/>
                <a:gd name="T4" fmla="*/ 3 w 34"/>
                <a:gd name="T5" fmla="*/ 9 h 18"/>
                <a:gd name="T6" fmla="*/ 22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29" y="4"/>
                    <a:pt x="21" y="0"/>
                    <a:pt x="13" y="0"/>
                  </a:cubicBezTo>
                  <a:cubicBezTo>
                    <a:pt x="5" y="0"/>
                    <a:pt x="0" y="4"/>
                    <a:pt x="3" y="9"/>
                  </a:cubicBezTo>
                  <a:cubicBezTo>
                    <a:pt x="5" y="14"/>
                    <a:pt x="14" y="18"/>
                    <a:pt x="22" y="18"/>
                  </a:cubicBezTo>
                  <a:cubicBezTo>
                    <a:pt x="30" y="18"/>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49" name="iṧľíde"/>
            <p:cNvSpPr/>
            <p:nvPr userDrawn="1"/>
          </p:nvSpPr>
          <p:spPr bwMode="auto">
            <a:xfrm>
              <a:off x="9247181" y="2108150"/>
              <a:ext cx="123436" cy="64804"/>
            </a:xfrm>
            <a:custGeom>
              <a:avLst/>
              <a:gdLst>
                <a:gd name="T0" fmla="*/ 31 w 34"/>
                <a:gd name="T1" fmla="*/ 9 h 18"/>
                <a:gd name="T2" fmla="*/ 12 w 34"/>
                <a:gd name="T3" fmla="*/ 0 h 18"/>
                <a:gd name="T4" fmla="*/ 2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8" y="4"/>
                    <a:pt x="20" y="0"/>
                    <a:pt x="12" y="0"/>
                  </a:cubicBezTo>
                  <a:cubicBezTo>
                    <a:pt x="4" y="0"/>
                    <a:pt x="0" y="4"/>
                    <a:pt x="2" y="9"/>
                  </a:cubicBezTo>
                  <a:cubicBezTo>
                    <a:pt x="5" y="14"/>
                    <a:pt x="13" y="18"/>
                    <a:pt x="21" y="18"/>
                  </a:cubicBezTo>
                  <a:cubicBezTo>
                    <a:pt x="29" y="18"/>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50" name="iśļïḋé"/>
            <p:cNvSpPr/>
            <p:nvPr userDrawn="1"/>
          </p:nvSpPr>
          <p:spPr bwMode="auto">
            <a:xfrm>
              <a:off x="6678175" y="2188383"/>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1" name="î$1ïdê"/>
            <p:cNvSpPr/>
            <p:nvPr userDrawn="1"/>
          </p:nvSpPr>
          <p:spPr bwMode="auto">
            <a:xfrm>
              <a:off x="6809325" y="2188383"/>
              <a:ext cx="114178"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2" name="iS1ide"/>
            <p:cNvSpPr/>
            <p:nvPr userDrawn="1"/>
          </p:nvSpPr>
          <p:spPr bwMode="auto">
            <a:xfrm>
              <a:off x="6940476" y="2188383"/>
              <a:ext cx="114178"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3" name="îṩļîḑé"/>
            <p:cNvSpPr/>
            <p:nvPr userDrawn="1"/>
          </p:nvSpPr>
          <p:spPr bwMode="auto">
            <a:xfrm>
              <a:off x="7073170" y="2188383"/>
              <a:ext cx="112636" cy="69433"/>
            </a:xfrm>
            <a:custGeom>
              <a:avLst/>
              <a:gdLst>
                <a:gd name="T0" fmla="*/ 30 w 31"/>
                <a:gd name="T1" fmla="*/ 9 h 19"/>
                <a:gd name="T2" fmla="*/ 13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1" y="0"/>
                    <a:pt x="13" y="0"/>
                  </a:cubicBezTo>
                  <a:cubicBezTo>
                    <a:pt x="5"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54" name="îslíḓè"/>
            <p:cNvSpPr/>
            <p:nvPr userDrawn="1"/>
          </p:nvSpPr>
          <p:spPr bwMode="auto">
            <a:xfrm>
              <a:off x="7199691" y="2188383"/>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4"/>
                    <a:pt x="10" y="19"/>
                    <a:pt x="18" y="19"/>
                  </a:cubicBezTo>
                  <a:cubicBezTo>
                    <a:pt x="26"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55" name="îṡḷîďê"/>
            <p:cNvSpPr/>
            <p:nvPr userDrawn="1"/>
          </p:nvSpPr>
          <p:spPr bwMode="auto">
            <a:xfrm>
              <a:off x="7330841" y="2188383"/>
              <a:ext cx="117264" cy="69433"/>
            </a:xfrm>
            <a:custGeom>
              <a:avLst/>
              <a:gdLst>
                <a:gd name="T0" fmla="*/ 30 w 32"/>
                <a:gd name="T1" fmla="*/ 9 h 19"/>
                <a:gd name="T2" fmla="*/ 14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2" y="0"/>
                    <a:pt x="14" y="0"/>
                  </a:cubicBezTo>
                  <a:cubicBezTo>
                    <a:pt x="6"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56" name="isliḑè"/>
            <p:cNvSpPr/>
            <p:nvPr userDrawn="1"/>
          </p:nvSpPr>
          <p:spPr bwMode="auto">
            <a:xfrm>
              <a:off x="7463535" y="2188383"/>
              <a:ext cx="115721" cy="69433"/>
            </a:xfrm>
            <a:custGeom>
              <a:avLst/>
              <a:gdLst>
                <a:gd name="T0" fmla="*/ 30 w 32"/>
                <a:gd name="T1" fmla="*/ 9 h 19"/>
                <a:gd name="T2" fmla="*/ 13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1" y="0"/>
                    <a:pt x="13" y="0"/>
                  </a:cubicBezTo>
                  <a:cubicBezTo>
                    <a:pt x="5"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57" name="îṥ1îde"/>
            <p:cNvSpPr/>
            <p:nvPr userDrawn="1"/>
          </p:nvSpPr>
          <p:spPr bwMode="auto">
            <a:xfrm>
              <a:off x="7594685" y="2188383"/>
              <a:ext cx="115721" cy="69433"/>
            </a:xfrm>
            <a:custGeom>
              <a:avLst/>
              <a:gdLst>
                <a:gd name="T0" fmla="*/ 30 w 32"/>
                <a:gd name="T1" fmla="*/ 9 h 19"/>
                <a:gd name="T2" fmla="*/ 13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1" y="0"/>
                    <a:pt x="13" y="0"/>
                  </a:cubicBezTo>
                  <a:cubicBezTo>
                    <a:pt x="5"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58" name="isḷíďé"/>
            <p:cNvSpPr/>
            <p:nvPr userDrawn="1"/>
          </p:nvSpPr>
          <p:spPr bwMode="auto">
            <a:xfrm>
              <a:off x="7722750" y="2188383"/>
              <a:ext cx="120350" cy="69433"/>
            </a:xfrm>
            <a:custGeom>
              <a:avLst/>
              <a:gdLst>
                <a:gd name="T0" fmla="*/ 31 w 33"/>
                <a:gd name="T1" fmla="*/ 9 h 19"/>
                <a:gd name="T2" fmla="*/ 14 w 33"/>
                <a:gd name="T3" fmla="*/ 0 h 19"/>
                <a:gd name="T4" fmla="*/ 2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2" y="0"/>
                    <a:pt x="14" y="0"/>
                  </a:cubicBezTo>
                  <a:cubicBezTo>
                    <a:pt x="6" y="0"/>
                    <a:pt x="0" y="4"/>
                    <a:pt x="2" y="9"/>
                  </a:cubicBezTo>
                  <a:cubicBezTo>
                    <a:pt x="3" y="14"/>
                    <a:pt x="11" y="19"/>
                    <a:pt x="19" y="19"/>
                  </a:cubicBezTo>
                  <a:cubicBezTo>
                    <a:pt x="27"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59" name="íṣļïḋe"/>
            <p:cNvSpPr/>
            <p:nvPr userDrawn="1"/>
          </p:nvSpPr>
          <p:spPr bwMode="auto">
            <a:xfrm>
              <a:off x="7853900" y="2188383"/>
              <a:ext cx="115721" cy="69433"/>
            </a:xfrm>
            <a:custGeom>
              <a:avLst/>
              <a:gdLst>
                <a:gd name="T0" fmla="*/ 31 w 32"/>
                <a:gd name="T1" fmla="*/ 9 h 19"/>
                <a:gd name="T2" fmla="*/ 13 w 32"/>
                <a:gd name="T3" fmla="*/ 0 h 19"/>
                <a:gd name="T4" fmla="*/ 2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2" y="9"/>
                  </a:cubicBezTo>
                  <a:cubicBezTo>
                    <a:pt x="3" y="14"/>
                    <a:pt x="11" y="19"/>
                    <a:pt x="19"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60" name="íśľîḋé"/>
            <p:cNvSpPr/>
            <p:nvPr userDrawn="1"/>
          </p:nvSpPr>
          <p:spPr bwMode="auto">
            <a:xfrm>
              <a:off x="7985050" y="2188383"/>
              <a:ext cx="115721" cy="69433"/>
            </a:xfrm>
            <a:custGeom>
              <a:avLst/>
              <a:gdLst>
                <a:gd name="T0" fmla="*/ 31 w 32"/>
                <a:gd name="T1" fmla="*/ 9 h 19"/>
                <a:gd name="T2" fmla="*/ 13 w 32"/>
                <a:gd name="T3" fmla="*/ 0 h 19"/>
                <a:gd name="T4" fmla="*/ 1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3" y="14"/>
                    <a:pt x="11" y="19"/>
                    <a:pt x="19"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61" name="iś1iḓê"/>
            <p:cNvSpPr/>
            <p:nvPr userDrawn="1"/>
          </p:nvSpPr>
          <p:spPr bwMode="auto">
            <a:xfrm>
              <a:off x="8113115" y="2188383"/>
              <a:ext cx="120350" cy="69433"/>
            </a:xfrm>
            <a:custGeom>
              <a:avLst/>
              <a:gdLst>
                <a:gd name="T0" fmla="*/ 31 w 33"/>
                <a:gd name="T1" fmla="*/ 9 h 19"/>
                <a:gd name="T2" fmla="*/ 14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2" name="ïṩḻíďe"/>
            <p:cNvSpPr/>
            <p:nvPr userDrawn="1"/>
          </p:nvSpPr>
          <p:spPr bwMode="auto">
            <a:xfrm>
              <a:off x="8244265"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3" name="îS1iḋé"/>
            <p:cNvSpPr/>
            <p:nvPr userDrawn="1"/>
          </p:nvSpPr>
          <p:spPr bwMode="auto">
            <a:xfrm>
              <a:off x="8375416"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4" name="î$ľiḋè"/>
            <p:cNvSpPr/>
            <p:nvPr userDrawn="1"/>
          </p:nvSpPr>
          <p:spPr bwMode="auto">
            <a:xfrm>
              <a:off x="8506566"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65" name="íśḷiḓe"/>
            <p:cNvSpPr/>
            <p:nvPr userDrawn="1"/>
          </p:nvSpPr>
          <p:spPr bwMode="auto">
            <a:xfrm>
              <a:off x="8634631" y="2188383"/>
              <a:ext cx="123436" cy="69433"/>
            </a:xfrm>
            <a:custGeom>
              <a:avLst/>
              <a:gdLst>
                <a:gd name="T0" fmla="*/ 32 w 34"/>
                <a:gd name="T1" fmla="*/ 9 h 19"/>
                <a:gd name="T2" fmla="*/ 13 w 34"/>
                <a:gd name="T3" fmla="*/ 0 h 19"/>
                <a:gd name="T4" fmla="*/ 3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3" y="9"/>
                  </a:cubicBezTo>
                  <a:cubicBezTo>
                    <a:pt x="5" y="14"/>
                    <a:pt x="13"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66" name="ïSlíḋê"/>
            <p:cNvSpPr/>
            <p:nvPr userDrawn="1"/>
          </p:nvSpPr>
          <p:spPr bwMode="auto">
            <a:xfrm>
              <a:off x="8765781" y="2188383"/>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1" y="0"/>
                    <a:pt x="13" y="0"/>
                  </a:cubicBezTo>
                  <a:cubicBezTo>
                    <a:pt x="5" y="0"/>
                    <a:pt x="0" y="4"/>
                    <a:pt x="2" y="9"/>
                  </a:cubicBezTo>
                  <a:cubicBezTo>
                    <a:pt x="5" y="14"/>
                    <a:pt x="13"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67" name="ïšlîḍè"/>
            <p:cNvSpPr/>
            <p:nvPr userDrawn="1"/>
          </p:nvSpPr>
          <p:spPr bwMode="auto">
            <a:xfrm>
              <a:off x="8896932" y="2188383"/>
              <a:ext cx="123436" cy="69433"/>
            </a:xfrm>
            <a:custGeom>
              <a:avLst/>
              <a:gdLst>
                <a:gd name="T0" fmla="*/ 31 w 34"/>
                <a:gd name="T1" fmla="*/ 9 h 19"/>
                <a:gd name="T2" fmla="*/ 13 w 34"/>
                <a:gd name="T3" fmla="*/ 0 h 19"/>
                <a:gd name="T4" fmla="*/ 2 w 34"/>
                <a:gd name="T5" fmla="*/ 9 h 19"/>
                <a:gd name="T6" fmla="*/ 21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1" y="0"/>
                    <a:pt x="13" y="0"/>
                  </a:cubicBezTo>
                  <a:cubicBezTo>
                    <a:pt x="4" y="0"/>
                    <a:pt x="0" y="4"/>
                    <a:pt x="2" y="9"/>
                  </a:cubicBezTo>
                  <a:cubicBezTo>
                    <a:pt x="5" y="14"/>
                    <a:pt x="13" y="19"/>
                    <a:pt x="21" y="19"/>
                  </a:cubicBezTo>
                  <a:cubicBezTo>
                    <a:pt x="29" y="19"/>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68" name="î$ḷîḍe"/>
            <p:cNvSpPr/>
            <p:nvPr userDrawn="1"/>
          </p:nvSpPr>
          <p:spPr bwMode="auto">
            <a:xfrm>
              <a:off x="9028082" y="2188383"/>
              <a:ext cx="124979" cy="69433"/>
            </a:xfrm>
            <a:custGeom>
              <a:avLst/>
              <a:gdLst>
                <a:gd name="T0" fmla="*/ 31 w 34"/>
                <a:gd name="T1" fmla="*/ 9 h 19"/>
                <a:gd name="T2" fmla="*/ 12 w 34"/>
                <a:gd name="T3" fmla="*/ 0 h 19"/>
                <a:gd name="T4" fmla="*/ 2 w 34"/>
                <a:gd name="T5" fmla="*/ 9 h 19"/>
                <a:gd name="T6" fmla="*/ 21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0" y="0"/>
                    <a:pt x="12" y="0"/>
                  </a:cubicBezTo>
                  <a:cubicBezTo>
                    <a:pt x="4" y="0"/>
                    <a:pt x="0" y="4"/>
                    <a:pt x="2" y="9"/>
                  </a:cubicBezTo>
                  <a:cubicBezTo>
                    <a:pt x="4" y="14"/>
                    <a:pt x="13" y="19"/>
                    <a:pt x="21" y="19"/>
                  </a:cubicBezTo>
                  <a:cubicBezTo>
                    <a:pt x="29" y="19"/>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69" name="i$ḻïďe"/>
            <p:cNvSpPr/>
            <p:nvPr userDrawn="1"/>
          </p:nvSpPr>
          <p:spPr bwMode="auto">
            <a:xfrm>
              <a:off x="9156147" y="2188383"/>
              <a:ext cx="128065" cy="69433"/>
            </a:xfrm>
            <a:custGeom>
              <a:avLst/>
              <a:gdLst>
                <a:gd name="T0" fmla="*/ 32 w 35"/>
                <a:gd name="T1" fmla="*/ 9 h 19"/>
                <a:gd name="T2" fmla="*/ 13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3" y="0"/>
                  </a:cubicBezTo>
                  <a:cubicBezTo>
                    <a:pt x="5"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70" name="íS1ïďé"/>
            <p:cNvSpPr/>
            <p:nvPr userDrawn="1"/>
          </p:nvSpPr>
          <p:spPr bwMode="auto">
            <a:xfrm>
              <a:off x="9287297" y="2188383"/>
              <a:ext cx="128065" cy="69433"/>
            </a:xfrm>
            <a:custGeom>
              <a:avLst/>
              <a:gdLst>
                <a:gd name="T0" fmla="*/ 32 w 35"/>
                <a:gd name="T1" fmla="*/ 9 h 19"/>
                <a:gd name="T2" fmla="*/ 12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71" name="işḷîḍê"/>
            <p:cNvSpPr/>
            <p:nvPr userDrawn="1"/>
          </p:nvSpPr>
          <p:spPr bwMode="auto">
            <a:xfrm>
              <a:off x="6688975" y="2271702"/>
              <a:ext cx="114178" cy="69433"/>
            </a:xfrm>
            <a:custGeom>
              <a:avLst/>
              <a:gdLst>
                <a:gd name="T0" fmla="*/ 31 w 31"/>
                <a:gd name="T1" fmla="*/ 9 h 19"/>
                <a:gd name="T2" fmla="*/ 15 w 31"/>
                <a:gd name="T3" fmla="*/ 0 h 19"/>
                <a:gd name="T4" fmla="*/ 1 w 31"/>
                <a:gd name="T5" fmla="*/ 9 h 19"/>
                <a:gd name="T6" fmla="*/ 17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6" y="0"/>
                    <a:pt x="0" y="4"/>
                    <a:pt x="1" y="9"/>
                  </a:cubicBezTo>
                  <a:cubicBezTo>
                    <a:pt x="2" y="14"/>
                    <a:pt x="9" y="19"/>
                    <a:pt x="17" y="19"/>
                  </a:cubicBezTo>
                  <a:cubicBezTo>
                    <a:pt x="25" y="19"/>
                    <a:pt x="31" y="14"/>
                    <a:pt x="31" y="9"/>
                  </a:cubicBezTo>
                  <a:close/>
                </a:path>
              </a:pathLst>
            </a:custGeom>
            <a:grpFill/>
            <a:ln>
              <a:noFill/>
            </a:ln>
          </p:spPr>
          <p:txBody>
            <a:bodyPr anchor="ctr"/>
            <a:lstStyle/>
            <a:p>
              <a:pPr algn="ctr"/>
              <a:endParaRPr>
                <a:solidFill>
                  <a:schemeClr val="accent1">
                    <a:lumMod val="50000"/>
                  </a:schemeClr>
                </a:solidFill>
              </a:endParaRPr>
            </a:p>
          </p:txBody>
        </p:sp>
        <p:sp>
          <p:nvSpPr>
            <p:cNvPr id="372" name="ï$ḷiḋè"/>
            <p:cNvSpPr/>
            <p:nvPr userDrawn="1"/>
          </p:nvSpPr>
          <p:spPr bwMode="auto">
            <a:xfrm>
              <a:off x="6824755" y="2271702"/>
              <a:ext cx="112636" cy="69433"/>
            </a:xfrm>
            <a:custGeom>
              <a:avLst/>
              <a:gdLst>
                <a:gd name="T0" fmla="*/ 30 w 31"/>
                <a:gd name="T1" fmla="*/ 9 h 19"/>
                <a:gd name="T2" fmla="*/ 14 w 31"/>
                <a:gd name="T3" fmla="*/ 0 h 19"/>
                <a:gd name="T4" fmla="*/ 0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0" y="9"/>
                  </a:cubicBezTo>
                  <a:cubicBezTo>
                    <a:pt x="1" y="14"/>
                    <a:pt x="8"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73" name="íSḷiḑe"/>
            <p:cNvSpPr/>
            <p:nvPr userDrawn="1"/>
          </p:nvSpPr>
          <p:spPr bwMode="auto">
            <a:xfrm>
              <a:off x="6955906" y="2271702"/>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1" y="14"/>
                    <a:pt x="9" y="19"/>
                    <a:pt x="17" y="19"/>
                  </a:cubicBezTo>
                  <a:cubicBezTo>
                    <a:pt x="25" y="19"/>
                    <a:pt x="31" y="14"/>
                    <a:pt x="30" y="9"/>
                  </a:cubicBezTo>
                  <a:close/>
                </a:path>
              </a:pathLst>
            </a:custGeom>
            <a:grpFill/>
            <a:ln>
              <a:noFill/>
            </a:ln>
          </p:spPr>
          <p:txBody>
            <a:bodyPr anchor="ctr"/>
            <a:lstStyle/>
            <a:p>
              <a:pPr algn="ctr"/>
              <a:endParaRPr>
                <a:solidFill>
                  <a:schemeClr val="accent1">
                    <a:lumMod val="50000"/>
                  </a:schemeClr>
                </a:solidFill>
              </a:endParaRPr>
            </a:p>
          </p:txBody>
        </p:sp>
        <p:sp>
          <p:nvSpPr>
            <p:cNvPr id="374" name="îṧḻîďé"/>
            <p:cNvSpPr/>
            <p:nvPr userDrawn="1"/>
          </p:nvSpPr>
          <p:spPr bwMode="auto">
            <a:xfrm>
              <a:off x="7087056" y="2271702"/>
              <a:ext cx="117264" cy="69433"/>
            </a:xfrm>
            <a:custGeom>
              <a:avLst/>
              <a:gdLst>
                <a:gd name="T0" fmla="*/ 30 w 32"/>
                <a:gd name="T1" fmla="*/ 9 h 19"/>
                <a:gd name="T2" fmla="*/ 14 w 32"/>
                <a:gd name="T3" fmla="*/ 0 h 19"/>
                <a:gd name="T4" fmla="*/ 1 w 32"/>
                <a:gd name="T5" fmla="*/ 9 h 19"/>
                <a:gd name="T6" fmla="*/ 17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2" y="0"/>
                    <a:pt x="14" y="0"/>
                  </a:cubicBezTo>
                  <a:cubicBezTo>
                    <a:pt x="6" y="0"/>
                    <a:pt x="0" y="4"/>
                    <a:pt x="1" y="9"/>
                  </a:cubicBezTo>
                  <a:cubicBezTo>
                    <a:pt x="2" y="14"/>
                    <a:pt x="9" y="19"/>
                    <a:pt x="17" y="19"/>
                  </a:cubicBezTo>
                  <a:cubicBezTo>
                    <a:pt x="26" y="19"/>
                    <a:pt x="32" y="14"/>
                    <a:pt x="30" y="9"/>
                  </a:cubicBezTo>
                  <a:close/>
                </a:path>
              </a:pathLst>
            </a:custGeom>
            <a:grpFill/>
            <a:ln>
              <a:noFill/>
            </a:ln>
          </p:spPr>
          <p:txBody>
            <a:bodyPr anchor="ctr"/>
            <a:lstStyle/>
            <a:p>
              <a:pPr algn="ctr"/>
              <a:endParaRPr>
                <a:solidFill>
                  <a:schemeClr val="accent1">
                    <a:lumMod val="50000"/>
                  </a:schemeClr>
                </a:solidFill>
              </a:endParaRPr>
            </a:p>
          </p:txBody>
        </p:sp>
        <p:sp>
          <p:nvSpPr>
            <p:cNvPr id="375" name="ís1ide"/>
            <p:cNvSpPr/>
            <p:nvPr userDrawn="1"/>
          </p:nvSpPr>
          <p:spPr bwMode="auto">
            <a:xfrm>
              <a:off x="7218207" y="2271702"/>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4"/>
                    <a:pt x="10" y="19"/>
                    <a:pt x="18" y="19"/>
                  </a:cubicBezTo>
                  <a:cubicBezTo>
                    <a:pt x="26"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76" name="îsḻïḍè"/>
            <p:cNvSpPr/>
            <p:nvPr userDrawn="1"/>
          </p:nvSpPr>
          <p:spPr bwMode="auto">
            <a:xfrm>
              <a:off x="7349356" y="2271702"/>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3" y="14"/>
                    <a:pt x="10" y="19"/>
                    <a:pt x="18"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77" name="îšḷïḑe"/>
            <p:cNvSpPr/>
            <p:nvPr userDrawn="1"/>
          </p:nvSpPr>
          <p:spPr bwMode="auto">
            <a:xfrm>
              <a:off x="7480507" y="2271702"/>
              <a:ext cx="120350" cy="69433"/>
            </a:xfrm>
            <a:custGeom>
              <a:avLst/>
              <a:gdLst>
                <a:gd name="T0" fmla="*/ 31 w 33"/>
                <a:gd name="T1" fmla="*/ 9 h 19"/>
                <a:gd name="T2" fmla="*/ 14 w 33"/>
                <a:gd name="T3" fmla="*/ 0 h 19"/>
                <a:gd name="T4" fmla="*/ 2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2" y="9"/>
                  </a:cubicBezTo>
                  <a:cubicBezTo>
                    <a:pt x="3" y="14"/>
                    <a:pt x="11" y="19"/>
                    <a:pt x="19" y="19"/>
                  </a:cubicBezTo>
                  <a:cubicBezTo>
                    <a:pt x="27"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78" name="íş1îḍê"/>
            <p:cNvSpPr/>
            <p:nvPr userDrawn="1"/>
          </p:nvSpPr>
          <p:spPr bwMode="auto">
            <a:xfrm>
              <a:off x="7616287" y="2271702"/>
              <a:ext cx="117264" cy="69433"/>
            </a:xfrm>
            <a:custGeom>
              <a:avLst/>
              <a:gdLst>
                <a:gd name="T0" fmla="*/ 31 w 32"/>
                <a:gd name="T1" fmla="*/ 9 h 19"/>
                <a:gd name="T2" fmla="*/ 13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2" y="14"/>
                    <a:pt x="10" y="19"/>
                    <a:pt x="18"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79" name="isľiḋe"/>
            <p:cNvSpPr/>
            <p:nvPr userDrawn="1"/>
          </p:nvSpPr>
          <p:spPr bwMode="auto">
            <a:xfrm>
              <a:off x="7747437" y="2271702"/>
              <a:ext cx="117264" cy="69433"/>
            </a:xfrm>
            <a:custGeom>
              <a:avLst/>
              <a:gdLst>
                <a:gd name="T0" fmla="*/ 31 w 32"/>
                <a:gd name="T1" fmla="*/ 9 h 19"/>
                <a:gd name="T2" fmla="*/ 13 w 32"/>
                <a:gd name="T3" fmla="*/ 0 h 19"/>
                <a:gd name="T4" fmla="*/ 1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3" y="14"/>
                    <a:pt x="11" y="19"/>
                    <a:pt x="19" y="19"/>
                  </a:cubicBezTo>
                  <a:cubicBezTo>
                    <a:pt x="27" y="19"/>
                    <a:pt x="32" y="14"/>
                    <a:pt x="31" y="9"/>
                  </a:cubicBezTo>
                  <a:close/>
                </a:path>
              </a:pathLst>
            </a:custGeom>
            <a:grpFill/>
            <a:ln>
              <a:noFill/>
            </a:ln>
          </p:spPr>
          <p:txBody>
            <a:bodyPr anchor="ctr"/>
            <a:lstStyle/>
            <a:p>
              <a:pPr algn="ctr"/>
              <a:endParaRPr>
                <a:solidFill>
                  <a:schemeClr val="accent1">
                    <a:lumMod val="50000"/>
                  </a:schemeClr>
                </a:solidFill>
              </a:endParaRPr>
            </a:p>
          </p:txBody>
        </p:sp>
        <p:sp>
          <p:nvSpPr>
            <p:cNvPr id="380" name="îṥ1iḍe"/>
            <p:cNvSpPr/>
            <p:nvPr userDrawn="1"/>
          </p:nvSpPr>
          <p:spPr bwMode="auto">
            <a:xfrm>
              <a:off x="7878588" y="2271702"/>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1" y="9"/>
                  </a:cubicBezTo>
                  <a:cubicBezTo>
                    <a:pt x="3" y="14"/>
                    <a:pt x="11" y="19"/>
                    <a:pt x="19" y="19"/>
                  </a:cubicBezTo>
                  <a:cubicBezTo>
                    <a:pt x="27"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81" name="îŝ1îḑe"/>
            <p:cNvSpPr/>
            <p:nvPr userDrawn="1"/>
          </p:nvSpPr>
          <p:spPr bwMode="auto">
            <a:xfrm>
              <a:off x="8009738" y="2271702"/>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3" y="0"/>
                  </a:cubicBezTo>
                  <a:cubicBezTo>
                    <a:pt x="5" y="0"/>
                    <a:pt x="0" y="4"/>
                    <a:pt x="2" y="9"/>
                  </a:cubicBezTo>
                  <a:cubicBezTo>
                    <a:pt x="3" y="14"/>
                    <a:pt x="11"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82" name="íṥļíḍé"/>
            <p:cNvSpPr/>
            <p:nvPr userDrawn="1"/>
          </p:nvSpPr>
          <p:spPr bwMode="auto">
            <a:xfrm>
              <a:off x="8142431" y="2271702"/>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5" y="0"/>
                    <a:pt x="0" y="4"/>
                    <a:pt x="2" y="9"/>
                  </a:cubicBezTo>
                  <a:cubicBezTo>
                    <a:pt x="4" y="14"/>
                    <a:pt x="12" y="19"/>
                    <a:pt x="20" y="19"/>
                  </a:cubicBezTo>
                  <a:cubicBezTo>
                    <a:pt x="28" y="19"/>
                    <a:pt x="33" y="14"/>
                    <a:pt x="32" y="9"/>
                  </a:cubicBezTo>
                  <a:close/>
                </a:path>
              </a:pathLst>
            </a:custGeom>
            <a:grpFill/>
            <a:ln>
              <a:noFill/>
            </a:ln>
          </p:spPr>
          <p:txBody>
            <a:bodyPr anchor="ctr"/>
            <a:lstStyle/>
            <a:p>
              <a:pPr algn="ctr"/>
              <a:endParaRPr>
                <a:solidFill>
                  <a:schemeClr val="accent1">
                    <a:lumMod val="50000"/>
                  </a:schemeClr>
                </a:solidFill>
              </a:endParaRPr>
            </a:p>
          </p:txBody>
        </p:sp>
        <p:sp>
          <p:nvSpPr>
            <p:cNvPr id="383" name="iṥ1îḋê"/>
            <p:cNvSpPr/>
            <p:nvPr userDrawn="1"/>
          </p:nvSpPr>
          <p:spPr bwMode="auto">
            <a:xfrm>
              <a:off x="8273582" y="2271702"/>
              <a:ext cx="123436" cy="69433"/>
            </a:xfrm>
            <a:custGeom>
              <a:avLst/>
              <a:gdLst>
                <a:gd name="T0" fmla="*/ 32 w 34"/>
                <a:gd name="T1" fmla="*/ 9 h 19"/>
                <a:gd name="T2" fmla="*/ 14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2" y="0"/>
                    <a:pt x="14" y="0"/>
                  </a:cubicBezTo>
                  <a:cubicBezTo>
                    <a:pt x="5" y="0"/>
                    <a:pt x="0" y="4"/>
                    <a:pt x="2" y="9"/>
                  </a:cubicBezTo>
                  <a:cubicBezTo>
                    <a:pt x="4" y="14"/>
                    <a:pt x="12"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84" name="îṧḷiďê"/>
            <p:cNvSpPr/>
            <p:nvPr userDrawn="1"/>
          </p:nvSpPr>
          <p:spPr bwMode="auto">
            <a:xfrm>
              <a:off x="8407818" y="2271702"/>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a:solidFill>
                  <a:schemeClr val="accent1">
                    <a:lumMod val="50000"/>
                  </a:schemeClr>
                </a:solidFill>
              </a:endParaRPr>
            </a:p>
          </p:txBody>
        </p:sp>
        <p:sp>
          <p:nvSpPr>
            <p:cNvPr id="385" name="îṣḷïdê"/>
            <p:cNvSpPr/>
            <p:nvPr userDrawn="1"/>
          </p:nvSpPr>
          <p:spPr bwMode="auto">
            <a:xfrm>
              <a:off x="8538969" y="2271702"/>
              <a:ext cx="124979" cy="69433"/>
            </a:xfrm>
            <a:custGeom>
              <a:avLst/>
              <a:gdLst>
                <a:gd name="T0" fmla="*/ 31 w 34"/>
                <a:gd name="T1" fmla="*/ 9 h 19"/>
                <a:gd name="T2" fmla="*/ 13 w 34"/>
                <a:gd name="T3" fmla="*/ 0 h 19"/>
                <a:gd name="T4" fmla="*/ 2 w 34"/>
                <a:gd name="T5" fmla="*/ 9 h 19"/>
                <a:gd name="T6" fmla="*/ 20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1" y="0"/>
                    <a:pt x="13" y="0"/>
                  </a:cubicBezTo>
                  <a:cubicBezTo>
                    <a:pt x="5" y="0"/>
                    <a:pt x="0" y="4"/>
                    <a:pt x="2" y="9"/>
                  </a:cubicBezTo>
                  <a:cubicBezTo>
                    <a:pt x="4" y="14"/>
                    <a:pt x="12" y="19"/>
                    <a:pt x="20" y="19"/>
                  </a:cubicBezTo>
                  <a:cubicBezTo>
                    <a:pt x="29" y="19"/>
                    <a:pt x="34" y="14"/>
                    <a:pt x="31" y="9"/>
                  </a:cubicBezTo>
                  <a:close/>
                </a:path>
              </a:pathLst>
            </a:custGeom>
            <a:grpFill/>
            <a:ln>
              <a:noFill/>
            </a:ln>
          </p:spPr>
          <p:txBody>
            <a:bodyPr anchor="ctr"/>
            <a:lstStyle/>
            <a:p>
              <a:pPr algn="ctr"/>
              <a:endParaRPr>
                <a:solidFill>
                  <a:schemeClr val="accent1">
                    <a:lumMod val="50000"/>
                  </a:schemeClr>
                </a:solidFill>
              </a:endParaRPr>
            </a:p>
          </p:txBody>
        </p:sp>
        <p:sp>
          <p:nvSpPr>
            <p:cNvPr id="386" name="íṥľîḋê"/>
            <p:cNvSpPr/>
            <p:nvPr userDrawn="1"/>
          </p:nvSpPr>
          <p:spPr bwMode="auto">
            <a:xfrm>
              <a:off x="8670119" y="2271702"/>
              <a:ext cx="124979"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1" y="0"/>
                    <a:pt x="13" y="0"/>
                  </a:cubicBezTo>
                  <a:cubicBezTo>
                    <a:pt x="5" y="0"/>
                    <a:pt x="0" y="4"/>
                    <a:pt x="2" y="9"/>
                  </a:cubicBezTo>
                  <a:cubicBezTo>
                    <a:pt x="4" y="14"/>
                    <a:pt x="13" y="19"/>
                    <a:pt x="21" y="19"/>
                  </a:cubicBezTo>
                  <a:cubicBezTo>
                    <a:pt x="29"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87" name="išľïdê"/>
            <p:cNvSpPr/>
            <p:nvPr userDrawn="1"/>
          </p:nvSpPr>
          <p:spPr bwMode="auto">
            <a:xfrm>
              <a:off x="8802812" y="2271702"/>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5" y="14"/>
                    <a:pt x="13" y="19"/>
                    <a:pt x="21" y="19"/>
                  </a:cubicBezTo>
                  <a:cubicBezTo>
                    <a:pt x="30"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88" name="íšḷïḓê"/>
            <p:cNvSpPr/>
            <p:nvPr userDrawn="1"/>
          </p:nvSpPr>
          <p:spPr bwMode="auto">
            <a:xfrm>
              <a:off x="8933963" y="2271702"/>
              <a:ext cx="126522" cy="69433"/>
            </a:xfrm>
            <a:custGeom>
              <a:avLst/>
              <a:gdLst>
                <a:gd name="T0" fmla="*/ 32 w 35"/>
                <a:gd name="T1" fmla="*/ 9 h 19"/>
                <a:gd name="T2" fmla="*/ 13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3" y="0"/>
                  </a:cubicBezTo>
                  <a:cubicBezTo>
                    <a:pt x="5"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89" name="ïşľiḑé"/>
            <p:cNvSpPr/>
            <p:nvPr userDrawn="1"/>
          </p:nvSpPr>
          <p:spPr bwMode="auto">
            <a:xfrm>
              <a:off x="9065113" y="2271702"/>
              <a:ext cx="128065" cy="69433"/>
            </a:xfrm>
            <a:custGeom>
              <a:avLst/>
              <a:gdLst>
                <a:gd name="T0" fmla="*/ 33 w 35"/>
                <a:gd name="T1" fmla="*/ 9 h 19"/>
                <a:gd name="T2" fmla="*/ 13 w 35"/>
                <a:gd name="T3" fmla="*/ 0 h 19"/>
                <a:gd name="T4" fmla="*/ 3 w 35"/>
                <a:gd name="T5" fmla="*/ 9 h 19"/>
                <a:gd name="T6" fmla="*/ 2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0" y="4"/>
                    <a:pt x="21" y="0"/>
                    <a:pt x="13" y="0"/>
                  </a:cubicBezTo>
                  <a:cubicBezTo>
                    <a:pt x="5" y="0"/>
                    <a:pt x="0" y="4"/>
                    <a:pt x="3" y="9"/>
                  </a:cubicBezTo>
                  <a:cubicBezTo>
                    <a:pt x="5" y="14"/>
                    <a:pt x="14" y="19"/>
                    <a:pt x="22" y="19"/>
                  </a:cubicBezTo>
                  <a:cubicBezTo>
                    <a:pt x="31" y="19"/>
                    <a:pt x="35" y="14"/>
                    <a:pt x="33" y="9"/>
                  </a:cubicBezTo>
                  <a:close/>
                </a:path>
              </a:pathLst>
            </a:custGeom>
            <a:grpFill/>
            <a:ln>
              <a:noFill/>
            </a:ln>
          </p:spPr>
          <p:txBody>
            <a:bodyPr anchor="ctr"/>
            <a:lstStyle/>
            <a:p>
              <a:pPr algn="ctr"/>
              <a:endParaRPr>
                <a:solidFill>
                  <a:schemeClr val="accent1">
                    <a:lumMod val="50000"/>
                  </a:schemeClr>
                </a:solidFill>
              </a:endParaRPr>
            </a:p>
          </p:txBody>
        </p:sp>
        <p:sp>
          <p:nvSpPr>
            <p:cNvPr id="390" name="îṥḷiḓê"/>
            <p:cNvSpPr/>
            <p:nvPr userDrawn="1"/>
          </p:nvSpPr>
          <p:spPr bwMode="auto">
            <a:xfrm>
              <a:off x="9199350" y="2271702"/>
              <a:ext cx="124979" cy="69433"/>
            </a:xfrm>
            <a:custGeom>
              <a:avLst/>
              <a:gdLst>
                <a:gd name="T0" fmla="*/ 32 w 34"/>
                <a:gd name="T1" fmla="*/ 9 h 19"/>
                <a:gd name="T2" fmla="*/ 12 w 34"/>
                <a:gd name="T3" fmla="*/ 0 h 19"/>
                <a:gd name="T4" fmla="*/ 2 w 34"/>
                <a:gd name="T5" fmla="*/ 9 h 19"/>
                <a:gd name="T6" fmla="*/ 22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0" y="0"/>
                    <a:pt x="12" y="0"/>
                  </a:cubicBezTo>
                  <a:cubicBezTo>
                    <a:pt x="4" y="0"/>
                    <a:pt x="0" y="4"/>
                    <a:pt x="2" y="9"/>
                  </a:cubicBezTo>
                  <a:cubicBezTo>
                    <a:pt x="5" y="14"/>
                    <a:pt x="14" y="19"/>
                    <a:pt x="22" y="19"/>
                  </a:cubicBezTo>
                  <a:cubicBezTo>
                    <a:pt x="30" y="19"/>
                    <a:pt x="34" y="14"/>
                    <a:pt x="32" y="9"/>
                  </a:cubicBezTo>
                  <a:close/>
                </a:path>
              </a:pathLst>
            </a:custGeom>
            <a:grpFill/>
            <a:ln>
              <a:noFill/>
            </a:ln>
          </p:spPr>
          <p:txBody>
            <a:bodyPr anchor="ctr"/>
            <a:lstStyle/>
            <a:p>
              <a:pPr algn="ctr"/>
              <a:endParaRPr>
                <a:solidFill>
                  <a:schemeClr val="accent1">
                    <a:lumMod val="50000"/>
                  </a:schemeClr>
                </a:solidFill>
              </a:endParaRPr>
            </a:p>
          </p:txBody>
        </p:sp>
        <p:sp>
          <p:nvSpPr>
            <p:cNvPr id="391" name="íṣľîdê"/>
            <p:cNvSpPr/>
            <p:nvPr userDrawn="1"/>
          </p:nvSpPr>
          <p:spPr bwMode="auto">
            <a:xfrm>
              <a:off x="9330500" y="2271702"/>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2" y="9"/>
                  </a:cubicBezTo>
                  <a:cubicBezTo>
                    <a:pt x="5" y="14"/>
                    <a:pt x="14" y="19"/>
                    <a:pt x="22" y="19"/>
                  </a:cubicBezTo>
                  <a:cubicBezTo>
                    <a:pt x="30" y="19"/>
                    <a:pt x="35" y="14"/>
                    <a:pt x="32" y="9"/>
                  </a:cubicBezTo>
                  <a:close/>
                </a:path>
              </a:pathLst>
            </a:custGeom>
            <a:grpFill/>
            <a:ln>
              <a:noFill/>
            </a:ln>
          </p:spPr>
          <p:txBody>
            <a:bodyPr anchor="ctr"/>
            <a:lstStyle/>
            <a:p>
              <a:pPr algn="ctr"/>
              <a:endParaRPr>
                <a:solidFill>
                  <a:schemeClr val="accent1">
                    <a:lumMod val="50000"/>
                  </a:schemeClr>
                </a:solidFill>
              </a:endParaRPr>
            </a:p>
          </p:txBody>
        </p:sp>
        <p:sp>
          <p:nvSpPr>
            <p:cNvPr id="392" name="íŝliḑè"/>
            <p:cNvSpPr/>
            <p:nvPr userDrawn="1"/>
          </p:nvSpPr>
          <p:spPr bwMode="auto">
            <a:xfrm>
              <a:off x="9375246" y="2356565"/>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2" y="0"/>
                  </a:cubicBezTo>
                  <a:cubicBezTo>
                    <a:pt x="4" y="0"/>
                    <a:pt x="0" y="4"/>
                    <a:pt x="3" y="9"/>
                  </a:cubicBezTo>
                  <a:cubicBezTo>
                    <a:pt x="5" y="15"/>
                    <a:pt x="14" y="19"/>
                    <a:pt x="23" y="19"/>
                  </a:cubicBezTo>
                  <a:cubicBezTo>
                    <a:pt x="31"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393" name="îṣḷîḓe"/>
            <p:cNvSpPr/>
            <p:nvPr userDrawn="1"/>
          </p:nvSpPr>
          <p:spPr bwMode="auto">
            <a:xfrm>
              <a:off x="6969792" y="2356565"/>
              <a:ext cx="114178" cy="69433"/>
            </a:xfrm>
            <a:custGeom>
              <a:avLst/>
              <a:gdLst>
                <a:gd name="T0" fmla="*/ 30 w 31"/>
                <a:gd name="T1" fmla="*/ 9 h 19"/>
                <a:gd name="T2" fmla="*/ 14 w 31"/>
                <a:gd name="T3" fmla="*/ 0 h 19"/>
                <a:gd name="T4" fmla="*/ 0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0" y="9"/>
                  </a:cubicBezTo>
                  <a:cubicBezTo>
                    <a:pt x="1" y="15"/>
                    <a:pt x="9" y="19"/>
                    <a:pt x="17" y="19"/>
                  </a:cubicBezTo>
                  <a:cubicBezTo>
                    <a:pt x="25" y="19"/>
                    <a:pt x="31" y="15"/>
                    <a:pt x="30" y="9"/>
                  </a:cubicBezTo>
                  <a:close/>
                </a:path>
              </a:pathLst>
            </a:custGeom>
            <a:grpFill/>
            <a:ln>
              <a:noFill/>
            </a:ln>
          </p:spPr>
          <p:txBody>
            <a:bodyPr anchor="ctr"/>
            <a:lstStyle/>
            <a:p>
              <a:pPr algn="ctr"/>
              <a:endParaRPr>
                <a:solidFill>
                  <a:schemeClr val="accent1">
                    <a:lumMod val="50000"/>
                  </a:schemeClr>
                </a:solidFill>
              </a:endParaRPr>
            </a:p>
          </p:txBody>
        </p:sp>
        <p:sp>
          <p:nvSpPr>
            <p:cNvPr id="394" name="işḷïďe"/>
            <p:cNvSpPr/>
            <p:nvPr userDrawn="1"/>
          </p:nvSpPr>
          <p:spPr bwMode="auto">
            <a:xfrm>
              <a:off x="7102485" y="2356565"/>
              <a:ext cx="115721"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3" y="0"/>
                    <a:pt x="14" y="0"/>
                  </a:cubicBezTo>
                  <a:cubicBezTo>
                    <a:pt x="6" y="0"/>
                    <a:pt x="0" y="4"/>
                    <a:pt x="1" y="9"/>
                  </a:cubicBezTo>
                  <a:cubicBezTo>
                    <a:pt x="2" y="15"/>
                    <a:pt x="10" y="19"/>
                    <a:pt x="18" y="19"/>
                  </a:cubicBezTo>
                  <a:cubicBezTo>
                    <a:pt x="26" y="19"/>
                    <a:pt x="32" y="15"/>
                    <a:pt x="31" y="9"/>
                  </a:cubicBezTo>
                  <a:close/>
                </a:path>
              </a:pathLst>
            </a:custGeom>
            <a:grpFill/>
            <a:ln>
              <a:noFill/>
            </a:ln>
          </p:spPr>
          <p:txBody>
            <a:bodyPr anchor="ctr"/>
            <a:lstStyle/>
            <a:p>
              <a:pPr algn="ctr"/>
              <a:endParaRPr>
                <a:solidFill>
                  <a:schemeClr val="accent1">
                    <a:lumMod val="50000"/>
                  </a:schemeClr>
                </a:solidFill>
              </a:endParaRPr>
            </a:p>
          </p:txBody>
        </p:sp>
        <p:sp>
          <p:nvSpPr>
            <p:cNvPr id="395" name="îśḻïdé"/>
            <p:cNvSpPr/>
            <p:nvPr userDrawn="1"/>
          </p:nvSpPr>
          <p:spPr bwMode="auto">
            <a:xfrm>
              <a:off x="7236722" y="2356565"/>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5"/>
                    <a:pt x="10" y="19"/>
                    <a:pt x="18" y="19"/>
                  </a:cubicBezTo>
                  <a:cubicBezTo>
                    <a:pt x="26" y="19"/>
                    <a:pt x="32" y="15"/>
                    <a:pt x="31" y="9"/>
                  </a:cubicBezTo>
                  <a:close/>
                </a:path>
              </a:pathLst>
            </a:custGeom>
            <a:grpFill/>
            <a:ln>
              <a:noFill/>
            </a:ln>
          </p:spPr>
          <p:txBody>
            <a:bodyPr anchor="ctr"/>
            <a:lstStyle/>
            <a:p>
              <a:pPr algn="ctr"/>
              <a:endParaRPr>
                <a:solidFill>
                  <a:schemeClr val="accent1">
                    <a:lumMod val="50000"/>
                  </a:schemeClr>
                </a:solidFill>
              </a:endParaRPr>
            </a:p>
          </p:txBody>
        </p:sp>
        <p:sp>
          <p:nvSpPr>
            <p:cNvPr id="396" name="iš1íḑè"/>
            <p:cNvSpPr/>
            <p:nvPr userDrawn="1"/>
          </p:nvSpPr>
          <p:spPr bwMode="auto">
            <a:xfrm>
              <a:off x="7367872" y="2356565"/>
              <a:ext cx="120350" cy="69433"/>
            </a:xfrm>
            <a:custGeom>
              <a:avLst/>
              <a:gdLst>
                <a:gd name="T0" fmla="*/ 32 w 33"/>
                <a:gd name="T1" fmla="*/ 9 h 19"/>
                <a:gd name="T2" fmla="*/ 14 w 33"/>
                <a:gd name="T3" fmla="*/ 0 h 19"/>
                <a:gd name="T4" fmla="*/ 2 w 33"/>
                <a:gd name="T5" fmla="*/ 9 h 19"/>
                <a:gd name="T6" fmla="*/ 19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3" y="0"/>
                    <a:pt x="14" y="0"/>
                  </a:cubicBezTo>
                  <a:cubicBezTo>
                    <a:pt x="6" y="0"/>
                    <a:pt x="0" y="4"/>
                    <a:pt x="2" y="9"/>
                  </a:cubicBezTo>
                  <a:cubicBezTo>
                    <a:pt x="3" y="15"/>
                    <a:pt x="11" y="19"/>
                    <a:pt x="19" y="19"/>
                  </a:cubicBezTo>
                  <a:cubicBezTo>
                    <a:pt x="27" y="19"/>
                    <a:pt x="33" y="15"/>
                    <a:pt x="32" y="9"/>
                  </a:cubicBezTo>
                  <a:close/>
                </a:path>
              </a:pathLst>
            </a:custGeom>
            <a:grpFill/>
            <a:ln>
              <a:noFill/>
            </a:ln>
          </p:spPr>
          <p:txBody>
            <a:bodyPr anchor="ctr"/>
            <a:lstStyle/>
            <a:p>
              <a:pPr algn="ctr"/>
              <a:endParaRPr>
                <a:solidFill>
                  <a:schemeClr val="accent1">
                    <a:lumMod val="50000"/>
                  </a:schemeClr>
                </a:solidFill>
              </a:endParaRPr>
            </a:p>
          </p:txBody>
        </p:sp>
        <p:sp>
          <p:nvSpPr>
            <p:cNvPr id="397" name="îṧḻïḍe"/>
            <p:cNvSpPr/>
            <p:nvPr userDrawn="1"/>
          </p:nvSpPr>
          <p:spPr bwMode="auto">
            <a:xfrm>
              <a:off x="7503651" y="2356565"/>
              <a:ext cx="120350" cy="69433"/>
            </a:xfrm>
            <a:custGeom>
              <a:avLst/>
              <a:gdLst>
                <a:gd name="T0" fmla="*/ 31 w 33"/>
                <a:gd name="T1" fmla="*/ 9 h 19"/>
                <a:gd name="T2" fmla="*/ 14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1" y="9"/>
                  </a:cubicBezTo>
                  <a:cubicBezTo>
                    <a:pt x="3" y="15"/>
                    <a:pt x="10" y="19"/>
                    <a:pt x="19" y="19"/>
                  </a:cubicBezTo>
                  <a:cubicBezTo>
                    <a:pt x="27" y="19"/>
                    <a:pt x="33" y="15"/>
                    <a:pt x="31" y="9"/>
                  </a:cubicBezTo>
                  <a:close/>
                </a:path>
              </a:pathLst>
            </a:custGeom>
            <a:grpFill/>
            <a:ln>
              <a:noFill/>
            </a:ln>
          </p:spPr>
          <p:txBody>
            <a:bodyPr anchor="ctr"/>
            <a:lstStyle/>
            <a:p>
              <a:pPr algn="ctr"/>
              <a:endParaRPr>
                <a:solidFill>
                  <a:schemeClr val="accent1">
                    <a:lumMod val="50000"/>
                  </a:schemeClr>
                </a:solidFill>
              </a:endParaRPr>
            </a:p>
          </p:txBody>
        </p:sp>
        <p:sp>
          <p:nvSpPr>
            <p:cNvPr id="398" name="îŝľiḑê"/>
            <p:cNvSpPr/>
            <p:nvPr userDrawn="1"/>
          </p:nvSpPr>
          <p:spPr bwMode="auto">
            <a:xfrm>
              <a:off x="7637888" y="2356565"/>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3" y="0"/>
                  </a:cubicBezTo>
                  <a:cubicBezTo>
                    <a:pt x="5" y="0"/>
                    <a:pt x="0" y="4"/>
                    <a:pt x="1" y="9"/>
                  </a:cubicBezTo>
                  <a:cubicBezTo>
                    <a:pt x="2" y="15"/>
                    <a:pt x="10" y="19"/>
                    <a:pt x="19" y="19"/>
                  </a:cubicBezTo>
                  <a:cubicBezTo>
                    <a:pt x="27" y="19"/>
                    <a:pt x="33" y="15"/>
                    <a:pt x="31" y="9"/>
                  </a:cubicBezTo>
                  <a:close/>
                </a:path>
              </a:pathLst>
            </a:custGeom>
            <a:grpFill/>
            <a:ln>
              <a:noFill/>
            </a:ln>
          </p:spPr>
          <p:txBody>
            <a:bodyPr anchor="ctr"/>
            <a:lstStyle/>
            <a:p>
              <a:pPr algn="ctr"/>
              <a:endParaRPr>
                <a:solidFill>
                  <a:schemeClr val="accent1">
                    <a:lumMod val="50000"/>
                  </a:schemeClr>
                </a:solidFill>
              </a:endParaRPr>
            </a:p>
          </p:txBody>
        </p:sp>
        <p:sp>
          <p:nvSpPr>
            <p:cNvPr id="399" name="ïšḷîdê"/>
            <p:cNvSpPr/>
            <p:nvPr userDrawn="1"/>
          </p:nvSpPr>
          <p:spPr bwMode="auto">
            <a:xfrm>
              <a:off x="7769038" y="2356565"/>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6" y="0"/>
                    <a:pt x="0" y="4"/>
                    <a:pt x="2" y="9"/>
                  </a:cubicBezTo>
                  <a:cubicBezTo>
                    <a:pt x="3" y="15"/>
                    <a:pt x="11" y="19"/>
                    <a:pt x="20" y="19"/>
                  </a:cubicBezTo>
                  <a:cubicBezTo>
                    <a:pt x="28" y="19"/>
                    <a:pt x="33" y="15"/>
                    <a:pt x="32" y="9"/>
                  </a:cubicBezTo>
                  <a:close/>
                </a:path>
              </a:pathLst>
            </a:custGeom>
            <a:grpFill/>
            <a:ln>
              <a:noFill/>
            </a:ln>
          </p:spPr>
          <p:txBody>
            <a:bodyPr anchor="ctr"/>
            <a:lstStyle/>
            <a:p>
              <a:pPr algn="ctr"/>
              <a:endParaRPr>
                <a:solidFill>
                  <a:schemeClr val="accent1">
                    <a:lumMod val="50000"/>
                  </a:schemeClr>
                </a:solidFill>
              </a:endParaRPr>
            </a:p>
          </p:txBody>
        </p:sp>
        <p:sp>
          <p:nvSpPr>
            <p:cNvPr id="400" name="iśḷidé"/>
            <p:cNvSpPr/>
            <p:nvPr userDrawn="1"/>
          </p:nvSpPr>
          <p:spPr bwMode="auto">
            <a:xfrm>
              <a:off x="7904817" y="2356565"/>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5" y="0"/>
                    <a:pt x="0" y="4"/>
                    <a:pt x="2" y="9"/>
                  </a:cubicBezTo>
                  <a:cubicBezTo>
                    <a:pt x="3" y="15"/>
                    <a:pt x="11" y="19"/>
                    <a:pt x="20" y="19"/>
                  </a:cubicBezTo>
                  <a:cubicBezTo>
                    <a:pt x="28" y="19"/>
                    <a:pt x="33" y="15"/>
                    <a:pt x="32" y="9"/>
                  </a:cubicBezTo>
                  <a:close/>
                </a:path>
              </a:pathLst>
            </a:custGeom>
            <a:grpFill/>
            <a:ln>
              <a:noFill/>
            </a:ln>
          </p:spPr>
          <p:txBody>
            <a:bodyPr anchor="ctr"/>
            <a:lstStyle/>
            <a:p>
              <a:pPr algn="ctr"/>
              <a:endParaRPr>
                <a:solidFill>
                  <a:schemeClr val="accent1">
                    <a:lumMod val="50000"/>
                  </a:schemeClr>
                </a:solidFill>
              </a:endParaRPr>
            </a:p>
          </p:txBody>
        </p:sp>
        <p:sp>
          <p:nvSpPr>
            <p:cNvPr id="401" name="ïṩļîdé"/>
            <p:cNvSpPr/>
            <p:nvPr userDrawn="1"/>
          </p:nvSpPr>
          <p:spPr bwMode="auto">
            <a:xfrm>
              <a:off x="8039054" y="2356565"/>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1" y="9"/>
                  </a:cubicBezTo>
                  <a:cubicBezTo>
                    <a:pt x="3" y="15"/>
                    <a:pt x="11" y="19"/>
                    <a:pt x="19" y="19"/>
                  </a:cubicBezTo>
                  <a:cubicBezTo>
                    <a:pt x="28" y="19"/>
                    <a:pt x="33" y="15"/>
                    <a:pt x="31" y="9"/>
                  </a:cubicBezTo>
                  <a:close/>
                </a:path>
              </a:pathLst>
            </a:custGeom>
            <a:grpFill/>
            <a:ln>
              <a:noFill/>
            </a:ln>
          </p:spPr>
          <p:txBody>
            <a:bodyPr anchor="ctr"/>
            <a:lstStyle/>
            <a:p>
              <a:pPr algn="ctr"/>
              <a:endParaRPr>
                <a:solidFill>
                  <a:schemeClr val="accent1">
                    <a:lumMod val="50000"/>
                  </a:schemeClr>
                </a:solidFill>
              </a:endParaRPr>
            </a:p>
          </p:txBody>
        </p:sp>
        <p:sp>
          <p:nvSpPr>
            <p:cNvPr id="402" name="is1ídê"/>
            <p:cNvSpPr/>
            <p:nvPr userDrawn="1"/>
          </p:nvSpPr>
          <p:spPr bwMode="auto">
            <a:xfrm>
              <a:off x="8170204" y="2356565"/>
              <a:ext cx="124979" cy="69433"/>
            </a:xfrm>
            <a:custGeom>
              <a:avLst/>
              <a:gdLst>
                <a:gd name="T0" fmla="*/ 32 w 34"/>
                <a:gd name="T1" fmla="*/ 9 h 19"/>
                <a:gd name="T2" fmla="*/ 14 w 34"/>
                <a:gd name="T3" fmla="*/ 0 h 19"/>
                <a:gd name="T4" fmla="*/ 2 w 34"/>
                <a:gd name="T5" fmla="*/ 9 h 19"/>
                <a:gd name="T6" fmla="*/ 20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2" y="0"/>
                    <a:pt x="14" y="0"/>
                  </a:cubicBezTo>
                  <a:cubicBezTo>
                    <a:pt x="5" y="0"/>
                    <a:pt x="0" y="4"/>
                    <a:pt x="2" y="9"/>
                  </a:cubicBezTo>
                  <a:cubicBezTo>
                    <a:pt x="4" y="15"/>
                    <a:pt x="12" y="19"/>
                    <a:pt x="20"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3" name="iśľîḍe"/>
            <p:cNvSpPr/>
            <p:nvPr userDrawn="1"/>
          </p:nvSpPr>
          <p:spPr bwMode="auto">
            <a:xfrm>
              <a:off x="8305983" y="2356565"/>
              <a:ext cx="123436" cy="69433"/>
            </a:xfrm>
            <a:custGeom>
              <a:avLst/>
              <a:gdLst>
                <a:gd name="T0" fmla="*/ 32 w 34"/>
                <a:gd name="T1" fmla="*/ 9 h 19"/>
                <a:gd name="T2" fmla="*/ 13 w 34"/>
                <a:gd name="T3" fmla="*/ 0 h 19"/>
                <a:gd name="T4" fmla="*/ 2 w 34"/>
                <a:gd name="T5" fmla="*/ 9 h 19"/>
                <a:gd name="T6" fmla="*/ 20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2" y="19"/>
                    <a:pt x="20"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4" name="ïṩḷïďe"/>
            <p:cNvSpPr/>
            <p:nvPr userDrawn="1"/>
          </p:nvSpPr>
          <p:spPr bwMode="auto">
            <a:xfrm>
              <a:off x="8437134" y="2356565"/>
              <a:ext cx="128065" cy="69433"/>
            </a:xfrm>
            <a:custGeom>
              <a:avLst/>
              <a:gdLst>
                <a:gd name="T0" fmla="*/ 32 w 35"/>
                <a:gd name="T1" fmla="*/ 9 h 19"/>
                <a:gd name="T2" fmla="*/ 14 w 35"/>
                <a:gd name="T3" fmla="*/ 0 h 19"/>
                <a:gd name="T4" fmla="*/ 2 w 35"/>
                <a:gd name="T5" fmla="*/ 9 h 19"/>
                <a:gd name="T6" fmla="*/ 21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2" y="0"/>
                    <a:pt x="14" y="0"/>
                  </a:cubicBezTo>
                  <a:cubicBezTo>
                    <a:pt x="5" y="0"/>
                    <a:pt x="0" y="4"/>
                    <a:pt x="2" y="9"/>
                  </a:cubicBezTo>
                  <a:cubicBezTo>
                    <a:pt x="4" y="15"/>
                    <a:pt x="13" y="19"/>
                    <a:pt x="21" y="19"/>
                  </a:cubicBezTo>
                  <a:cubicBezTo>
                    <a:pt x="30"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405" name="ïṥḻíḋè"/>
            <p:cNvSpPr/>
            <p:nvPr userDrawn="1"/>
          </p:nvSpPr>
          <p:spPr bwMode="auto">
            <a:xfrm>
              <a:off x="8572914" y="2356565"/>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3" y="19"/>
                    <a:pt x="21"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6" name="îśḷiďê"/>
            <p:cNvSpPr/>
            <p:nvPr userDrawn="1"/>
          </p:nvSpPr>
          <p:spPr bwMode="auto">
            <a:xfrm>
              <a:off x="8707149" y="2356565"/>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3" y="19"/>
                    <a:pt x="21" y="19"/>
                  </a:cubicBezTo>
                  <a:cubicBezTo>
                    <a:pt x="29" y="19"/>
                    <a:pt x="34" y="15"/>
                    <a:pt x="32" y="9"/>
                  </a:cubicBezTo>
                  <a:close/>
                </a:path>
              </a:pathLst>
            </a:custGeom>
            <a:grpFill/>
            <a:ln>
              <a:noFill/>
            </a:ln>
          </p:spPr>
          <p:txBody>
            <a:bodyPr anchor="ctr"/>
            <a:lstStyle/>
            <a:p>
              <a:pPr algn="ctr"/>
              <a:endParaRPr>
                <a:solidFill>
                  <a:schemeClr val="accent1">
                    <a:lumMod val="50000"/>
                  </a:schemeClr>
                </a:solidFill>
              </a:endParaRPr>
            </a:p>
          </p:txBody>
        </p:sp>
        <p:sp>
          <p:nvSpPr>
            <p:cNvPr id="407" name="íşḷîďè"/>
            <p:cNvSpPr/>
            <p:nvPr userDrawn="1"/>
          </p:nvSpPr>
          <p:spPr bwMode="auto">
            <a:xfrm>
              <a:off x="8838300" y="2356565"/>
              <a:ext cx="128065" cy="69433"/>
            </a:xfrm>
            <a:custGeom>
              <a:avLst/>
              <a:gdLst>
                <a:gd name="T0" fmla="*/ 33 w 35"/>
                <a:gd name="T1" fmla="*/ 9 h 19"/>
                <a:gd name="T2" fmla="*/ 13 w 35"/>
                <a:gd name="T3" fmla="*/ 0 h 19"/>
                <a:gd name="T4" fmla="*/ 3 w 35"/>
                <a:gd name="T5" fmla="*/ 9 h 19"/>
                <a:gd name="T6" fmla="*/ 2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0" y="4"/>
                    <a:pt x="22" y="0"/>
                    <a:pt x="13" y="0"/>
                  </a:cubicBezTo>
                  <a:cubicBezTo>
                    <a:pt x="5" y="0"/>
                    <a:pt x="0" y="4"/>
                    <a:pt x="3" y="9"/>
                  </a:cubicBezTo>
                  <a:cubicBezTo>
                    <a:pt x="5" y="15"/>
                    <a:pt x="14" y="19"/>
                    <a:pt x="22" y="19"/>
                  </a:cubicBezTo>
                  <a:cubicBezTo>
                    <a:pt x="30" y="19"/>
                    <a:pt x="35" y="15"/>
                    <a:pt x="33" y="9"/>
                  </a:cubicBezTo>
                  <a:close/>
                </a:path>
              </a:pathLst>
            </a:custGeom>
            <a:grpFill/>
            <a:ln>
              <a:noFill/>
            </a:ln>
          </p:spPr>
          <p:txBody>
            <a:bodyPr anchor="ctr"/>
            <a:lstStyle/>
            <a:p>
              <a:pPr algn="ctr"/>
              <a:endParaRPr>
                <a:solidFill>
                  <a:schemeClr val="accent1">
                    <a:lumMod val="50000"/>
                  </a:schemeClr>
                </a:solidFill>
              </a:endParaRPr>
            </a:p>
          </p:txBody>
        </p:sp>
        <p:sp>
          <p:nvSpPr>
            <p:cNvPr id="408" name="ïṩḷïḍé"/>
            <p:cNvSpPr/>
            <p:nvPr userDrawn="1"/>
          </p:nvSpPr>
          <p:spPr bwMode="auto">
            <a:xfrm>
              <a:off x="8974080" y="2356565"/>
              <a:ext cx="126522" cy="69433"/>
            </a:xfrm>
            <a:custGeom>
              <a:avLst/>
              <a:gdLst>
                <a:gd name="T0" fmla="*/ 32 w 35"/>
                <a:gd name="T1" fmla="*/ 9 h 19"/>
                <a:gd name="T2" fmla="*/ 13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3" y="0"/>
                  </a:cubicBezTo>
                  <a:cubicBezTo>
                    <a:pt x="5" y="0"/>
                    <a:pt x="0" y="4"/>
                    <a:pt x="2" y="9"/>
                  </a:cubicBezTo>
                  <a:cubicBezTo>
                    <a:pt x="5" y="15"/>
                    <a:pt x="14" y="19"/>
                    <a:pt x="22" y="19"/>
                  </a:cubicBezTo>
                  <a:cubicBezTo>
                    <a:pt x="30"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409" name="íṡḻîḍé"/>
            <p:cNvSpPr/>
            <p:nvPr userDrawn="1"/>
          </p:nvSpPr>
          <p:spPr bwMode="auto">
            <a:xfrm>
              <a:off x="9108316" y="2356565"/>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2" y="9"/>
                  </a:cubicBezTo>
                  <a:cubicBezTo>
                    <a:pt x="5" y="15"/>
                    <a:pt x="13" y="19"/>
                    <a:pt x="22" y="19"/>
                  </a:cubicBezTo>
                  <a:cubicBezTo>
                    <a:pt x="30" y="19"/>
                    <a:pt x="35" y="15"/>
                    <a:pt x="32" y="9"/>
                  </a:cubicBezTo>
                  <a:close/>
                </a:path>
              </a:pathLst>
            </a:custGeom>
            <a:grpFill/>
            <a:ln>
              <a:noFill/>
            </a:ln>
          </p:spPr>
          <p:txBody>
            <a:bodyPr anchor="ctr"/>
            <a:lstStyle/>
            <a:p>
              <a:pPr algn="ctr"/>
              <a:endParaRPr>
                <a:solidFill>
                  <a:schemeClr val="accent1">
                    <a:lumMod val="50000"/>
                  </a:schemeClr>
                </a:solidFill>
              </a:endParaRPr>
            </a:p>
          </p:txBody>
        </p:sp>
        <p:sp>
          <p:nvSpPr>
            <p:cNvPr id="410" name="işļíḓè"/>
            <p:cNvSpPr/>
            <p:nvPr userDrawn="1"/>
          </p:nvSpPr>
          <p:spPr bwMode="auto">
            <a:xfrm>
              <a:off x="9239466" y="2356565"/>
              <a:ext cx="131151" cy="69433"/>
            </a:xfrm>
            <a:custGeom>
              <a:avLst/>
              <a:gdLst>
                <a:gd name="T0" fmla="*/ 33 w 36"/>
                <a:gd name="T1" fmla="*/ 9 h 19"/>
                <a:gd name="T2" fmla="*/ 13 w 36"/>
                <a:gd name="T3" fmla="*/ 0 h 19"/>
                <a:gd name="T4" fmla="*/ 3 w 36"/>
                <a:gd name="T5" fmla="*/ 9 h 19"/>
                <a:gd name="T6" fmla="*/ 2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0" y="4"/>
                    <a:pt x="21" y="0"/>
                    <a:pt x="13" y="0"/>
                  </a:cubicBezTo>
                  <a:cubicBezTo>
                    <a:pt x="5" y="0"/>
                    <a:pt x="0" y="4"/>
                    <a:pt x="3" y="9"/>
                  </a:cubicBezTo>
                  <a:cubicBezTo>
                    <a:pt x="5" y="15"/>
                    <a:pt x="14" y="19"/>
                    <a:pt x="23" y="19"/>
                  </a:cubicBezTo>
                  <a:cubicBezTo>
                    <a:pt x="31" y="19"/>
                    <a:pt x="36" y="15"/>
                    <a:pt x="33" y="9"/>
                  </a:cubicBezTo>
                  <a:close/>
                </a:path>
              </a:pathLst>
            </a:custGeom>
            <a:grpFill/>
            <a:ln>
              <a:noFill/>
            </a:ln>
          </p:spPr>
          <p:txBody>
            <a:bodyPr anchor="ctr"/>
            <a:lstStyle/>
            <a:p>
              <a:pPr algn="ctr"/>
              <a:endParaRPr>
                <a:solidFill>
                  <a:schemeClr val="accent1">
                    <a:lumMod val="50000"/>
                  </a:schemeClr>
                </a:solidFill>
              </a:endParaRPr>
            </a:p>
          </p:txBody>
        </p:sp>
        <p:sp>
          <p:nvSpPr>
            <p:cNvPr id="411" name="ïšḷïḓê"/>
            <p:cNvSpPr/>
            <p:nvPr userDrawn="1"/>
          </p:nvSpPr>
          <p:spPr bwMode="auto">
            <a:xfrm>
              <a:off x="6985221" y="2439884"/>
              <a:ext cx="117264" cy="74061"/>
            </a:xfrm>
            <a:custGeom>
              <a:avLst/>
              <a:gdLst>
                <a:gd name="T0" fmla="*/ 31 w 32"/>
                <a:gd name="T1" fmla="*/ 10 h 20"/>
                <a:gd name="T2" fmla="*/ 14 w 32"/>
                <a:gd name="T3" fmla="*/ 0 h 20"/>
                <a:gd name="T4" fmla="*/ 0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0" y="10"/>
                  </a:cubicBezTo>
                  <a:cubicBezTo>
                    <a:pt x="1" y="16"/>
                    <a:pt x="9" y="20"/>
                    <a:pt x="17"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412" name="isľîḋè"/>
            <p:cNvSpPr/>
            <p:nvPr userDrawn="1"/>
          </p:nvSpPr>
          <p:spPr bwMode="auto">
            <a:xfrm>
              <a:off x="7119458" y="2439884"/>
              <a:ext cx="117264" cy="74061"/>
            </a:xfrm>
            <a:custGeom>
              <a:avLst/>
              <a:gdLst>
                <a:gd name="T0" fmla="*/ 31 w 32"/>
                <a:gd name="T1" fmla="*/ 10 h 20"/>
                <a:gd name="T2" fmla="*/ 14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1" y="10"/>
                  </a:cubicBezTo>
                  <a:cubicBezTo>
                    <a:pt x="2" y="16"/>
                    <a:pt x="9" y="20"/>
                    <a:pt x="18" y="20"/>
                  </a:cubicBezTo>
                  <a:cubicBezTo>
                    <a:pt x="26"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413" name="í$ľídé"/>
            <p:cNvSpPr/>
            <p:nvPr userDrawn="1"/>
          </p:nvSpPr>
          <p:spPr bwMode="auto">
            <a:xfrm>
              <a:off x="7255237" y="2439884"/>
              <a:ext cx="117264" cy="74061"/>
            </a:xfrm>
            <a:custGeom>
              <a:avLst/>
              <a:gdLst>
                <a:gd name="T0" fmla="*/ 31 w 32"/>
                <a:gd name="T1" fmla="*/ 10 h 20"/>
                <a:gd name="T2" fmla="*/ 14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1" y="10"/>
                  </a:cubicBezTo>
                  <a:cubicBezTo>
                    <a:pt x="2" y="16"/>
                    <a:pt x="10" y="20"/>
                    <a:pt x="18" y="20"/>
                  </a:cubicBezTo>
                  <a:cubicBezTo>
                    <a:pt x="27" y="20"/>
                    <a:pt x="32" y="16"/>
                    <a:pt x="31" y="10"/>
                  </a:cubicBezTo>
                  <a:close/>
                </a:path>
              </a:pathLst>
            </a:custGeom>
            <a:grpFill/>
            <a:ln>
              <a:noFill/>
            </a:ln>
          </p:spPr>
          <p:txBody>
            <a:bodyPr anchor="ctr"/>
            <a:lstStyle/>
            <a:p>
              <a:pPr algn="ctr"/>
              <a:endParaRPr>
                <a:solidFill>
                  <a:schemeClr val="accent1">
                    <a:lumMod val="50000"/>
                  </a:schemeClr>
                </a:solidFill>
              </a:endParaRPr>
            </a:p>
          </p:txBody>
        </p:sp>
        <p:sp>
          <p:nvSpPr>
            <p:cNvPr id="414" name="íS1iďê"/>
            <p:cNvSpPr/>
            <p:nvPr userDrawn="1"/>
          </p:nvSpPr>
          <p:spPr bwMode="auto">
            <a:xfrm>
              <a:off x="7389473" y="2439884"/>
              <a:ext cx="120350" cy="74061"/>
            </a:xfrm>
            <a:custGeom>
              <a:avLst/>
              <a:gdLst>
                <a:gd name="T0" fmla="*/ 31 w 33"/>
                <a:gd name="T1" fmla="*/ 10 h 20"/>
                <a:gd name="T2" fmla="*/ 14 w 33"/>
                <a:gd name="T3" fmla="*/ 0 h 20"/>
                <a:gd name="T4" fmla="*/ 1 w 33"/>
                <a:gd name="T5" fmla="*/ 10 h 20"/>
                <a:gd name="T6" fmla="*/ 19 w 33"/>
                <a:gd name="T7" fmla="*/ 20 h 20"/>
                <a:gd name="T8" fmla="*/ 31 w 33"/>
                <a:gd name="T9" fmla="*/ 10 h 20"/>
              </a:gdLst>
              <a:ahLst/>
              <a:cxnLst>
                <a:cxn ang="0">
                  <a:pos x="T0" y="T1"/>
                </a:cxn>
                <a:cxn ang="0">
                  <a:pos x="T2" y="T3"/>
                </a:cxn>
                <a:cxn ang="0">
                  <a:pos x="T4" y="T5"/>
                </a:cxn>
                <a:cxn ang="0">
                  <a:pos x="T6" y="T7"/>
                </a:cxn>
                <a:cxn ang="0">
                  <a:pos x="T8" y="T9"/>
                </a:cxn>
              </a:cxnLst>
              <a:rect l="0" t="0" r="r" b="b"/>
              <a:pathLst>
                <a:path w="33" h="20">
                  <a:moveTo>
                    <a:pt x="31" y="10"/>
                  </a:moveTo>
                  <a:cubicBezTo>
                    <a:pt x="30" y="5"/>
                    <a:pt x="22" y="0"/>
                    <a:pt x="14" y="0"/>
                  </a:cubicBezTo>
                  <a:cubicBezTo>
                    <a:pt x="6" y="0"/>
                    <a:pt x="0" y="5"/>
                    <a:pt x="1" y="10"/>
                  </a:cubicBezTo>
                  <a:cubicBezTo>
                    <a:pt x="2" y="16"/>
                    <a:pt x="10" y="20"/>
                    <a:pt x="19" y="20"/>
                  </a:cubicBezTo>
                  <a:cubicBezTo>
                    <a:pt x="27" y="20"/>
                    <a:pt x="33" y="16"/>
                    <a:pt x="31" y="10"/>
                  </a:cubicBezTo>
                  <a:close/>
                </a:path>
              </a:pathLst>
            </a:custGeom>
            <a:grpFill/>
            <a:ln>
              <a:noFill/>
            </a:ln>
          </p:spPr>
          <p:txBody>
            <a:bodyPr anchor="ctr"/>
            <a:lstStyle/>
            <a:p>
              <a:pPr algn="ctr"/>
              <a:endParaRPr>
                <a:solidFill>
                  <a:schemeClr val="accent1">
                    <a:lumMod val="50000"/>
                  </a:schemeClr>
                </a:solidFill>
              </a:endParaRPr>
            </a:p>
          </p:txBody>
        </p:sp>
        <p:sp>
          <p:nvSpPr>
            <p:cNvPr id="415" name="íSḻide"/>
            <p:cNvSpPr/>
            <p:nvPr userDrawn="1"/>
          </p:nvSpPr>
          <p:spPr bwMode="auto">
            <a:xfrm>
              <a:off x="7525252" y="2439884"/>
              <a:ext cx="120350" cy="74061"/>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5"/>
                    <a:pt x="22" y="0"/>
                    <a:pt x="14" y="0"/>
                  </a:cubicBezTo>
                  <a:cubicBezTo>
                    <a:pt x="6" y="0"/>
                    <a:pt x="0" y="5"/>
                    <a:pt x="1" y="10"/>
                  </a:cubicBezTo>
                  <a:cubicBezTo>
                    <a:pt x="3" y="16"/>
                    <a:pt x="10" y="20"/>
                    <a:pt x="19" y="20"/>
                  </a:cubicBezTo>
                  <a:cubicBezTo>
                    <a:pt x="27"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416" name="íşliḓe"/>
            <p:cNvSpPr/>
            <p:nvPr userDrawn="1"/>
          </p:nvSpPr>
          <p:spPr bwMode="auto">
            <a:xfrm>
              <a:off x="7659489" y="2439884"/>
              <a:ext cx="120350" cy="74061"/>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5"/>
                    <a:pt x="22" y="0"/>
                    <a:pt x="14" y="0"/>
                  </a:cubicBezTo>
                  <a:cubicBezTo>
                    <a:pt x="6" y="0"/>
                    <a:pt x="0" y="5"/>
                    <a:pt x="1" y="10"/>
                  </a:cubicBezTo>
                  <a:cubicBezTo>
                    <a:pt x="3" y="16"/>
                    <a:pt x="11" y="20"/>
                    <a:pt x="19" y="20"/>
                  </a:cubicBezTo>
                  <a:cubicBezTo>
                    <a:pt x="28" y="20"/>
                    <a:pt x="33" y="16"/>
                    <a:pt x="32" y="10"/>
                  </a:cubicBezTo>
                  <a:close/>
                </a:path>
              </a:pathLst>
            </a:custGeom>
            <a:grpFill/>
            <a:ln>
              <a:noFill/>
            </a:ln>
          </p:spPr>
          <p:txBody>
            <a:bodyPr anchor="ctr"/>
            <a:lstStyle/>
            <a:p>
              <a:pPr algn="ctr"/>
              <a:endParaRPr>
                <a:solidFill>
                  <a:schemeClr val="accent1">
                    <a:lumMod val="50000"/>
                  </a:schemeClr>
                </a:solidFill>
              </a:endParaRPr>
            </a:p>
          </p:txBody>
        </p:sp>
        <p:sp>
          <p:nvSpPr>
            <p:cNvPr id="417" name="îSḷïḑè"/>
            <p:cNvSpPr/>
            <p:nvPr userDrawn="1"/>
          </p:nvSpPr>
          <p:spPr bwMode="auto">
            <a:xfrm>
              <a:off x="7795269" y="2439884"/>
              <a:ext cx="123436"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3" y="16"/>
                    <a:pt x="11" y="20"/>
                    <a:pt x="20" y="20"/>
                  </a:cubicBezTo>
                  <a:cubicBezTo>
                    <a:pt x="28"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18" name="íṧlíḋè"/>
            <p:cNvSpPr/>
            <p:nvPr userDrawn="1"/>
          </p:nvSpPr>
          <p:spPr bwMode="auto">
            <a:xfrm>
              <a:off x="7929504" y="2439884"/>
              <a:ext cx="124979"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3" y="16"/>
                    <a:pt x="12" y="20"/>
                    <a:pt x="20" y="20"/>
                  </a:cubicBezTo>
                  <a:cubicBezTo>
                    <a:pt x="28"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19" name="iŝḷïdé"/>
            <p:cNvSpPr/>
            <p:nvPr userDrawn="1"/>
          </p:nvSpPr>
          <p:spPr bwMode="auto">
            <a:xfrm>
              <a:off x="8065284" y="2439884"/>
              <a:ext cx="123436"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4" y="16"/>
                    <a:pt x="12" y="20"/>
                    <a:pt x="20" y="20"/>
                  </a:cubicBezTo>
                  <a:cubicBezTo>
                    <a:pt x="29"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20" name="íŝḻïḍé"/>
            <p:cNvSpPr/>
            <p:nvPr userDrawn="1"/>
          </p:nvSpPr>
          <p:spPr bwMode="auto">
            <a:xfrm>
              <a:off x="8199520" y="2439884"/>
              <a:ext cx="124979" cy="74061"/>
            </a:xfrm>
            <a:custGeom>
              <a:avLst/>
              <a:gdLst>
                <a:gd name="T0" fmla="*/ 33 w 34"/>
                <a:gd name="T1" fmla="*/ 10 h 20"/>
                <a:gd name="T2" fmla="*/ 14 w 34"/>
                <a:gd name="T3" fmla="*/ 0 h 20"/>
                <a:gd name="T4" fmla="*/ 2 w 34"/>
                <a:gd name="T5" fmla="*/ 10 h 20"/>
                <a:gd name="T6" fmla="*/ 21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5"/>
                    <a:pt x="22" y="0"/>
                    <a:pt x="14" y="0"/>
                  </a:cubicBezTo>
                  <a:cubicBezTo>
                    <a:pt x="6" y="0"/>
                    <a:pt x="0" y="5"/>
                    <a:pt x="2" y="10"/>
                  </a:cubicBezTo>
                  <a:cubicBezTo>
                    <a:pt x="4" y="16"/>
                    <a:pt x="12" y="20"/>
                    <a:pt x="21" y="20"/>
                  </a:cubicBezTo>
                  <a:cubicBezTo>
                    <a:pt x="29" y="20"/>
                    <a:pt x="34" y="16"/>
                    <a:pt x="33" y="10"/>
                  </a:cubicBezTo>
                  <a:close/>
                </a:path>
              </a:pathLst>
            </a:custGeom>
            <a:grpFill/>
            <a:ln>
              <a:noFill/>
            </a:ln>
          </p:spPr>
          <p:txBody>
            <a:bodyPr anchor="ctr"/>
            <a:lstStyle/>
            <a:p>
              <a:pPr algn="ctr"/>
              <a:endParaRPr>
                <a:solidFill>
                  <a:schemeClr val="accent1">
                    <a:lumMod val="50000"/>
                  </a:schemeClr>
                </a:solidFill>
              </a:endParaRPr>
            </a:p>
          </p:txBody>
        </p:sp>
        <p:sp>
          <p:nvSpPr>
            <p:cNvPr id="421" name="ïsḻídè"/>
            <p:cNvSpPr/>
            <p:nvPr userDrawn="1"/>
          </p:nvSpPr>
          <p:spPr bwMode="auto">
            <a:xfrm>
              <a:off x="8335300" y="2439884"/>
              <a:ext cx="128065" cy="74061"/>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5"/>
                    <a:pt x="22" y="0"/>
                    <a:pt x="14" y="0"/>
                  </a:cubicBezTo>
                  <a:cubicBezTo>
                    <a:pt x="6" y="0"/>
                    <a:pt x="0" y="5"/>
                    <a:pt x="2" y="10"/>
                  </a:cubicBezTo>
                  <a:cubicBezTo>
                    <a:pt x="4" y="16"/>
                    <a:pt x="13" y="20"/>
                    <a:pt x="21"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422" name="i$ľíḓe"/>
            <p:cNvSpPr/>
            <p:nvPr userDrawn="1"/>
          </p:nvSpPr>
          <p:spPr bwMode="auto">
            <a:xfrm>
              <a:off x="8469536" y="2439884"/>
              <a:ext cx="128065" cy="74061"/>
            </a:xfrm>
            <a:custGeom>
              <a:avLst/>
              <a:gdLst>
                <a:gd name="T0" fmla="*/ 33 w 35"/>
                <a:gd name="T1" fmla="*/ 10 h 20"/>
                <a:gd name="T2" fmla="*/ 14 w 35"/>
                <a:gd name="T3" fmla="*/ 0 h 20"/>
                <a:gd name="T4" fmla="*/ 3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5"/>
                    <a:pt x="22" y="0"/>
                    <a:pt x="14" y="0"/>
                  </a:cubicBezTo>
                  <a:cubicBezTo>
                    <a:pt x="6" y="0"/>
                    <a:pt x="0" y="5"/>
                    <a:pt x="3" y="10"/>
                  </a:cubicBezTo>
                  <a:cubicBezTo>
                    <a:pt x="5" y="16"/>
                    <a:pt x="13" y="20"/>
                    <a:pt x="22" y="20"/>
                  </a:cubicBezTo>
                  <a:cubicBezTo>
                    <a:pt x="30"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423" name="ïṥľîḓe"/>
            <p:cNvSpPr/>
            <p:nvPr userDrawn="1"/>
          </p:nvSpPr>
          <p:spPr bwMode="auto">
            <a:xfrm>
              <a:off x="8608401" y="2439884"/>
              <a:ext cx="124979" cy="74061"/>
            </a:xfrm>
            <a:custGeom>
              <a:avLst/>
              <a:gdLst>
                <a:gd name="T0" fmla="*/ 32 w 34"/>
                <a:gd name="T1" fmla="*/ 10 h 20"/>
                <a:gd name="T2" fmla="*/ 13 w 34"/>
                <a:gd name="T3" fmla="*/ 0 h 20"/>
                <a:gd name="T4" fmla="*/ 2 w 34"/>
                <a:gd name="T5" fmla="*/ 10 h 20"/>
                <a:gd name="T6" fmla="*/ 21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1" y="0"/>
                    <a:pt x="13" y="0"/>
                  </a:cubicBezTo>
                  <a:cubicBezTo>
                    <a:pt x="5" y="0"/>
                    <a:pt x="0" y="5"/>
                    <a:pt x="2" y="10"/>
                  </a:cubicBezTo>
                  <a:cubicBezTo>
                    <a:pt x="4" y="16"/>
                    <a:pt x="13" y="20"/>
                    <a:pt x="21" y="20"/>
                  </a:cubicBezTo>
                  <a:cubicBezTo>
                    <a:pt x="29" y="20"/>
                    <a:pt x="34" y="16"/>
                    <a:pt x="32" y="10"/>
                  </a:cubicBezTo>
                  <a:close/>
                </a:path>
              </a:pathLst>
            </a:custGeom>
            <a:grpFill/>
            <a:ln>
              <a:noFill/>
            </a:ln>
          </p:spPr>
          <p:txBody>
            <a:bodyPr anchor="ctr"/>
            <a:lstStyle/>
            <a:p>
              <a:pPr algn="ctr"/>
              <a:endParaRPr>
                <a:solidFill>
                  <a:schemeClr val="accent1">
                    <a:lumMod val="50000"/>
                  </a:schemeClr>
                </a:solidFill>
              </a:endParaRPr>
            </a:p>
          </p:txBody>
        </p:sp>
        <p:sp>
          <p:nvSpPr>
            <p:cNvPr id="424" name="îSḻîďè"/>
            <p:cNvSpPr/>
            <p:nvPr userDrawn="1"/>
          </p:nvSpPr>
          <p:spPr bwMode="auto">
            <a:xfrm>
              <a:off x="8744180" y="2439884"/>
              <a:ext cx="126522" cy="74061"/>
            </a:xfrm>
            <a:custGeom>
              <a:avLst/>
              <a:gdLst>
                <a:gd name="T0" fmla="*/ 32 w 35"/>
                <a:gd name="T1" fmla="*/ 10 h 20"/>
                <a:gd name="T2" fmla="*/ 13 w 35"/>
                <a:gd name="T3" fmla="*/ 0 h 20"/>
                <a:gd name="T4" fmla="*/ 2 w 35"/>
                <a:gd name="T5" fmla="*/ 10 h 20"/>
                <a:gd name="T6" fmla="*/ 21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0" y="5"/>
                    <a:pt x="21" y="0"/>
                    <a:pt x="13" y="0"/>
                  </a:cubicBezTo>
                  <a:cubicBezTo>
                    <a:pt x="5" y="0"/>
                    <a:pt x="0" y="5"/>
                    <a:pt x="2" y="10"/>
                  </a:cubicBezTo>
                  <a:cubicBezTo>
                    <a:pt x="4" y="16"/>
                    <a:pt x="13" y="20"/>
                    <a:pt x="21" y="20"/>
                  </a:cubicBezTo>
                  <a:cubicBezTo>
                    <a:pt x="30" y="20"/>
                    <a:pt x="35" y="16"/>
                    <a:pt x="32" y="10"/>
                  </a:cubicBezTo>
                  <a:close/>
                </a:path>
              </a:pathLst>
            </a:custGeom>
            <a:grpFill/>
            <a:ln>
              <a:noFill/>
            </a:ln>
          </p:spPr>
          <p:txBody>
            <a:bodyPr anchor="ctr"/>
            <a:lstStyle/>
            <a:p>
              <a:pPr algn="ctr"/>
              <a:endParaRPr>
                <a:solidFill>
                  <a:schemeClr val="accent1">
                    <a:lumMod val="50000"/>
                  </a:schemeClr>
                </a:solidFill>
              </a:endParaRPr>
            </a:p>
          </p:txBody>
        </p:sp>
        <p:sp>
          <p:nvSpPr>
            <p:cNvPr id="425" name="iṥḻîḓe"/>
            <p:cNvSpPr/>
            <p:nvPr userDrawn="1"/>
          </p:nvSpPr>
          <p:spPr bwMode="auto">
            <a:xfrm>
              <a:off x="8878417" y="2439884"/>
              <a:ext cx="128065" cy="74061"/>
            </a:xfrm>
            <a:custGeom>
              <a:avLst/>
              <a:gdLst>
                <a:gd name="T0" fmla="*/ 32 w 35"/>
                <a:gd name="T1" fmla="*/ 10 h 20"/>
                <a:gd name="T2" fmla="*/ 13 w 35"/>
                <a:gd name="T3" fmla="*/ 0 h 20"/>
                <a:gd name="T4" fmla="*/ 2 w 35"/>
                <a:gd name="T5" fmla="*/ 10 h 20"/>
                <a:gd name="T6" fmla="*/ 22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0" y="5"/>
                    <a:pt x="21" y="0"/>
                    <a:pt x="13" y="0"/>
                  </a:cubicBezTo>
                  <a:cubicBezTo>
                    <a:pt x="5" y="0"/>
                    <a:pt x="0" y="5"/>
                    <a:pt x="2" y="10"/>
                  </a:cubicBezTo>
                  <a:cubicBezTo>
                    <a:pt x="5" y="16"/>
                    <a:pt x="13" y="20"/>
                    <a:pt x="22" y="20"/>
                  </a:cubicBezTo>
                  <a:cubicBezTo>
                    <a:pt x="30" y="20"/>
                    <a:pt x="35" y="16"/>
                    <a:pt x="32" y="10"/>
                  </a:cubicBezTo>
                  <a:close/>
                </a:path>
              </a:pathLst>
            </a:custGeom>
            <a:grpFill/>
            <a:ln>
              <a:noFill/>
            </a:ln>
          </p:spPr>
          <p:txBody>
            <a:bodyPr anchor="ctr"/>
            <a:lstStyle/>
            <a:p>
              <a:pPr algn="ctr"/>
              <a:endParaRPr>
                <a:solidFill>
                  <a:schemeClr val="accent1">
                    <a:lumMod val="50000"/>
                  </a:schemeClr>
                </a:solidFill>
              </a:endParaRPr>
            </a:p>
          </p:txBody>
        </p:sp>
        <p:sp>
          <p:nvSpPr>
            <p:cNvPr id="426" name="iŝļiďè"/>
            <p:cNvSpPr/>
            <p:nvPr userDrawn="1"/>
          </p:nvSpPr>
          <p:spPr bwMode="auto">
            <a:xfrm>
              <a:off x="9014196" y="2439884"/>
              <a:ext cx="126522" cy="74061"/>
            </a:xfrm>
            <a:custGeom>
              <a:avLst/>
              <a:gdLst>
                <a:gd name="T0" fmla="*/ 33 w 35"/>
                <a:gd name="T1" fmla="*/ 10 h 20"/>
                <a:gd name="T2" fmla="*/ 13 w 35"/>
                <a:gd name="T3" fmla="*/ 0 h 20"/>
                <a:gd name="T4" fmla="*/ 2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0" y="5"/>
                    <a:pt x="21" y="0"/>
                    <a:pt x="13" y="0"/>
                  </a:cubicBezTo>
                  <a:cubicBezTo>
                    <a:pt x="5" y="0"/>
                    <a:pt x="0" y="5"/>
                    <a:pt x="2" y="10"/>
                  </a:cubicBezTo>
                  <a:cubicBezTo>
                    <a:pt x="5" y="16"/>
                    <a:pt x="14" y="20"/>
                    <a:pt x="22" y="20"/>
                  </a:cubicBezTo>
                  <a:cubicBezTo>
                    <a:pt x="31" y="20"/>
                    <a:pt x="35" y="16"/>
                    <a:pt x="33" y="10"/>
                  </a:cubicBezTo>
                  <a:close/>
                </a:path>
              </a:pathLst>
            </a:custGeom>
            <a:grpFill/>
            <a:ln>
              <a:noFill/>
            </a:ln>
          </p:spPr>
          <p:txBody>
            <a:bodyPr anchor="ctr"/>
            <a:lstStyle/>
            <a:p>
              <a:pPr algn="ctr"/>
              <a:endParaRPr>
                <a:solidFill>
                  <a:schemeClr val="accent1">
                    <a:lumMod val="50000"/>
                  </a:schemeClr>
                </a:solidFill>
              </a:endParaRPr>
            </a:p>
          </p:txBody>
        </p:sp>
        <p:sp>
          <p:nvSpPr>
            <p:cNvPr id="427" name="íSḷïḋe"/>
            <p:cNvSpPr/>
            <p:nvPr userDrawn="1"/>
          </p:nvSpPr>
          <p:spPr bwMode="auto">
            <a:xfrm>
              <a:off x="9148432" y="2439884"/>
              <a:ext cx="131151" cy="74061"/>
            </a:xfrm>
            <a:custGeom>
              <a:avLst/>
              <a:gdLst>
                <a:gd name="T0" fmla="*/ 33 w 36"/>
                <a:gd name="T1" fmla="*/ 10 h 20"/>
                <a:gd name="T2" fmla="*/ 13 w 36"/>
                <a:gd name="T3" fmla="*/ 0 h 20"/>
                <a:gd name="T4" fmla="*/ 3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5" y="16"/>
                    <a:pt x="14" y="20"/>
                    <a:pt x="23" y="20"/>
                  </a:cubicBezTo>
                  <a:cubicBezTo>
                    <a:pt x="31"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428" name="ïṧ1îdè"/>
            <p:cNvSpPr/>
            <p:nvPr userDrawn="1"/>
          </p:nvSpPr>
          <p:spPr bwMode="auto">
            <a:xfrm>
              <a:off x="9284211" y="2439884"/>
              <a:ext cx="131151" cy="74061"/>
            </a:xfrm>
            <a:custGeom>
              <a:avLst/>
              <a:gdLst>
                <a:gd name="T0" fmla="*/ 33 w 36"/>
                <a:gd name="T1" fmla="*/ 10 h 20"/>
                <a:gd name="T2" fmla="*/ 13 w 36"/>
                <a:gd name="T3" fmla="*/ 0 h 20"/>
                <a:gd name="T4" fmla="*/ 3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5" y="16"/>
                    <a:pt x="14" y="20"/>
                    <a:pt x="23" y="20"/>
                  </a:cubicBezTo>
                  <a:cubicBezTo>
                    <a:pt x="31"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429" name="íŝḻîdè"/>
            <p:cNvSpPr/>
            <p:nvPr userDrawn="1"/>
          </p:nvSpPr>
          <p:spPr bwMode="auto">
            <a:xfrm>
              <a:off x="8779668" y="2532461"/>
              <a:ext cx="128065" cy="72519"/>
            </a:xfrm>
            <a:custGeom>
              <a:avLst/>
              <a:gdLst>
                <a:gd name="T0" fmla="*/ 33 w 35"/>
                <a:gd name="T1" fmla="*/ 10 h 20"/>
                <a:gd name="T2" fmla="*/ 13 w 35"/>
                <a:gd name="T3" fmla="*/ 0 h 20"/>
                <a:gd name="T4" fmla="*/ 2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3" y="0"/>
                  </a:cubicBezTo>
                  <a:cubicBezTo>
                    <a:pt x="5" y="0"/>
                    <a:pt x="0" y="4"/>
                    <a:pt x="2" y="10"/>
                  </a:cubicBezTo>
                  <a:cubicBezTo>
                    <a:pt x="5" y="15"/>
                    <a:pt x="13" y="20"/>
                    <a:pt x="22" y="20"/>
                  </a:cubicBezTo>
                  <a:cubicBezTo>
                    <a:pt x="31" y="20"/>
                    <a:pt x="35" y="15"/>
                    <a:pt x="33" y="10"/>
                  </a:cubicBezTo>
                  <a:close/>
                </a:path>
              </a:pathLst>
            </a:custGeom>
            <a:grpFill/>
            <a:ln>
              <a:noFill/>
            </a:ln>
          </p:spPr>
          <p:txBody>
            <a:bodyPr anchor="ctr"/>
            <a:lstStyle/>
            <a:p>
              <a:pPr algn="ctr"/>
              <a:endParaRPr>
                <a:solidFill>
                  <a:schemeClr val="accent1">
                    <a:lumMod val="50000"/>
                  </a:schemeClr>
                </a:solidFill>
              </a:endParaRPr>
            </a:p>
          </p:txBody>
        </p:sp>
        <p:sp>
          <p:nvSpPr>
            <p:cNvPr id="430" name="ïślîdè"/>
            <p:cNvSpPr/>
            <p:nvPr userDrawn="1"/>
          </p:nvSpPr>
          <p:spPr bwMode="auto">
            <a:xfrm>
              <a:off x="8915448" y="2532461"/>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2" y="0"/>
                    <a:pt x="14" y="0"/>
                  </a:cubicBezTo>
                  <a:cubicBezTo>
                    <a:pt x="5" y="0"/>
                    <a:pt x="0" y="4"/>
                    <a:pt x="3" y="10"/>
                  </a:cubicBezTo>
                  <a:cubicBezTo>
                    <a:pt x="5" y="15"/>
                    <a:pt x="14" y="20"/>
                    <a:pt x="23" y="20"/>
                  </a:cubicBezTo>
                  <a:cubicBezTo>
                    <a:pt x="31" y="20"/>
                    <a:pt x="36" y="15"/>
                    <a:pt x="34" y="10"/>
                  </a:cubicBezTo>
                  <a:close/>
                </a:path>
              </a:pathLst>
            </a:custGeom>
            <a:grpFill/>
            <a:ln>
              <a:noFill/>
            </a:ln>
          </p:spPr>
          <p:txBody>
            <a:bodyPr anchor="ctr"/>
            <a:lstStyle/>
            <a:p>
              <a:pPr algn="ctr"/>
              <a:endParaRPr>
                <a:solidFill>
                  <a:schemeClr val="accent1">
                    <a:lumMod val="50000"/>
                  </a:schemeClr>
                </a:solidFill>
              </a:endParaRPr>
            </a:p>
          </p:txBody>
        </p:sp>
        <p:sp>
          <p:nvSpPr>
            <p:cNvPr id="431" name="íṣľíḋê"/>
            <p:cNvSpPr/>
            <p:nvPr userDrawn="1"/>
          </p:nvSpPr>
          <p:spPr bwMode="auto">
            <a:xfrm>
              <a:off x="9193178" y="2532461"/>
              <a:ext cx="131151" cy="72519"/>
            </a:xfrm>
            <a:custGeom>
              <a:avLst/>
              <a:gdLst>
                <a:gd name="T0" fmla="*/ 33 w 36"/>
                <a:gd name="T1" fmla="*/ 10 h 20"/>
                <a:gd name="T2" fmla="*/ 13 w 36"/>
                <a:gd name="T3" fmla="*/ 0 h 20"/>
                <a:gd name="T4" fmla="*/ 2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4"/>
                    <a:pt x="21" y="0"/>
                    <a:pt x="13" y="0"/>
                  </a:cubicBezTo>
                  <a:cubicBezTo>
                    <a:pt x="4" y="0"/>
                    <a:pt x="0" y="4"/>
                    <a:pt x="2" y="10"/>
                  </a:cubicBezTo>
                  <a:cubicBezTo>
                    <a:pt x="5" y="15"/>
                    <a:pt x="14" y="20"/>
                    <a:pt x="23" y="20"/>
                  </a:cubicBezTo>
                  <a:cubicBezTo>
                    <a:pt x="31" y="20"/>
                    <a:pt x="36" y="15"/>
                    <a:pt x="33" y="10"/>
                  </a:cubicBezTo>
                  <a:close/>
                </a:path>
              </a:pathLst>
            </a:custGeom>
            <a:grpFill/>
            <a:ln>
              <a:noFill/>
            </a:ln>
          </p:spPr>
          <p:txBody>
            <a:bodyPr anchor="ctr"/>
            <a:lstStyle/>
            <a:p>
              <a:pPr algn="ctr"/>
              <a:endParaRPr>
                <a:solidFill>
                  <a:schemeClr val="accent1">
                    <a:lumMod val="50000"/>
                  </a:schemeClr>
                </a:solidFill>
              </a:endParaRPr>
            </a:p>
          </p:txBody>
        </p:sp>
        <p:sp>
          <p:nvSpPr>
            <p:cNvPr id="432" name="íṧļïḍé"/>
            <p:cNvSpPr/>
            <p:nvPr userDrawn="1"/>
          </p:nvSpPr>
          <p:spPr bwMode="auto">
            <a:xfrm>
              <a:off x="8816699" y="2623495"/>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3" y="20"/>
                  </a:cubicBezTo>
                  <a:cubicBezTo>
                    <a:pt x="32" y="20"/>
                    <a:pt x="36" y="16"/>
                    <a:pt x="34" y="10"/>
                  </a:cubicBezTo>
                  <a:close/>
                </a:path>
              </a:pathLst>
            </a:custGeom>
            <a:grpFill/>
            <a:ln>
              <a:noFill/>
            </a:ln>
          </p:spPr>
          <p:txBody>
            <a:bodyPr anchor="ctr"/>
            <a:lstStyle/>
            <a:p>
              <a:pPr algn="ctr"/>
              <a:endParaRPr>
                <a:solidFill>
                  <a:schemeClr val="accent1">
                    <a:lumMod val="50000"/>
                  </a:schemeClr>
                </a:solidFill>
              </a:endParaRPr>
            </a:p>
          </p:txBody>
        </p:sp>
        <p:sp>
          <p:nvSpPr>
            <p:cNvPr id="433" name="íšḷïḓe"/>
            <p:cNvSpPr/>
            <p:nvPr userDrawn="1"/>
          </p:nvSpPr>
          <p:spPr bwMode="auto">
            <a:xfrm>
              <a:off x="8955564" y="2623495"/>
              <a:ext cx="134237" cy="72519"/>
            </a:xfrm>
            <a:custGeom>
              <a:avLst/>
              <a:gdLst>
                <a:gd name="T0" fmla="*/ 34 w 37"/>
                <a:gd name="T1" fmla="*/ 10 h 20"/>
                <a:gd name="T2" fmla="*/ 14 w 37"/>
                <a:gd name="T3" fmla="*/ 0 h 20"/>
                <a:gd name="T4" fmla="*/ 3 w 37"/>
                <a:gd name="T5" fmla="*/ 10 h 20"/>
                <a:gd name="T6" fmla="*/ 2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2" y="4"/>
                    <a:pt x="22" y="0"/>
                    <a:pt x="14" y="0"/>
                  </a:cubicBezTo>
                  <a:cubicBezTo>
                    <a:pt x="5" y="0"/>
                    <a:pt x="0" y="4"/>
                    <a:pt x="3" y="10"/>
                  </a:cubicBezTo>
                  <a:cubicBezTo>
                    <a:pt x="6" y="16"/>
                    <a:pt x="15" y="20"/>
                    <a:pt x="23" y="20"/>
                  </a:cubicBezTo>
                  <a:cubicBezTo>
                    <a:pt x="32" y="20"/>
                    <a:pt x="37" y="16"/>
                    <a:pt x="34" y="10"/>
                  </a:cubicBezTo>
                  <a:close/>
                </a:path>
              </a:pathLst>
            </a:custGeom>
            <a:grpFill/>
            <a:ln>
              <a:noFill/>
            </a:ln>
          </p:spPr>
          <p:txBody>
            <a:bodyPr anchor="ctr"/>
            <a:lstStyle/>
            <a:p>
              <a:pPr algn="ctr"/>
              <a:endParaRPr>
                <a:solidFill>
                  <a:schemeClr val="accent1">
                    <a:lumMod val="50000"/>
                  </a:schemeClr>
                </a:solidFill>
              </a:endParaRPr>
            </a:p>
          </p:txBody>
        </p:sp>
        <p:sp>
          <p:nvSpPr>
            <p:cNvPr id="434" name="íṩľíḍe"/>
            <p:cNvSpPr/>
            <p:nvPr userDrawn="1"/>
          </p:nvSpPr>
          <p:spPr bwMode="auto">
            <a:xfrm>
              <a:off x="9236381" y="2623495"/>
              <a:ext cx="131151" cy="72519"/>
            </a:xfrm>
            <a:custGeom>
              <a:avLst/>
              <a:gdLst>
                <a:gd name="T0" fmla="*/ 33 w 36"/>
                <a:gd name="T1" fmla="*/ 10 h 20"/>
                <a:gd name="T2" fmla="*/ 13 w 36"/>
                <a:gd name="T3" fmla="*/ 0 h 20"/>
                <a:gd name="T4" fmla="*/ 2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1" y="0"/>
                    <a:pt x="13" y="0"/>
                  </a:cubicBezTo>
                  <a:cubicBezTo>
                    <a:pt x="4" y="0"/>
                    <a:pt x="0" y="4"/>
                    <a:pt x="2" y="10"/>
                  </a:cubicBezTo>
                  <a:cubicBezTo>
                    <a:pt x="5" y="16"/>
                    <a:pt x="14" y="20"/>
                    <a:pt x="23" y="20"/>
                  </a:cubicBezTo>
                  <a:cubicBezTo>
                    <a:pt x="32" y="20"/>
                    <a:pt x="36" y="16"/>
                    <a:pt x="33" y="10"/>
                  </a:cubicBezTo>
                  <a:close/>
                </a:path>
              </a:pathLst>
            </a:custGeom>
            <a:grpFill/>
            <a:ln>
              <a:noFill/>
            </a:ln>
          </p:spPr>
          <p:txBody>
            <a:bodyPr anchor="ctr"/>
            <a:lstStyle/>
            <a:p>
              <a:pPr algn="ctr"/>
              <a:endParaRPr>
                <a:solidFill>
                  <a:schemeClr val="accent1">
                    <a:lumMod val="50000"/>
                  </a:schemeClr>
                </a:solidFill>
              </a:endParaRPr>
            </a:p>
          </p:txBody>
        </p:sp>
        <p:sp>
          <p:nvSpPr>
            <p:cNvPr id="435" name="iṩļíḋé"/>
            <p:cNvSpPr/>
            <p:nvPr userDrawn="1"/>
          </p:nvSpPr>
          <p:spPr bwMode="auto">
            <a:xfrm>
              <a:off x="8856816" y="2714528"/>
              <a:ext cx="135779" cy="80233"/>
            </a:xfrm>
            <a:custGeom>
              <a:avLst/>
              <a:gdLst>
                <a:gd name="T0" fmla="*/ 34 w 37"/>
                <a:gd name="T1" fmla="*/ 11 h 22"/>
                <a:gd name="T2" fmla="*/ 14 w 37"/>
                <a:gd name="T3" fmla="*/ 0 h 22"/>
                <a:gd name="T4" fmla="*/ 3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3" y="11"/>
                  </a:cubicBezTo>
                  <a:cubicBezTo>
                    <a:pt x="5" y="17"/>
                    <a:pt x="14" y="22"/>
                    <a:pt x="23" y="22"/>
                  </a:cubicBezTo>
                  <a:cubicBezTo>
                    <a:pt x="32"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436" name="iṧḻíḑé"/>
            <p:cNvSpPr/>
            <p:nvPr userDrawn="1"/>
          </p:nvSpPr>
          <p:spPr bwMode="auto">
            <a:xfrm>
              <a:off x="8998767" y="2714528"/>
              <a:ext cx="135779" cy="80233"/>
            </a:xfrm>
            <a:custGeom>
              <a:avLst/>
              <a:gdLst>
                <a:gd name="T0" fmla="*/ 34 w 37"/>
                <a:gd name="T1" fmla="*/ 11 h 22"/>
                <a:gd name="T2" fmla="*/ 13 w 37"/>
                <a:gd name="T3" fmla="*/ 0 h 22"/>
                <a:gd name="T4" fmla="*/ 2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1" y="5"/>
                    <a:pt x="22" y="0"/>
                    <a:pt x="13" y="0"/>
                  </a:cubicBezTo>
                  <a:cubicBezTo>
                    <a:pt x="5" y="0"/>
                    <a:pt x="0" y="5"/>
                    <a:pt x="2" y="11"/>
                  </a:cubicBezTo>
                  <a:cubicBezTo>
                    <a:pt x="5" y="17"/>
                    <a:pt x="14" y="22"/>
                    <a:pt x="23" y="22"/>
                  </a:cubicBezTo>
                  <a:cubicBezTo>
                    <a:pt x="32" y="22"/>
                    <a:pt x="37" y="17"/>
                    <a:pt x="34" y="11"/>
                  </a:cubicBezTo>
                  <a:close/>
                </a:path>
              </a:pathLst>
            </a:custGeom>
            <a:grpFill/>
            <a:ln>
              <a:noFill/>
            </a:ln>
          </p:spPr>
          <p:txBody>
            <a:bodyPr anchor="ctr"/>
            <a:lstStyle/>
            <a:p>
              <a:pPr algn="ctr"/>
              <a:endParaRPr>
                <a:solidFill>
                  <a:schemeClr val="accent1">
                    <a:lumMod val="50000"/>
                  </a:schemeClr>
                </a:solidFill>
              </a:endParaRPr>
            </a:p>
          </p:txBody>
        </p:sp>
        <p:sp>
          <p:nvSpPr>
            <p:cNvPr id="437" name="îṩļiḋè"/>
            <p:cNvSpPr/>
            <p:nvPr userDrawn="1"/>
          </p:nvSpPr>
          <p:spPr bwMode="auto">
            <a:xfrm>
              <a:off x="8896932" y="2810191"/>
              <a:ext cx="135779" cy="80233"/>
            </a:xfrm>
            <a:custGeom>
              <a:avLst/>
              <a:gdLst>
                <a:gd name="T0" fmla="*/ 35 w 37"/>
                <a:gd name="T1" fmla="*/ 11 h 22"/>
                <a:gd name="T2" fmla="*/ 14 w 37"/>
                <a:gd name="T3" fmla="*/ 0 h 22"/>
                <a:gd name="T4" fmla="*/ 3 w 37"/>
                <a:gd name="T5" fmla="*/ 11 h 22"/>
                <a:gd name="T6" fmla="*/ 24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2" y="5"/>
                    <a:pt x="23" y="0"/>
                    <a:pt x="14" y="0"/>
                  </a:cubicBezTo>
                  <a:cubicBezTo>
                    <a:pt x="5" y="0"/>
                    <a:pt x="0" y="5"/>
                    <a:pt x="3" y="11"/>
                  </a:cubicBezTo>
                  <a:cubicBezTo>
                    <a:pt x="5" y="17"/>
                    <a:pt x="15" y="22"/>
                    <a:pt x="24" y="22"/>
                  </a:cubicBezTo>
                  <a:cubicBezTo>
                    <a:pt x="32" y="22"/>
                    <a:pt x="37" y="17"/>
                    <a:pt x="35" y="11"/>
                  </a:cubicBezTo>
                  <a:close/>
                </a:path>
              </a:pathLst>
            </a:custGeom>
            <a:grpFill/>
            <a:ln>
              <a:noFill/>
            </a:ln>
          </p:spPr>
          <p:txBody>
            <a:bodyPr anchor="ctr"/>
            <a:lstStyle/>
            <a:p>
              <a:pPr algn="ctr"/>
              <a:endParaRPr>
                <a:solidFill>
                  <a:schemeClr val="accent1">
                    <a:lumMod val="50000"/>
                  </a:schemeClr>
                </a:solidFill>
              </a:endParaRPr>
            </a:p>
          </p:txBody>
        </p:sp>
        <p:sp>
          <p:nvSpPr>
            <p:cNvPr id="438" name="ïśľíḍè"/>
            <p:cNvSpPr/>
            <p:nvPr userDrawn="1"/>
          </p:nvSpPr>
          <p:spPr bwMode="auto">
            <a:xfrm>
              <a:off x="9038883" y="2810191"/>
              <a:ext cx="138865" cy="80233"/>
            </a:xfrm>
            <a:custGeom>
              <a:avLst/>
              <a:gdLst>
                <a:gd name="T0" fmla="*/ 35 w 38"/>
                <a:gd name="T1" fmla="*/ 11 h 22"/>
                <a:gd name="T2" fmla="*/ 14 w 38"/>
                <a:gd name="T3" fmla="*/ 0 h 22"/>
                <a:gd name="T4" fmla="*/ 3 w 38"/>
                <a:gd name="T5" fmla="*/ 11 h 22"/>
                <a:gd name="T6" fmla="*/ 2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2" y="5"/>
                    <a:pt x="23" y="0"/>
                    <a:pt x="14" y="0"/>
                  </a:cubicBezTo>
                  <a:cubicBezTo>
                    <a:pt x="5" y="0"/>
                    <a:pt x="0" y="5"/>
                    <a:pt x="3" y="11"/>
                  </a:cubicBezTo>
                  <a:cubicBezTo>
                    <a:pt x="6" y="17"/>
                    <a:pt x="15" y="22"/>
                    <a:pt x="24" y="22"/>
                  </a:cubicBezTo>
                  <a:cubicBezTo>
                    <a:pt x="33" y="22"/>
                    <a:pt x="38" y="17"/>
                    <a:pt x="35" y="11"/>
                  </a:cubicBezTo>
                  <a:close/>
                </a:path>
              </a:pathLst>
            </a:custGeom>
            <a:grpFill/>
            <a:ln>
              <a:noFill/>
            </a:ln>
          </p:spPr>
          <p:txBody>
            <a:bodyPr anchor="ctr"/>
            <a:lstStyle/>
            <a:p>
              <a:pPr algn="ctr"/>
              <a:endParaRPr>
                <a:solidFill>
                  <a:schemeClr val="accent1">
                    <a:lumMod val="50000"/>
                  </a:schemeClr>
                </a:solidFill>
              </a:endParaRPr>
            </a:p>
          </p:txBody>
        </p:sp>
        <p:sp>
          <p:nvSpPr>
            <p:cNvPr id="439" name="îşļiḋé"/>
            <p:cNvSpPr/>
            <p:nvPr userDrawn="1"/>
          </p:nvSpPr>
          <p:spPr bwMode="auto">
            <a:xfrm>
              <a:off x="8940135" y="2907397"/>
              <a:ext cx="135779" cy="84863"/>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2" y="5"/>
                    <a:pt x="23" y="0"/>
                    <a:pt x="14" y="0"/>
                  </a:cubicBezTo>
                  <a:cubicBezTo>
                    <a:pt x="5" y="0"/>
                    <a:pt x="0" y="5"/>
                    <a:pt x="2" y="11"/>
                  </a:cubicBezTo>
                  <a:cubicBezTo>
                    <a:pt x="5" y="18"/>
                    <a:pt x="14"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0" name="išliḋé"/>
            <p:cNvSpPr/>
            <p:nvPr userDrawn="1"/>
          </p:nvSpPr>
          <p:spPr bwMode="auto">
            <a:xfrm>
              <a:off x="7809155" y="3010774"/>
              <a:ext cx="135779" cy="83319"/>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2" y="23"/>
                    <a:pt x="22" y="23"/>
                  </a:cubicBezTo>
                  <a:cubicBezTo>
                    <a:pt x="31"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1" name="í$ļïḓé"/>
            <p:cNvSpPr/>
            <p:nvPr userDrawn="1"/>
          </p:nvSpPr>
          <p:spPr bwMode="auto">
            <a:xfrm>
              <a:off x="7955735" y="3010774"/>
              <a:ext cx="134237" cy="83319"/>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3" y="23"/>
                    <a:pt x="22" y="23"/>
                  </a:cubicBezTo>
                  <a:cubicBezTo>
                    <a:pt x="31"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2" name="îSliḋè"/>
            <p:cNvSpPr/>
            <p:nvPr userDrawn="1"/>
          </p:nvSpPr>
          <p:spPr bwMode="auto">
            <a:xfrm>
              <a:off x="8105400" y="3010774"/>
              <a:ext cx="131151" cy="83319"/>
            </a:xfrm>
            <a:custGeom>
              <a:avLst/>
              <a:gdLst>
                <a:gd name="T0" fmla="*/ 34 w 36"/>
                <a:gd name="T1" fmla="*/ 11 h 23"/>
                <a:gd name="T2" fmla="*/ 14 w 36"/>
                <a:gd name="T3" fmla="*/ 0 h 23"/>
                <a:gd name="T4" fmla="*/ 1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3" y="0"/>
                    <a:pt x="14" y="0"/>
                  </a:cubicBezTo>
                  <a:cubicBezTo>
                    <a:pt x="5" y="0"/>
                    <a:pt x="0" y="5"/>
                    <a:pt x="1" y="11"/>
                  </a:cubicBezTo>
                  <a:cubicBezTo>
                    <a:pt x="3" y="18"/>
                    <a:pt x="12" y="23"/>
                    <a:pt x="22" y="23"/>
                  </a:cubicBezTo>
                  <a:cubicBezTo>
                    <a:pt x="31" y="23"/>
                    <a:pt x="36" y="18"/>
                    <a:pt x="34" y="11"/>
                  </a:cubicBezTo>
                  <a:close/>
                </a:path>
              </a:pathLst>
            </a:custGeom>
            <a:grpFill/>
            <a:ln>
              <a:noFill/>
            </a:ln>
          </p:spPr>
          <p:txBody>
            <a:bodyPr anchor="ctr"/>
            <a:lstStyle/>
            <a:p>
              <a:pPr algn="ctr"/>
              <a:endParaRPr>
                <a:solidFill>
                  <a:schemeClr val="accent1">
                    <a:lumMod val="50000"/>
                  </a:schemeClr>
                </a:solidFill>
              </a:endParaRPr>
            </a:p>
          </p:txBody>
        </p:sp>
        <p:sp>
          <p:nvSpPr>
            <p:cNvPr id="443" name="îṡlïḍe"/>
            <p:cNvSpPr/>
            <p:nvPr userDrawn="1"/>
          </p:nvSpPr>
          <p:spPr bwMode="auto">
            <a:xfrm>
              <a:off x="8397018" y="3010774"/>
              <a:ext cx="135779" cy="83319"/>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3" y="0"/>
                    <a:pt x="14" y="0"/>
                  </a:cubicBezTo>
                  <a:cubicBezTo>
                    <a:pt x="5" y="0"/>
                    <a:pt x="0" y="5"/>
                    <a:pt x="2" y="11"/>
                  </a:cubicBezTo>
                  <a:cubicBezTo>
                    <a:pt x="4" y="18"/>
                    <a:pt x="13" y="23"/>
                    <a:pt x="23" y="23"/>
                  </a:cubicBezTo>
                  <a:cubicBezTo>
                    <a:pt x="32" y="23"/>
                    <a:pt x="37" y="18"/>
                    <a:pt x="35" y="11"/>
                  </a:cubicBezTo>
                  <a:close/>
                </a:path>
              </a:pathLst>
            </a:custGeom>
            <a:grpFill/>
            <a:ln>
              <a:noFill/>
            </a:ln>
          </p:spPr>
          <p:txBody>
            <a:bodyPr anchor="ctr"/>
            <a:lstStyle/>
            <a:p>
              <a:pPr algn="ctr"/>
              <a:endParaRPr>
                <a:solidFill>
                  <a:schemeClr val="accent1">
                    <a:lumMod val="50000"/>
                  </a:schemeClr>
                </a:solidFill>
              </a:endParaRPr>
            </a:p>
          </p:txBody>
        </p:sp>
        <p:sp>
          <p:nvSpPr>
            <p:cNvPr id="444" name="ïṧ1iḓe"/>
            <p:cNvSpPr/>
            <p:nvPr userDrawn="1"/>
          </p:nvSpPr>
          <p:spPr bwMode="auto">
            <a:xfrm>
              <a:off x="8543597" y="3010774"/>
              <a:ext cx="138865" cy="83319"/>
            </a:xfrm>
            <a:custGeom>
              <a:avLst/>
              <a:gdLst>
                <a:gd name="T0" fmla="*/ 35 w 38"/>
                <a:gd name="T1" fmla="*/ 11 h 23"/>
                <a:gd name="T2" fmla="*/ 14 w 38"/>
                <a:gd name="T3" fmla="*/ 0 h 23"/>
                <a:gd name="T4" fmla="*/ 2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3" y="0"/>
                    <a:pt x="14" y="0"/>
                  </a:cubicBezTo>
                  <a:cubicBezTo>
                    <a:pt x="5" y="0"/>
                    <a:pt x="0" y="5"/>
                    <a:pt x="2" y="11"/>
                  </a:cubicBezTo>
                  <a:cubicBezTo>
                    <a:pt x="5" y="18"/>
                    <a:pt x="14" y="23"/>
                    <a:pt x="23" y="23"/>
                  </a:cubicBezTo>
                  <a:cubicBezTo>
                    <a:pt x="32"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445" name="i$ļíḋé"/>
            <p:cNvSpPr/>
            <p:nvPr userDrawn="1"/>
          </p:nvSpPr>
          <p:spPr bwMode="auto">
            <a:xfrm>
              <a:off x="8688634" y="3010774"/>
              <a:ext cx="138865" cy="83319"/>
            </a:xfrm>
            <a:custGeom>
              <a:avLst/>
              <a:gdLst>
                <a:gd name="T0" fmla="*/ 35 w 38"/>
                <a:gd name="T1" fmla="*/ 11 h 23"/>
                <a:gd name="T2" fmla="*/ 14 w 38"/>
                <a:gd name="T3" fmla="*/ 0 h 23"/>
                <a:gd name="T4" fmla="*/ 3 w 38"/>
                <a:gd name="T5" fmla="*/ 11 h 23"/>
                <a:gd name="T6" fmla="*/ 2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3" y="0"/>
                    <a:pt x="14" y="0"/>
                  </a:cubicBezTo>
                  <a:cubicBezTo>
                    <a:pt x="5" y="0"/>
                    <a:pt x="0" y="5"/>
                    <a:pt x="3" y="11"/>
                  </a:cubicBezTo>
                  <a:cubicBezTo>
                    <a:pt x="5" y="18"/>
                    <a:pt x="14" y="23"/>
                    <a:pt x="24" y="23"/>
                  </a:cubicBezTo>
                  <a:cubicBezTo>
                    <a:pt x="33" y="23"/>
                    <a:pt x="38" y="18"/>
                    <a:pt x="35" y="11"/>
                  </a:cubicBezTo>
                  <a:close/>
                </a:path>
              </a:pathLst>
            </a:custGeom>
            <a:grpFill/>
            <a:ln>
              <a:noFill/>
            </a:ln>
          </p:spPr>
          <p:txBody>
            <a:bodyPr anchor="ctr"/>
            <a:lstStyle/>
            <a:p>
              <a:pPr algn="ctr"/>
              <a:endParaRPr>
                <a:solidFill>
                  <a:schemeClr val="accent1">
                    <a:lumMod val="50000"/>
                  </a:schemeClr>
                </a:solidFill>
              </a:endParaRPr>
            </a:p>
          </p:txBody>
        </p:sp>
        <p:sp>
          <p:nvSpPr>
            <p:cNvPr id="446" name="íṩ1ïḑe"/>
            <p:cNvSpPr/>
            <p:nvPr userDrawn="1"/>
          </p:nvSpPr>
          <p:spPr bwMode="auto">
            <a:xfrm>
              <a:off x="7838471" y="3112609"/>
              <a:ext cx="135779" cy="87948"/>
            </a:xfrm>
            <a:custGeom>
              <a:avLst/>
              <a:gdLst>
                <a:gd name="T0" fmla="*/ 35 w 37"/>
                <a:gd name="T1" fmla="*/ 12 h 24"/>
                <a:gd name="T2" fmla="*/ 15 w 37"/>
                <a:gd name="T3" fmla="*/ 0 h 24"/>
                <a:gd name="T4" fmla="*/ 2 w 37"/>
                <a:gd name="T5" fmla="*/ 12 h 24"/>
                <a:gd name="T6" fmla="*/ 21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6"/>
                    <a:pt x="24" y="0"/>
                    <a:pt x="15" y="0"/>
                  </a:cubicBezTo>
                  <a:cubicBezTo>
                    <a:pt x="6" y="0"/>
                    <a:pt x="0" y="6"/>
                    <a:pt x="2" y="12"/>
                  </a:cubicBezTo>
                  <a:cubicBezTo>
                    <a:pt x="3" y="19"/>
                    <a:pt x="12" y="24"/>
                    <a:pt x="21" y="24"/>
                  </a:cubicBezTo>
                  <a:cubicBezTo>
                    <a:pt x="31" y="24"/>
                    <a:pt x="37" y="19"/>
                    <a:pt x="35" y="12"/>
                  </a:cubicBezTo>
                  <a:close/>
                </a:path>
              </a:pathLst>
            </a:custGeom>
            <a:grpFill/>
            <a:ln>
              <a:noFill/>
            </a:ln>
          </p:spPr>
          <p:txBody>
            <a:bodyPr anchor="ctr"/>
            <a:lstStyle/>
            <a:p>
              <a:pPr algn="ctr"/>
              <a:endParaRPr>
                <a:solidFill>
                  <a:schemeClr val="accent1">
                    <a:lumMod val="50000"/>
                  </a:schemeClr>
                </a:solidFill>
              </a:endParaRPr>
            </a:p>
          </p:txBody>
        </p:sp>
        <p:sp>
          <p:nvSpPr>
            <p:cNvPr id="447" name="ïSļïḑè"/>
            <p:cNvSpPr/>
            <p:nvPr userDrawn="1"/>
          </p:nvSpPr>
          <p:spPr bwMode="auto">
            <a:xfrm>
              <a:off x="7988136" y="3112609"/>
              <a:ext cx="135779" cy="87948"/>
            </a:xfrm>
            <a:custGeom>
              <a:avLst/>
              <a:gdLst>
                <a:gd name="T0" fmla="*/ 35 w 37"/>
                <a:gd name="T1" fmla="*/ 12 h 24"/>
                <a:gd name="T2" fmla="*/ 15 w 37"/>
                <a:gd name="T3" fmla="*/ 0 h 24"/>
                <a:gd name="T4" fmla="*/ 1 w 37"/>
                <a:gd name="T5" fmla="*/ 12 h 24"/>
                <a:gd name="T6" fmla="*/ 22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6"/>
                    <a:pt x="24" y="0"/>
                    <a:pt x="15" y="0"/>
                  </a:cubicBezTo>
                  <a:cubicBezTo>
                    <a:pt x="5" y="0"/>
                    <a:pt x="0" y="6"/>
                    <a:pt x="1" y="12"/>
                  </a:cubicBezTo>
                  <a:cubicBezTo>
                    <a:pt x="3" y="19"/>
                    <a:pt x="12" y="24"/>
                    <a:pt x="22" y="24"/>
                  </a:cubicBezTo>
                  <a:cubicBezTo>
                    <a:pt x="31" y="24"/>
                    <a:pt x="37" y="19"/>
                    <a:pt x="35" y="12"/>
                  </a:cubicBezTo>
                  <a:close/>
                </a:path>
              </a:pathLst>
            </a:custGeom>
            <a:grpFill/>
            <a:ln>
              <a:noFill/>
            </a:ln>
          </p:spPr>
          <p:txBody>
            <a:bodyPr anchor="ctr"/>
            <a:lstStyle/>
            <a:p>
              <a:pPr algn="ctr"/>
              <a:endParaRPr>
                <a:solidFill>
                  <a:schemeClr val="accent1">
                    <a:lumMod val="50000"/>
                  </a:schemeClr>
                </a:solidFill>
              </a:endParaRPr>
            </a:p>
          </p:txBody>
        </p:sp>
        <p:sp>
          <p:nvSpPr>
            <p:cNvPr id="448" name="iṡḷíḑê"/>
            <p:cNvSpPr/>
            <p:nvPr userDrawn="1"/>
          </p:nvSpPr>
          <p:spPr bwMode="auto">
            <a:xfrm>
              <a:off x="8434048" y="3112609"/>
              <a:ext cx="138865" cy="87948"/>
            </a:xfrm>
            <a:custGeom>
              <a:avLst/>
              <a:gdLst>
                <a:gd name="T0" fmla="*/ 35 w 38"/>
                <a:gd name="T1" fmla="*/ 12 h 24"/>
                <a:gd name="T2" fmla="*/ 14 w 38"/>
                <a:gd name="T3" fmla="*/ 0 h 24"/>
                <a:gd name="T4" fmla="*/ 2 w 38"/>
                <a:gd name="T5" fmla="*/ 12 h 24"/>
                <a:gd name="T6" fmla="*/ 23 w 38"/>
                <a:gd name="T7" fmla="*/ 24 h 24"/>
                <a:gd name="T8" fmla="*/ 35 w 38"/>
                <a:gd name="T9" fmla="*/ 12 h 24"/>
              </a:gdLst>
              <a:ahLst/>
              <a:cxnLst>
                <a:cxn ang="0">
                  <a:pos x="T0" y="T1"/>
                </a:cxn>
                <a:cxn ang="0">
                  <a:pos x="T2" y="T3"/>
                </a:cxn>
                <a:cxn ang="0">
                  <a:pos x="T4" y="T5"/>
                </a:cxn>
                <a:cxn ang="0">
                  <a:pos x="T6" y="T7"/>
                </a:cxn>
                <a:cxn ang="0">
                  <a:pos x="T8" y="T9"/>
                </a:cxn>
              </a:cxnLst>
              <a:rect l="0" t="0" r="r" b="b"/>
              <a:pathLst>
                <a:path w="38" h="24">
                  <a:moveTo>
                    <a:pt x="35" y="12"/>
                  </a:moveTo>
                  <a:cubicBezTo>
                    <a:pt x="33" y="6"/>
                    <a:pt x="23" y="0"/>
                    <a:pt x="14" y="0"/>
                  </a:cubicBezTo>
                  <a:cubicBezTo>
                    <a:pt x="5" y="0"/>
                    <a:pt x="0" y="6"/>
                    <a:pt x="2" y="12"/>
                  </a:cubicBezTo>
                  <a:cubicBezTo>
                    <a:pt x="4" y="19"/>
                    <a:pt x="13" y="24"/>
                    <a:pt x="23" y="24"/>
                  </a:cubicBezTo>
                  <a:cubicBezTo>
                    <a:pt x="32" y="24"/>
                    <a:pt x="38" y="19"/>
                    <a:pt x="35" y="12"/>
                  </a:cubicBezTo>
                  <a:close/>
                </a:path>
              </a:pathLst>
            </a:custGeom>
            <a:grpFill/>
            <a:ln>
              <a:noFill/>
            </a:ln>
          </p:spPr>
          <p:txBody>
            <a:bodyPr anchor="ctr"/>
            <a:lstStyle/>
            <a:p>
              <a:pPr algn="ctr"/>
              <a:endParaRPr>
                <a:solidFill>
                  <a:schemeClr val="accent1">
                    <a:lumMod val="50000"/>
                  </a:schemeClr>
                </a:solidFill>
              </a:endParaRPr>
            </a:p>
          </p:txBody>
        </p:sp>
        <p:sp>
          <p:nvSpPr>
            <p:cNvPr id="449" name="ísľiḍé"/>
            <p:cNvSpPr/>
            <p:nvPr userDrawn="1"/>
          </p:nvSpPr>
          <p:spPr bwMode="auto">
            <a:xfrm>
              <a:off x="8579085" y="3112609"/>
              <a:ext cx="138865" cy="87948"/>
            </a:xfrm>
            <a:custGeom>
              <a:avLst/>
              <a:gdLst>
                <a:gd name="T0" fmla="*/ 36 w 38"/>
                <a:gd name="T1" fmla="*/ 12 h 24"/>
                <a:gd name="T2" fmla="*/ 15 w 38"/>
                <a:gd name="T3" fmla="*/ 0 h 24"/>
                <a:gd name="T4" fmla="*/ 3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4" y="0"/>
                    <a:pt x="15" y="0"/>
                  </a:cubicBezTo>
                  <a:cubicBezTo>
                    <a:pt x="6" y="0"/>
                    <a:pt x="0" y="6"/>
                    <a:pt x="3" y="12"/>
                  </a:cubicBezTo>
                  <a:cubicBezTo>
                    <a:pt x="5" y="19"/>
                    <a:pt x="15" y="24"/>
                    <a:pt x="24" y="24"/>
                  </a:cubicBezTo>
                  <a:cubicBezTo>
                    <a:pt x="33"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0" name="î$ľíďé"/>
            <p:cNvSpPr/>
            <p:nvPr userDrawn="1"/>
          </p:nvSpPr>
          <p:spPr bwMode="auto">
            <a:xfrm>
              <a:off x="8728751" y="3112609"/>
              <a:ext cx="138865" cy="87948"/>
            </a:xfrm>
            <a:custGeom>
              <a:avLst/>
              <a:gdLst>
                <a:gd name="T0" fmla="*/ 36 w 38"/>
                <a:gd name="T1" fmla="*/ 12 h 24"/>
                <a:gd name="T2" fmla="*/ 15 w 38"/>
                <a:gd name="T3" fmla="*/ 0 h 24"/>
                <a:gd name="T4" fmla="*/ 3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4" y="0"/>
                    <a:pt x="15" y="0"/>
                  </a:cubicBezTo>
                  <a:cubicBezTo>
                    <a:pt x="5" y="0"/>
                    <a:pt x="0" y="6"/>
                    <a:pt x="3" y="12"/>
                  </a:cubicBezTo>
                  <a:cubicBezTo>
                    <a:pt x="5" y="19"/>
                    <a:pt x="15" y="24"/>
                    <a:pt x="24" y="24"/>
                  </a:cubicBezTo>
                  <a:cubicBezTo>
                    <a:pt x="33"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1" name="iṡḻîďê"/>
            <p:cNvSpPr/>
            <p:nvPr userDrawn="1"/>
          </p:nvSpPr>
          <p:spPr bwMode="auto">
            <a:xfrm>
              <a:off x="8878417" y="3112609"/>
              <a:ext cx="138865" cy="87948"/>
            </a:xfrm>
            <a:custGeom>
              <a:avLst/>
              <a:gdLst>
                <a:gd name="T0" fmla="*/ 36 w 38"/>
                <a:gd name="T1" fmla="*/ 12 h 24"/>
                <a:gd name="T2" fmla="*/ 14 w 38"/>
                <a:gd name="T3" fmla="*/ 0 h 24"/>
                <a:gd name="T4" fmla="*/ 2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3" y="0"/>
                    <a:pt x="14" y="0"/>
                  </a:cubicBezTo>
                  <a:cubicBezTo>
                    <a:pt x="5" y="0"/>
                    <a:pt x="0" y="6"/>
                    <a:pt x="2" y="12"/>
                  </a:cubicBezTo>
                  <a:cubicBezTo>
                    <a:pt x="5" y="19"/>
                    <a:pt x="15" y="24"/>
                    <a:pt x="24" y="24"/>
                  </a:cubicBezTo>
                  <a:cubicBezTo>
                    <a:pt x="33"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2" name="iṣḷiḋè"/>
            <p:cNvSpPr/>
            <p:nvPr userDrawn="1"/>
          </p:nvSpPr>
          <p:spPr bwMode="auto">
            <a:xfrm>
              <a:off x="7867787" y="3222158"/>
              <a:ext cx="135779" cy="87948"/>
            </a:xfrm>
            <a:custGeom>
              <a:avLst/>
              <a:gdLst>
                <a:gd name="T0" fmla="*/ 35 w 37"/>
                <a:gd name="T1" fmla="*/ 12 h 24"/>
                <a:gd name="T2" fmla="*/ 15 w 37"/>
                <a:gd name="T3" fmla="*/ 0 h 24"/>
                <a:gd name="T4" fmla="*/ 1 w 37"/>
                <a:gd name="T5" fmla="*/ 12 h 24"/>
                <a:gd name="T6" fmla="*/ 22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5"/>
                    <a:pt x="24" y="0"/>
                    <a:pt x="15" y="0"/>
                  </a:cubicBezTo>
                  <a:cubicBezTo>
                    <a:pt x="6" y="0"/>
                    <a:pt x="0" y="5"/>
                    <a:pt x="1" y="12"/>
                  </a:cubicBezTo>
                  <a:cubicBezTo>
                    <a:pt x="3" y="19"/>
                    <a:pt x="12" y="24"/>
                    <a:pt x="22" y="24"/>
                  </a:cubicBezTo>
                  <a:cubicBezTo>
                    <a:pt x="31" y="24"/>
                    <a:pt x="37" y="19"/>
                    <a:pt x="35" y="12"/>
                  </a:cubicBezTo>
                  <a:close/>
                </a:path>
              </a:pathLst>
            </a:custGeom>
            <a:grpFill/>
            <a:ln>
              <a:noFill/>
            </a:ln>
          </p:spPr>
          <p:txBody>
            <a:bodyPr anchor="ctr"/>
            <a:lstStyle/>
            <a:p>
              <a:pPr algn="ctr"/>
              <a:endParaRPr>
                <a:solidFill>
                  <a:schemeClr val="accent1">
                    <a:lumMod val="50000"/>
                  </a:schemeClr>
                </a:solidFill>
              </a:endParaRPr>
            </a:p>
          </p:txBody>
        </p:sp>
        <p:sp>
          <p:nvSpPr>
            <p:cNvPr id="453" name="íşlîḋè"/>
            <p:cNvSpPr/>
            <p:nvPr userDrawn="1"/>
          </p:nvSpPr>
          <p:spPr bwMode="auto">
            <a:xfrm>
              <a:off x="8017453" y="3222158"/>
              <a:ext cx="138865" cy="87948"/>
            </a:xfrm>
            <a:custGeom>
              <a:avLst/>
              <a:gdLst>
                <a:gd name="T0" fmla="*/ 36 w 38"/>
                <a:gd name="T1" fmla="*/ 12 h 24"/>
                <a:gd name="T2" fmla="*/ 15 w 38"/>
                <a:gd name="T3" fmla="*/ 0 h 24"/>
                <a:gd name="T4" fmla="*/ 2 w 38"/>
                <a:gd name="T5" fmla="*/ 12 h 24"/>
                <a:gd name="T6" fmla="*/ 22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4" y="5"/>
                    <a:pt x="24" y="0"/>
                    <a:pt x="15" y="0"/>
                  </a:cubicBezTo>
                  <a:cubicBezTo>
                    <a:pt x="6" y="0"/>
                    <a:pt x="0" y="5"/>
                    <a:pt x="2" y="12"/>
                  </a:cubicBezTo>
                  <a:cubicBezTo>
                    <a:pt x="4" y="19"/>
                    <a:pt x="13" y="24"/>
                    <a:pt x="22" y="24"/>
                  </a:cubicBezTo>
                  <a:cubicBezTo>
                    <a:pt x="32" y="24"/>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4" name="íŝļîďe"/>
            <p:cNvSpPr/>
            <p:nvPr userDrawn="1"/>
          </p:nvSpPr>
          <p:spPr bwMode="auto">
            <a:xfrm>
              <a:off x="8619202" y="3222158"/>
              <a:ext cx="143495" cy="87948"/>
            </a:xfrm>
            <a:custGeom>
              <a:avLst/>
              <a:gdLst>
                <a:gd name="T0" fmla="*/ 36 w 39"/>
                <a:gd name="T1" fmla="*/ 12 h 24"/>
                <a:gd name="T2" fmla="*/ 15 w 39"/>
                <a:gd name="T3" fmla="*/ 0 h 24"/>
                <a:gd name="T4" fmla="*/ 2 w 39"/>
                <a:gd name="T5" fmla="*/ 12 h 24"/>
                <a:gd name="T6" fmla="*/ 2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4" y="5"/>
                    <a:pt x="24" y="0"/>
                    <a:pt x="15" y="0"/>
                  </a:cubicBezTo>
                  <a:cubicBezTo>
                    <a:pt x="5" y="0"/>
                    <a:pt x="0" y="5"/>
                    <a:pt x="2" y="12"/>
                  </a:cubicBezTo>
                  <a:cubicBezTo>
                    <a:pt x="5" y="19"/>
                    <a:pt x="14" y="24"/>
                    <a:pt x="24" y="24"/>
                  </a:cubicBezTo>
                  <a:cubicBezTo>
                    <a:pt x="33" y="24"/>
                    <a:pt x="39" y="19"/>
                    <a:pt x="36" y="12"/>
                  </a:cubicBezTo>
                  <a:close/>
                </a:path>
              </a:pathLst>
            </a:custGeom>
            <a:grpFill/>
            <a:ln>
              <a:noFill/>
            </a:ln>
          </p:spPr>
          <p:txBody>
            <a:bodyPr anchor="ctr"/>
            <a:lstStyle/>
            <a:p>
              <a:pPr algn="ctr"/>
              <a:endParaRPr>
                <a:solidFill>
                  <a:schemeClr val="accent1">
                    <a:lumMod val="50000"/>
                  </a:schemeClr>
                </a:solidFill>
              </a:endParaRPr>
            </a:p>
          </p:txBody>
        </p:sp>
        <p:sp>
          <p:nvSpPr>
            <p:cNvPr id="455" name="isḻîḋè"/>
            <p:cNvSpPr/>
            <p:nvPr userDrawn="1"/>
          </p:nvSpPr>
          <p:spPr bwMode="auto">
            <a:xfrm>
              <a:off x="8768867" y="3222158"/>
              <a:ext cx="143495" cy="87948"/>
            </a:xfrm>
            <a:custGeom>
              <a:avLst/>
              <a:gdLst>
                <a:gd name="T0" fmla="*/ 37 w 39"/>
                <a:gd name="T1" fmla="*/ 12 h 24"/>
                <a:gd name="T2" fmla="*/ 15 w 39"/>
                <a:gd name="T3" fmla="*/ 0 h 24"/>
                <a:gd name="T4" fmla="*/ 3 w 39"/>
                <a:gd name="T5" fmla="*/ 12 h 24"/>
                <a:gd name="T6" fmla="*/ 24 w 39"/>
                <a:gd name="T7" fmla="*/ 24 h 24"/>
                <a:gd name="T8" fmla="*/ 37 w 39"/>
                <a:gd name="T9" fmla="*/ 12 h 24"/>
              </a:gdLst>
              <a:ahLst/>
              <a:cxnLst>
                <a:cxn ang="0">
                  <a:pos x="T0" y="T1"/>
                </a:cxn>
                <a:cxn ang="0">
                  <a:pos x="T2" y="T3"/>
                </a:cxn>
                <a:cxn ang="0">
                  <a:pos x="T4" y="T5"/>
                </a:cxn>
                <a:cxn ang="0">
                  <a:pos x="T6" y="T7"/>
                </a:cxn>
                <a:cxn ang="0">
                  <a:pos x="T8" y="T9"/>
                </a:cxn>
              </a:cxnLst>
              <a:rect l="0" t="0" r="r" b="b"/>
              <a:pathLst>
                <a:path w="39" h="24">
                  <a:moveTo>
                    <a:pt x="37" y="12"/>
                  </a:moveTo>
                  <a:cubicBezTo>
                    <a:pt x="34" y="5"/>
                    <a:pt x="24" y="0"/>
                    <a:pt x="15" y="0"/>
                  </a:cubicBezTo>
                  <a:cubicBezTo>
                    <a:pt x="6" y="0"/>
                    <a:pt x="0" y="5"/>
                    <a:pt x="3" y="12"/>
                  </a:cubicBezTo>
                  <a:cubicBezTo>
                    <a:pt x="5" y="19"/>
                    <a:pt x="15" y="24"/>
                    <a:pt x="24" y="24"/>
                  </a:cubicBezTo>
                  <a:cubicBezTo>
                    <a:pt x="34" y="24"/>
                    <a:pt x="39" y="19"/>
                    <a:pt x="37" y="12"/>
                  </a:cubicBezTo>
                  <a:close/>
                </a:path>
              </a:pathLst>
            </a:custGeom>
            <a:grpFill/>
            <a:ln>
              <a:noFill/>
            </a:ln>
          </p:spPr>
          <p:txBody>
            <a:bodyPr anchor="ctr"/>
            <a:lstStyle/>
            <a:p>
              <a:pPr algn="ctr"/>
              <a:endParaRPr>
                <a:solidFill>
                  <a:schemeClr val="accent1">
                    <a:lumMod val="50000"/>
                  </a:schemeClr>
                </a:solidFill>
              </a:endParaRPr>
            </a:p>
          </p:txBody>
        </p:sp>
        <p:sp>
          <p:nvSpPr>
            <p:cNvPr id="456" name="îṩliḓe"/>
            <p:cNvSpPr/>
            <p:nvPr userDrawn="1"/>
          </p:nvSpPr>
          <p:spPr bwMode="auto">
            <a:xfrm>
              <a:off x="8918534" y="3222158"/>
              <a:ext cx="146580" cy="87948"/>
            </a:xfrm>
            <a:custGeom>
              <a:avLst/>
              <a:gdLst>
                <a:gd name="T0" fmla="*/ 37 w 40"/>
                <a:gd name="T1" fmla="*/ 12 h 24"/>
                <a:gd name="T2" fmla="*/ 15 w 40"/>
                <a:gd name="T3" fmla="*/ 0 h 24"/>
                <a:gd name="T4" fmla="*/ 3 w 40"/>
                <a:gd name="T5" fmla="*/ 12 h 24"/>
                <a:gd name="T6" fmla="*/ 25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34" y="5"/>
                    <a:pt x="24" y="0"/>
                    <a:pt x="15" y="0"/>
                  </a:cubicBezTo>
                  <a:cubicBezTo>
                    <a:pt x="6" y="0"/>
                    <a:pt x="0" y="5"/>
                    <a:pt x="3" y="12"/>
                  </a:cubicBezTo>
                  <a:cubicBezTo>
                    <a:pt x="6" y="19"/>
                    <a:pt x="16" y="24"/>
                    <a:pt x="25" y="24"/>
                  </a:cubicBezTo>
                  <a:cubicBezTo>
                    <a:pt x="35" y="24"/>
                    <a:pt x="40" y="19"/>
                    <a:pt x="37" y="12"/>
                  </a:cubicBezTo>
                  <a:close/>
                </a:path>
              </a:pathLst>
            </a:custGeom>
            <a:grpFill/>
            <a:ln>
              <a:noFill/>
            </a:ln>
          </p:spPr>
          <p:txBody>
            <a:bodyPr anchor="ctr"/>
            <a:lstStyle/>
            <a:p>
              <a:pPr algn="ctr"/>
              <a:endParaRPr>
                <a:solidFill>
                  <a:schemeClr val="accent1">
                    <a:lumMod val="50000"/>
                  </a:schemeClr>
                </a:solidFill>
              </a:endParaRPr>
            </a:p>
          </p:txBody>
        </p:sp>
        <p:sp>
          <p:nvSpPr>
            <p:cNvPr id="457" name="íṡľiḋê"/>
            <p:cNvSpPr/>
            <p:nvPr userDrawn="1"/>
          </p:nvSpPr>
          <p:spPr bwMode="auto">
            <a:xfrm>
              <a:off x="7897103" y="3331707"/>
              <a:ext cx="138865" cy="91034"/>
            </a:xfrm>
            <a:custGeom>
              <a:avLst/>
              <a:gdLst>
                <a:gd name="T0" fmla="*/ 36 w 38"/>
                <a:gd name="T1" fmla="*/ 12 h 25"/>
                <a:gd name="T2" fmla="*/ 15 w 38"/>
                <a:gd name="T3" fmla="*/ 0 h 25"/>
                <a:gd name="T4" fmla="*/ 1 w 38"/>
                <a:gd name="T5" fmla="*/ 12 h 25"/>
                <a:gd name="T6" fmla="*/ 22 w 38"/>
                <a:gd name="T7" fmla="*/ 25 h 25"/>
                <a:gd name="T8" fmla="*/ 36 w 38"/>
                <a:gd name="T9" fmla="*/ 12 h 25"/>
              </a:gdLst>
              <a:ahLst/>
              <a:cxnLst>
                <a:cxn ang="0">
                  <a:pos x="T0" y="T1"/>
                </a:cxn>
                <a:cxn ang="0">
                  <a:pos x="T2" y="T3"/>
                </a:cxn>
                <a:cxn ang="0">
                  <a:pos x="T4" y="T5"/>
                </a:cxn>
                <a:cxn ang="0">
                  <a:pos x="T6" y="T7"/>
                </a:cxn>
                <a:cxn ang="0">
                  <a:pos x="T8" y="T9"/>
                </a:cxn>
              </a:cxnLst>
              <a:rect l="0" t="0" r="r" b="b"/>
              <a:pathLst>
                <a:path w="38" h="25">
                  <a:moveTo>
                    <a:pt x="36" y="12"/>
                  </a:moveTo>
                  <a:cubicBezTo>
                    <a:pt x="34" y="5"/>
                    <a:pt x="25" y="0"/>
                    <a:pt x="15" y="0"/>
                  </a:cubicBezTo>
                  <a:cubicBezTo>
                    <a:pt x="6" y="0"/>
                    <a:pt x="0" y="5"/>
                    <a:pt x="1" y="12"/>
                  </a:cubicBezTo>
                  <a:cubicBezTo>
                    <a:pt x="3" y="19"/>
                    <a:pt x="12" y="25"/>
                    <a:pt x="22" y="25"/>
                  </a:cubicBezTo>
                  <a:cubicBezTo>
                    <a:pt x="32" y="25"/>
                    <a:pt x="38" y="19"/>
                    <a:pt x="36" y="12"/>
                  </a:cubicBezTo>
                  <a:close/>
                </a:path>
              </a:pathLst>
            </a:custGeom>
            <a:grpFill/>
            <a:ln>
              <a:noFill/>
            </a:ln>
          </p:spPr>
          <p:txBody>
            <a:bodyPr anchor="ctr"/>
            <a:lstStyle/>
            <a:p>
              <a:pPr algn="ctr"/>
              <a:endParaRPr>
                <a:solidFill>
                  <a:schemeClr val="accent1">
                    <a:lumMod val="50000"/>
                  </a:schemeClr>
                </a:solidFill>
              </a:endParaRPr>
            </a:p>
          </p:txBody>
        </p:sp>
        <p:sp>
          <p:nvSpPr>
            <p:cNvPr id="458" name="iśḻïḓé"/>
            <p:cNvSpPr/>
            <p:nvPr userDrawn="1"/>
          </p:nvSpPr>
          <p:spPr bwMode="auto">
            <a:xfrm>
              <a:off x="8659319" y="3331707"/>
              <a:ext cx="143495" cy="91034"/>
            </a:xfrm>
            <a:custGeom>
              <a:avLst/>
              <a:gdLst>
                <a:gd name="T0" fmla="*/ 37 w 39"/>
                <a:gd name="T1" fmla="*/ 12 h 25"/>
                <a:gd name="T2" fmla="*/ 15 w 39"/>
                <a:gd name="T3" fmla="*/ 0 h 25"/>
                <a:gd name="T4" fmla="*/ 2 w 39"/>
                <a:gd name="T5" fmla="*/ 12 h 25"/>
                <a:gd name="T6" fmla="*/ 24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4" y="5"/>
                    <a:pt x="24" y="0"/>
                    <a:pt x="15" y="0"/>
                  </a:cubicBezTo>
                  <a:cubicBezTo>
                    <a:pt x="5" y="0"/>
                    <a:pt x="0" y="5"/>
                    <a:pt x="2" y="12"/>
                  </a:cubicBezTo>
                  <a:cubicBezTo>
                    <a:pt x="5" y="19"/>
                    <a:pt x="15" y="25"/>
                    <a:pt x="24" y="25"/>
                  </a:cubicBezTo>
                  <a:cubicBezTo>
                    <a:pt x="34" y="25"/>
                    <a:pt x="39" y="19"/>
                    <a:pt x="37" y="12"/>
                  </a:cubicBezTo>
                  <a:close/>
                </a:path>
              </a:pathLst>
            </a:custGeom>
            <a:grpFill/>
            <a:ln>
              <a:noFill/>
            </a:ln>
          </p:spPr>
          <p:txBody>
            <a:bodyPr anchor="ctr"/>
            <a:lstStyle/>
            <a:p>
              <a:pPr algn="ctr"/>
              <a:endParaRPr>
                <a:solidFill>
                  <a:schemeClr val="accent1">
                    <a:lumMod val="50000"/>
                  </a:schemeClr>
                </a:solidFill>
              </a:endParaRPr>
            </a:p>
          </p:txBody>
        </p:sp>
        <p:sp>
          <p:nvSpPr>
            <p:cNvPr id="459" name="íşḻiďe"/>
            <p:cNvSpPr/>
            <p:nvPr userDrawn="1"/>
          </p:nvSpPr>
          <p:spPr bwMode="auto">
            <a:xfrm>
              <a:off x="8856816" y="3445885"/>
              <a:ext cx="146580" cy="94120"/>
            </a:xfrm>
            <a:custGeom>
              <a:avLst/>
              <a:gdLst>
                <a:gd name="T0" fmla="*/ 37 w 40"/>
                <a:gd name="T1" fmla="*/ 12 h 26"/>
                <a:gd name="T2" fmla="*/ 15 w 40"/>
                <a:gd name="T3" fmla="*/ 0 h 26"/>
                <a:gd name="T4" fmla="*/ 2 w 40"/>
                <a:gd name="T5" fmla="*/ 12 h 26"/>
                <a:gd name="T6" fmla="*/ 25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34" y="5"/>
                    <a:pt x="24" y="0"/>
                    <a:pt x="15" y="0"/>
                  </a:cubicBezTo>
                  <a:cubicBezTo>
                    <a:pt x="5" y="0"/>
                    <a:pt x="0" y="5"/>
                    <a:pt x="2" y="12"/>
                  </a:cubicBezTo>
                  <a:cubicBezTo>
                    <a:pt x="5" y="20"/>
                    <a:pt x="15" y="26"/>
                    <a:pt x="25" y="26"/>
                  </a:cubicBezTo>
                  <a:cubicBezTo>
                    <a:pt x="34" y="26"/>
                    <a:pt x="40" y="20"/>
                    <a:pt x="37" y="12"/>
                  </a:cubicBezTo>
                  <a:close/>
                </a:path>
              </a:pathLst>
            </a:custGeom>
            <a:grpFill/>
            <a:ln>
              <a:noFill/>
            </a:ln>
          </p:spPr>
          <p:txBody>
            <a:bodyPr anchor="ctr"/>
            <a:lstStyle/>
            <a:p>
              <a:pPr algn="ctr"/>
              <a:endParaRPr>
                <a:solidFill>
                  <a:schemeClr val="accent1">
                    <a:lumMod val="50000"/>
                  </a:schemeClr>
                </a:solidFill>
              </a:endParaRPr>
            </a:p>
          </p:txBody>
        </p:sp>
        <p:sp>
          <p:nvSpPr>
            <p:cNvPr id="460" name="ïṡľïḍé"/>
            <p:cNvSpPr/>
            <p:nvPr userDrawn="1"/>
          </p:nvSpPr>
          <p:spPr bwMode="auto">
            <a:xfrm>
              <a:off x="5905159" y="2714528"/>
              <a:ext cx="112636" cy="80233"/>
            </a:xfrm>
            <a:custGeom>
              <a:avLst/>
              <a:gdLst>
                <a:gd name="T0" fmla="*/ 31 w 31"/>
                <a:gd name="T1" fmla="*/ 11 h 22"/>
                <a:gd name="T2" fmla="*/ 15 w 31"/>
                <a:gd name="T3" fmla="*/ 0 h 22"/>
                <a:gd name="T4" fmla="*/ 0 w 31"/>
                <a:gd name="T5" fmla="*/ 11 h 22"/>
                <a:gd name="T6" fmla="*/ 16 w 31"/>
                <a:gd name="T7" fmla="*/ 22 h 22"/>
                <a:gd name="T8" fmla="*/ 31 w 31"/>
                <a:gd name="T9" fmla="*/ 11 h 22"/>
              </a:gdLst>
              <a:ahLst/>
              <a:cxnLst>
                <a:cxn ang="0">
                  <a:pos x="T0" y="T1"/>
                </a:cxn>
                <a:cxn ang="0">
                  <a:pos x="T2" y="T3"/>
                </a:cxn>
                <a:cxn ang="0">
                  <a:pos x="T4" y="T5"/>
                </a:cxn>
                <a:cxn ang="0">
                  <a:pos x="T6" y="T7"/>
                </a:cxn>
                <a:cxn ang="0">
                  <a:pos x="T8" y="T9"/>
                </a:cxn>
              </a:cxnLst>
              <a:rect l="0" t="0" r="r" b="b"/>
              <a:pathLst>
                <a:path w="31" h="22">
                  <a:moveTo>
                    <a:pt x="31" y="11"/>
                  </a:moveTo>
                  <a:cubicBezTo>
                    <a:pt x="31" y="5"/>
                    <a:pt x="24" y="0"/>
                    <a:pt x="15" y="0"/>
                  </a:cubicBezTo>
                  <a:cubicBezTo>
                    <a:pt x="7" y="0"/>
                    <a:pt x="0" y="5"/>
                    <a:pt x="0" y="11"/>
                  </a:cubicBezTo>
                  <a:cubicBezTo>
                    <a:pt x="0" y="17"/>
                    <a:pt x="7" y="22"/>
                    <a:pt x="16" y="22"/>
                  </a:cubicBezTo>
                  <a:cubicBezTo>
                    <a:pt x="24" y="22"/>
                    <a:pt x="31" y="17"/>
                    <a:pt x="31" y="11"/>
                  </a:cubicBezTo>
                  <a:close/>
                </a:path>
              </a:pathLst>
            </a:custGeom>
            <a:grpFill/>
            <a:ln>
              <a:noFill/>
            </a:ln>
          </p:spPr>
          <p:txBody>
            <a:bodyPr anchor="ctr"/>
            <a:lstStyle/>
            <a:p>
              <a:pPr algn="ctr"/>
              <a:endParaRPr>
                <a:solidFill>
                  <a:schemeClr val="accent1">
                    <a:lumMod val="50000"/>
                  </a:schemeClr>
                </a:solidFill>
              </a:endParaRPr>
            </a:p>
          </p:txBody>
        </p:sp>
        <p:sp>
          <p:nvSpPr>
            <p:cNvPr id="461" name="ïṥľíḍé"/>
            <p:cNvSpPr/>
            <p:nvPr userDrawn="1"/>
          </p:nvSpPr>
          <p:spPr bwMode="auto">
            <a:xfrm>
              <a:off x="6044024" y="2714528"/>
              <a:ext cx="115721" cy="80233"/>
            </a:xfrm>
            <a:custGeom>
              <a:avLst/>
              <a:gdLst>
                <a:gd name="T0" fmla="*/ 32 w 32"/>
                <a:gd name="T1" fmla="*/ 11 h 22"/>
                <a:gd name="T2" fmla="*/ 16 w 32"/>
                <a:gd name="T3" fmla="*/ 0 h 22"/>
                <a:gd name="T4" fmla="*/ 0 w 32"/>
                <a:gd name="T5" fmla="*/ 11 h 22"/>
                <a:gd name="T6" fmla="*/ 17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4" y="0"/>
                    <a:pt x="16" y="0"/>
                  </a:cubicBezTo>
                  <a:cubicBezTo>
                    <a:pt x="7" y="0"/>
                    <a:pt x="0" y="5"/>
                    <a:pt x="0" y="11"/>
                  </a:cubicBezTo>
                  <a:cubicBezTo>
                    <a:pt x="1" y="17"/>
                    <a:pt x="8" y="22"/>
                    <a:pt x="17"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62" name="íṡlïḋê"/>
            <p:cNvSpPr/>
            <p:nvPr userDrawn="1"/>
          </p:nvSpPr>
          <p:spPr bwMode="auto">
            <a:xfrm>
              <a:off x="6185975" y="2714528"/>
              <a:ext cx="117264" cy="80233"/>
            </a:xfrm>
            <a:custGeom>
              <a:avLst/>
              <a:gdLst>
                <a:gd name="T0" fmla="*/ 32 w 32"/>
                <a:gd name="T1" fmla="*/ 11 h 22"/>
                <a:gd name="T2" fmla="*/ 15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1" y="5"/>
                    <a:pt x="24" y="0"/>
                    <a:pt x="15" y="0"/>
                  </a:cubicBezTo>
                  <a:cubicBezTo>
                    <a:pt x="7" y="0"/>
                    <a:pt x="0" y="5"/>
                    <a:pt x="0" y="11"/>
                  </a:cubicBezTo>
                  <a:cubicBezTo>
                    <a:pt x="0" y="17"/>
                    <a:pt x="8"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63" name="ïṩľïḑé"/>
            <p:cNvSpPr/>
            <p:nvPr userDrawn="1"/>
          </p:nvSpPr>
          <p:spPr bwMode="auto">
            <a:xfrm>
              <a:off x="6324840" y="2714528"/>
              <a:ext cx="120350" cy="80233"/>
            </a:xfrm>
            <a:custGeom>
              <a:avLst/>
              <a:gdLst>
                <a:gd name="T0" fmla="*/ 32 w 33"/>
                <a:gd name="T1" fmla="*/ 11 h 22"/>
                <a:gd name="T2" fmla="*/ 16 w 33"/>
                <a:gd name="T3" fmla="*/ 0 h 22"/>
                <a:gd name="T4" fmla="*/ 1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1" y="11"/>
                  </a:cubicBezTo>
                  <a:cubicBezTo>
                    <a:pt x="1" y="17"/>
                    <a:pt x="9"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464" name="iśľídè"/>
            <p:cNvSpPr/>
            <p:nvPr userDrawn="1"/>
          </p:nvSpPr>
          <p:spPr bwMode="auto">
            <a:xfrm>
              <a:off x="7087056" y="4063064"/>
              <a:ext cx="146580" cy="109550"/>
            </a:xfrm>
            <a:custGeom>
              <a:avLst/>
              <a:gdLst>
                <a:gd name="T0" fmla="*/ 39 w 40"/>
                <a:gd name="T1" fmla="*/ 15 h 30"/>
                <a:gd name="T2" fmla="*/ 18 w 40"/>
                <a:gd name="T3" fmla="*/ 0 h 30"/>
                <a:gd name="T4" fmla="*/ 1 w 40"/>
                <a:gd name="T5" fmla="*/ 15 h 30"/>
                <a:gd name="T6" fmla="*/ 22 w 40"/>
                <a:gd name="T7" fmla="*/ 30 h 30"/>
                <a:gd name="T8" fmla="*/ 39 w 40"/>
                <a:gd name="T9" fmla="*/ 15 h 30"/>
              </a:gdLst>
              <a:ahLst/>
              <a:cxnLst>
                <a:cxn ang="0">
                  <a:pos x="T0" y="T1"/>
                </a:cxn>
                <a:cxn ang="0">
                  <a:pos x="T2" y="T3"/>
                </a:cxn>
                <a:cxn ang="0">
                  <a:pos x="T4" y="T5"/>
                </a:cxn>
                <a:cxn ang="0">
                  <a:pos x="T6" y="T7"/>
                </a:cxn>
                <a:cxn ang="0">
                  <a:pos x="T8" y="T9"/>
                </a:cxn>
              </a:cxnLst>
              <a:rect l="0" t="0" r="r" b="b"/>
              <a:pathLst>
                <a:path w="40" h="30">
                  <a:moveTo>
                    <a:pt x="39" y="15"/>
                  </a:moveTo>
                  <a:cubicBezTo>
                    <a:pt x="37" y="6"/>
                    <a:pt x="28" y="0"/>
                    <a:pt x="18" y="0"/>
                  </a:cubicBezTo>
                  <a:cubicBezTo>
                    <a:pt x="7" y="0"/>
                    <a:pt x="0" y="6"/>
                    <a:pt x="1" y="15"/>
                  </a:cubicBezTo>
                  <a:cubicBezTo>
                    <a:pt x="2" y="23"/>
                    <a:pt x="12" y="30"/>
                    <a:pt x="22" y="30"/>
                  </a:cubicBezTo>
                  <a:cubicBezTo>
                    <a:pt x="33" y="30"/>
                    <a:pt x="40" y="23"/>
                    <a:pt x="39" y="15"/>
                  </a:cubicBezTo>
                  <a:close/>
                </a:path>
              </a:pathLst>
            </a:custGeom>
            <a:grpFill/>
            <a:ln>
              <a:noFill/>
            </a:ln>
          </p:spPr>
          <p:txBody>
            <a:bodyPr anchor="ctr"/>
            <a:lstStyle/>
            <a:p>
              <a:pPr algn="ctr"/>
              <a:endParaRPr>
                <a:solidFill>
                  <a:schemeClr val="accent1">
                    <a:lumMod val="50000"/>
                  </a:schemeClr>
                </a:solidFill>
              </a:endParaRPr>
            </a:p>
          </p:txBody>
        </p:sp>
        <p:sp>
          <p:nvSpPr>
            <p:cNvPr id="465" name="íṩļiḋè"/>
            <p:cNvSpPr/>
            <p:nvPr userDrawn="1"/>
          </p:nvSpPr>
          <p:spPr bwMode="auto">
            <a:xfrm>
              <a:off x="6937390" y="4198843"/>
              <a:ext cx="146580" cy="112636"/>
            </a:xfrm>
            <a:custGeom>
              <a:avLst/>
              <a:gdLst>
                <a:gd name="T0" fmla="*/ 39 w 40"/>
                <a:gd name="T1" fmla="*/ 15 h 31"/>
                <a:gd name="T2" fmla="*/ 18 w 40"/>
                <a:gd name="T3" fmla="*/ 0 h 31"/>
                <a:gd name="T4" fmla="*/ 1 w 40"/>
                <a:gd name="T5" fmla="*/ 15 h 31"/>
                <a:gd name="T6" fmla="*/ 22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8" y="0"/>
                    <a:pt x="18" y="0"/>
                  </a:cubicBezTo>
                  <a:cubicBezTo>
                    <a:pt x="8" y="0"/>
                    <a:pt x="0" y="7"/>
                    <a:pt x="1" y="15"/>
                  </a:cubicBezTo>
                  <a:cubicBezTo>
                    <a:pt x="2" y="24"/>
                    <a:pt x="12" y="31"/>
                    <a:pt x="22" y="31"/>
                  </a:cubicBezTo>
                  <a:cubicBezTo>
                    <a:pt x="33" y="31"/>
                    <a:pt x="40" y="24"/>
                    <a:pt x="39" y="15"/>
                  </a:cubicBezTo>
                  <a:close/>
                </a:path>
              </a:pathLst>
            </a:custGeom>
            <a:grpFill/>
            <a:ln>
              <a:noFill/>
            </a:ln>
          </p:spPr>
          <p:txBody>
            <a:bodyPr anchor="ctr"/>
            <a:lstStyle/>
            <a:p>
              <a:pPr algn="ctr"/>
              <a:endParaRPr>
                <a:solidFill>
                  <a:schemeClr val="accent1">
                    <a:lumMod val="50000"/>
                  </a:schemeClr>
                </a:solidFill>
              </a:endParaRPr>
            </a:p>
          </p:txBody>
        </p:sp>
        <p:sp>
          <p:nvSpPr>
            <p:cNvPr id="466" name="îṣ1ïḋé"/>
            <p:cNvSpPr/>
            <p:nvPr userDrawn="1"/>
          </p:nvSpPr>
          <p:spPr bwMode="auto">
            <a:xfrm>
              <a:off x="7105571" y="4198843"/>
              <a:ext cx="149666" cy="112636"/>
            </a:xfrm>
            <a:custGeom>
              <a:avLst/>
              <a:gdLst>
                <a:gd name="T0" fmla="*/ 40 w 41"/>
                <a:gd name="T1" fmla="*/ 15 h 31"/>
                <a:gd name="T2" fmla="*/ 18 w 41"/>
                <a:gd name="T3" fmla="*/ 0 h 31"/>
                <a:gd name="T4" fmla="*/ 2 w 41"/>
                <a:gd name="T5" fmla="*/ 15 h 31"/>
                <a:gd name="T6" fmla="*/ 23 w 41"/>
                <a:gd name="T7" fmla="*/ 31 h 31"/>
                <a:gd name="T8" fmla="*/ 40 w 41"/>
                <a:gd name="T9" fmla="*/ 15 h 31"/>
              </a:gdLst>
              <a:ahLst/>
              <a:cxnLst>
                <a:cxn ang="0">
                  <a:pos x="T0" y="T1"/>
                </a:cxn>
                <a:cxn ang="0">
                  <a:pos x="T2" y="T3"/>
                </a:cxn>
                <a:cxn ang="0">
                  <a:pos x="T4" y="T5"/>
                </a:cxn>
                <a:cxn ang="0">
                  <a:pos x="T6" y="T7"/>
                </a:cxn>
                <a:cxn ang="0">
                  <a:pos x="T8" y="T9"/>
                </a:cxn>
              </a:cxnLst>
              <a:rect l="0" t="0" r="r" b="b"/>
              <a:pathLst>
                <a:path w="41" h="31">
                  <a:moveTo>
                    <a:pt x="40" y="15"/>
                  </a:moveTo>
                  <a:cubicBezTo>
                    <a:pt x="38" y="7"/>
                    <a:pt x="29" y="0"/>
                    <a:pt x="18" y="0"/>
                  </a:cubicBezTo>
                  <a:cubicBezTo>
                    <a:pt x="8" y="0"/>
                    <a:pt x="0" y="7"/>
                    <a:pt x="2" y="15"/>
                  </a:cubicBezTo>
                  <a:cubicBezTo>
                    <a:pt x="3" y="24"/>
                    <a:pt x="13" y="31"/>
                    <a:pt x="23" y="31"/>
                  </a:cubicBezTo>
                  <a:cubicBezTo>
                    <a:pt x="34" y="31"/>
                    <a:pt x="41" y="24"/>
                    <a:pt x="40" y="15"/>
                  </a:cubicBezTo>
                  <a:close/>
                </a:path>
              </a:pathLst>
            </a:custGeom>
            <a:grpFill/>
            <a:ln>
              <a:noFill/>
            </a:ln>
          </p:spPr>
          <p:txBody>
            <a:bodyPr anchor="ctr"/>
            <a:lstStyle/>
            <a:p>
              <a:pPr algn="ctr"/>
              <a:endParaRPr>
                <a:solidFill>
                  <a:schemeClr val="accent1">
                    <a:lumMod val="50000"/>
                  </a:schemeClr>
                </a:solidFill>
              </a:endParaRPr>
            </a:p>
          </p:txBody>
        </p:sp>
        <p:sp>
          <p:nvSpPr>
            <p:cNvPr id="467" name="íšḻiḓè"/>
            <p:cNvSpPr/>
            <p:nvPr userDrawn="1"/>
          </p:nvSpPr>
          <p:spPr bwMode="auto">
            <a:xfrm>
              <a:off x="6955906" y="4337708"/>
              <a:ext cx="149666" cy="115721"/>
            </a:xfrm>
            <a:custGeom>
              <a:avLst/>
              <a:gdLst>
                <a:gd name="T0" fmla="*/ 40 w 41"/>
                <a:gd name="T1" fmla="*/ 16 h 32"/>
                <a:gd name="T2" fmla="*/ 18 w 41"/>
                <a:gd name="T3" fmla="*/ 0 h 32"/>
                <a:gd name="T4" fmla="*/ 1 w 41"/>
                <a:gd name="T5" fmla="*/ 16 h 32"/>
                <a:gd name="T6" fmla="*/ 23 w 41"/>
                <a:gd name="T7" fmla="*/ 32 h 32"/>
                <a:gd name="T8" fmla="*/ 40 w 41"/>
                <a:gd name="T9" fmla="*/ 16 h 32"/>
              </a:gdLst>
              <a:ahLst/>
              <a:cxnLst>
                <a:cxn ang="0">
                  <a:pos x="T0" y="T1"/>
                </a:cxn>
                <a:cxn ang="0">
                  <a:pos x="T2" y="T3"/>
                </a:cxn>
                <a:cxn ang="0">
                  <a:pos x="T4" y="T5"/>
                </a:cxn>
                <a:cxn ang="0">
                  <a:pos x="T6" y="T7"/>
                </a:cxn>
                <a:cxn ang="0">
                  <a:pos x="T8" y="T9"/>
                </a:cxn>
              </a:cxnLst>
              <a:rect l="0" t="0" r="r" b="b"/>
              <a:pathLst>
                <a:path w="41" h="32">
                  <a:moveTo>
                    <a:pt x="40" y="16"/>
                  </a:moveTo>
                  <a:cubicBezTo>
                    <a:pt x="38" y="7"/>
                    <a:pt x="29" y="0"/>
                    <a:pt x="18" y="0"/>
                  </a:cubicBezTo>
                  <a:cubicBezTo>
                    <a:pt x="8" y="0"/>
                    <a:pt x="0" y="7"/>
                    <a:pt x="1" y="16"/>
                  </a:cubicBezTo>
                  <a:cubicBezTo>
                    <a:pt x="2" y="25"/>
                    <a:pt x="12" y="32"/>
                    <a:pt x="23" y="32"/>
                  </a:cubicBezTo>
                  <a:cubicBezTo>
                    <a:pt x="33" y="32"/>
                    <a:pt x="41" y="25"/>
                    <a:pt x="40" y="16"/>
                  </a:cubicBezTo>
                  <a:close/>
                </a:path>
              </a:pathLst>
            </a:custGeom>
            <a:grpFill/>
            <a:ln>
              <a:noFill/>
            </a:ln>
          </p:spPr>
          <p:txBody>
            <a:bodyPr anchor="ctr"/>
            <a:lstStyle/>
            <a:p>
              <a:pPr algn="ctr"/>
              <a:endParaRPr>
                <a:solidFill>
                  <a:schemeClr val="accent1">
                    <a:lumMod val="50000"/>
                  </a:schemeClr>
                </a:solidFill>
              </a:endParaRPr>
            </a:p>
          </p:txBody>
        </p:sp>
        <p:sp>
          <p:nvSpPr>
            <p:cNvPr id="468" name="íṩḷiḋè"/>
            <p:cNvSpPr/>
            <p:nvPr userDrawn="1"/>
          </p:nvSpPr>
          <p:spPr bwMode="auto">
            <a:xfrm>
              <a:off x="6963620" y="3222158"/>
              <a:ext cx="131151" cy="87948"/>
            </a:xfrm>
            <a:custGeom>
              <a:avLst/>
              <a:gdLst>
                <a:gd name="T0" fmla="*/ 35 w 36"/>
                <a:gd name="T1" fmla="*/ 12 h 24"/>
                <a:gd name="T2" fmla="*/ 16 w 36"/>
                <a:gd name="T3" fmla="*/ 0 h 24"/>
                <a:gd name="T4" fmla="*/ 1 w 36"/>
                <a:gd name="T5" fmla="*/ 12 h 24"/>
                <a:gd name="T6" fmla="*/ 20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4" y="5"/>
                    <a:pt x="25" y="0"/>
                    <a:pt x="16" y="0"/>
                  </a:cubicBezTo>
                  <a:cubicBezTo>
                    <a:pt x="7" y="0"/>
                    <a:pt x="0" y="5"/>
                    <a:pt x="1" y="12"/>
                  </a:cubicBezTo>
                  <a:cubicBezTo>
                    <a:pt x="2" y="19"/>
                    <a:pt x="10" y="24"/>
                    <a:pt x="20" y="24"/>
                  </a:cubicBezTo>
                  <a:cubicBezTo>
                    <a:pt x="29" y="24"/>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469" name="îSḻïḓe"/>
            <p:cNvSpPr/>
            <p:nvPr userDrawn="1"/>
          </p:nvSpPr>
          <p:spPr bwMode="auto">
            <a:xfrm>
              <a:off x="5343526" y="2623495"/>
              <a:ext cx="115721" cy="72519"/>
            </a:xfrm>
            <a:custGeom>
              <a:avLst/>
              <a:gdLst>
                <a:gd name="T0" fmla="*/ 32 w 32"/>
                <a:gd name="T1" fmla="*/ 10 h 20"/>
                <a:gd name="T2" fmla="*/ 17 w 32"/>
                <a:gd name="T3" fmla="*/ 0 h 20"/>
                <a:gd name="T4" fmla="*/ 1 w 32"/>
                <a:gd name="T5" fmla="*/ 10 h 20"/>
                <a:gd name="T6" fmla="*/ 16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2" y="4"/>
                    <a:pt x="26" y="0"/>
                    <a:pt x="17" y="0"/>
                  </a:cubicBezTo>
                  <a:cubicBezTo>
                    <a:pt x="8" y="0"/>
                    <a:pt x="1" y="4"/>
                    <a:pt x="1" y="10"/>
                  </a:cubicBezTo>
                  <a:cubicBezTo>
                    <a:pt x="0" y="16"/>
                    <a:pt x="7" y="20"/>
                    <a:pt x="16" y="20"/>
                  </a:cubicBezTo>
                  <a:cubicBezTo>
                    <a:pt x="24" y="20"/>
                    <a:pt x="32" y="16"/>
                    <a:pt x="32" y="10"/>
                  </a:cubicBezTo>
                  <a:close/>
                </a:path>
              </a:pathLst>
            </a:custGeom>
            <a:grpFill/>
            <a:ln>
              <a:noFill/>
            </a:ln>
          </p:spPr>
          <p:txBody>
            <a:bodyPr anchor="ctr"/>
            <a:lstStyle/>
            <a:p>
              <a:pPr algn="ctr"/>
              <a:endParaRPr>
                <a:solidFill>
                  <a:schemeClr val="accent1">
                    <a:lumMod val="50000"/>
                  </a:schemeClr>
                </a:solidFill>
              </a:endParaRPr>
            </a:p>
          </p:txBody>
        </p:sp>
        <p:sp>
          <p:nvSpPr>
            <p:cNvPr id="470" name="íṩľiďe"/>
            <p:cNvSpPr/>
            <p:nvPr userDrawn="1"/>
          </p:nvSpPr>
          <p:spPr bwMode="auto">
            <a:xfrm>
              <a:off x="5485477" y="2623495"/>
              <a:ext cx="112636"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4" y="0"/>
                    <a:pt x="16" y="0"/>
                  </a:cubicBezTo>
                  <a:cubicBezTo>
                    <a:pt x="7" y="0"/>
                    <a:pt x="0" y="4"/>
                    <a:pt x="0" y="10"/>
                  </a:cubicBezTo>
                  <a:cubicBezTo>
                    <a:pt x="0" y="16"/>
                    <a:pt x="6"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471" name="i$lïḋé"/>
            <p:cNvSpPr/>
            <p:nvPr userDrawn="1"/>
          </p:nvSpPr>
          <p:spPr bwMode="auto">
            <a:xfrm>
              <a:off x="5624342" y="2623495"/>
              <a:ext cx="112636"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4" y="0"/>
                    <a:pt x="16" y="0"/>
                  </a:cubicBezTo>
                  <a:cubicBezTo>
                    <a:pt x="7" y="0"/>
                    <a:pt x="0" y="4"/>
                    <a:pt x="0" y="10"/>
                  </a:cubicBezTo>
                  <a:cubicBezTo>
                    <a:pt x="0" y="16"/>
                    <a:pt x="7" y="20"/>
                    <a:pt x="15" y="20"/>
                  </a:cubicBezTo>
                  <a:cubicBezTo>
                    <a:pt x="24" y="20"/>
                    <a:pt x="31" y="16"/>
                    <a:pt x="31" y="10"/>
                  </a:cubicBezTo>
                  <a:close/>
                </a:path>
              </a:pathLst>
            </a:custGeom>
            <a:grpFill/>
            <a:ln>
              <a:noFill/>
            </a:ln>
          </p:spPr>
          <p:txBody>
            <a:bodyPr anchor="ctr"/>
            <a:lstStyle/>
            <a:p>
              <a:pPr algn="ctr"/>
              <a:endParaRPr>
                <a:solidFill>
                  <a:schemeClr val="accent1">
                    <a:lumMod val="50000"/>
                  </a:schemeClr>
                </a:solidFill>
              </a:endParaRPr>
            </a:p>
          </p:txBody>
        </p:sp>
        <p:sp>
          <p:nvSpPr>
            <p:cNvPr id="472" name="ïslïḋé"/>
            <p:cNvSpPr/>
            <p:nvPr userDrawn="1"/>
          </p:nvSpPr>
          <p:spPr bwMode="auto">
            <a:xfrm>
              <a:off x="5196947" y="2714528"/>
              <a:ext cx="117264" cy="80233"/>
            </a:xfrm>
            <a:custGeom>
              <a:avLst/>
              <a:gdLst>
                <a:gd name="T0" fmla="*/ 32 w 32"/>
                <a:gd name="T1" fmla="*/ 11 h 22"/>
                <a:gd name="T2" fmla="*/ 17 w 32"/>
                <a:gd name="T3" fmla="*/ 0 h 22"/>
                <a:gd name="T4" fmla="*/ 0 w 32"/>
                <a:gd name="T5" fmla="*/ 11 h 22"/>
                <a:gd name="T6" fmla="*/ 15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6" y="0"/>
                    <a:pt x="17" y="0"/>
                  </a:cubicBezTo>
                  <a:cubicBezTo>
                    <a:pt x="8" y="0"/>
                    <a:pt x="1" y="5"/>
                    <a:pt x="0" y="11"/>
                  </a:cubicBezTo>
                  <a:cubicBezTo>
                    <a:pt x="0" y="17"/>
                    <a:pt x="6" y="22"/>
                    <a:pt x="15" y="22"/>
                  </a:cubicBezTo>
                  <a:cubicBezTo>
                    <a:pt x="24" y="22"/>
                    <a:pt x="31" y="17"/>
                    <a:pt x="32" y="11"/>
                  </a:cubicBezTo>
                  <a:close/>
                </a:path>
              </a:pathLst>
            </a:custGeom>
            <a:grpFill/>
            <a:ln>
              <a:noFill/>
            </a:ln>
          </p:spPr>
          <p:txBody>
            <a:bodyPr anchor="ctr"/>
            <a:lstStyle/>
            <a:p>
              <a:pPr algn="ctr"/>
              <a:endParaRPr>
                <a:solidFill>
                  <a:schemeClr val="accent1">
                    <a:lumMod val="50000"/>
                  </a:schemeClr>
                </a:solidFill>
              </a:endParaRPr>
            </a:p>
          </p:txBody>
        </p:sp>
        <p:sp>
          <p:nvSpPr>
            <p:cNvPr id="473" name="îşļidé"/>
            <p:cNvSpPr/>
            <p:nvPr userDrawn="1"/>
          </p:nvSpPr>
          <p:spPr bwMode="auto">
            <a:xfrm>
              <a:off x="5338898" y="2714528"/>
              <a:ext cx="117264" cy="80233"/>
            </a:xfrm>
            <a:custGeom>
              <a:avLst/>
              <a:gdLst>
                <a:gd name="T0" fmla="*/ 32 w 32"/>
                <a:gd name="T1" fmla="*/ 11 h 22"/>
                <a:gd name="T2" fmla="*/ 16 w 32"/>
                <a:gd name="T3" fmla="*/ 0 h 22"/>
                <a:gd name="T4" fmla="*/ 0 w 32"/>
                <a:gd name="T5" fmla="*/ 11 h 22"/>
                <a:gd name="T6" fmla="*/ 15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8" y="0"/>
                    <a:pt x="0" y="5"/>
                    <a:pt x="0" y="11"/>
                  </a:cubicBezTo>
                  <a:cubicBezTo>
                    <a:pt x="0" y="17"/>
                    <a:pt x="6" y="22"/>
                    <a:pt x="15" y="22"/>
                  </a:cubicBezTo>
                  <a:cubicBezTo>
                    <a:pt x="24" y="22"/>
                    <a:pt x="31" y="17"/>
                    <a:pt x="32" y="11"/>
                  </a:cubicBezTo>
                  <a:close/>
                </a:path>
              </a:pathLst>
            </a:custGeom>
            <a:grpFill/>
            <a:ln>
              <a:noFill/>
            </a:ln>
          </p:spPr>
          <p:txBody>
            <a:bodyPr anchor="ctr"/>
            <a:lstStyle/>
            <a:p>
              <a:pPr algn="ctr"/>
              <a:endParaRPr>
                <a:solidFill>
                  <a:schemeClr val="accent1">
                    <a:lumMod val="50000"/>
                  </a:schemeClr>
                </a:solidFill>
              </a:endParaRPr>
            </a:p>
          </p:txBody>
        </p:sp>
        <p:sp>
          <p:nvSpPr>
            <p:cNvPr id="474" name="îś1iḍe"/>
            <p:cNvSpPr/>
            <p:nvPr userDrawn="1"/>
          </p:nvSpPr>
          <p:spPr bwMode="auto">
            <a:xfrm>
              <a:off x="5477763" y="2714528"/>
              <a:ext cx="117264" cy="80233"/>
            </a:xfrm>
            <a:custGeom>
              <a:avLst/>
              <a:gdLst>
                <a:gd name="T0" fmla="*/ 32 w 32"/>
                <a:gd name="T1" fmla="*/ 11 h 22"/>
                <a:gd name="T2" fmla="*/ 17 w 32"/>
                <a:gd name="T3" fmla="*/ 0 h 22"/>
                <a:gd name="T4" fmla="*/ 1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6" y="0"/>
                    <a:pt x="17" y="0"/>
                  </a:cubicBezTo>
                  <a:cubicBezTo>
                    <a:pt x="8" y="0"/>
                    <a:pt x="1" y="5"/>
                    <a:pt x="1"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75" name="îṧḻïḍê"/>
            <p:cNvSpPr/>
            <p:nvPr userDrawn="1"/>
          </p:nvSpPr>
          <p:spPr bwMode="auto">
            <a:xfrm>
              <a:off x="5619714" y="2714528"/>
              <a:ext cx="117264" cy="80233"/>
            </a:xfrm>
            <a:custGeom>
              <a:avLst/>
              <a:gdLst>
                <a:gd name="T0" fmla="*/ 32 w 32"/>
                <a:gd name="T1" fmla="*/ 11 h 22"/>
                <a:gd name="T2" fmla="*/ 16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8" y="0"/>
                    <a:pt x="1" y="5"/>
                    <a:pt x="0"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76" name="íṡḻïdè"/>
            <p:cNvSpPr/>
            <p:nvPr userDrawn="1"/>
          </p:nvSpPr>
          <p:spPr bwMode="auto">
            <a:xfrm>
              <a:off x="5763207" y="2714528"/>
              <a:ext cx="115721" cy="80233"/>
            </a:xfrm>
            <a:custGeom>
              <a:avLst/>
              <a:gdLst>
                <a:gd name="T0" fmla="*/ 32 w 32"/>
                <a:gd name="T1" fmla="*/ 11 h 22"/>
                <a:gd name="T2" fmla="*/ 16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4" y="0"/>
                    <a:pt x="16" y="0"/>
                  </a:cubicBezTo>
                  <a:cubicBezTo>
                    <a:pt x="7" y="0"/>
                    <a:pt x="0" y="5"/>
                    <a:pt x="0"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77" name="iṥ1iḍe"/>
            <p:cNvSpPr/>
            <p:nvPr userDrawn="1"/>
          </p:nvSpPr>
          <p:spPr bwMode="auto">
            <a:xfrm>
              <a:off x="5044194" y="2810191"/>
              <a:ext cx="120350" cy="80233"/>
            </a:xfrm>
            <a:custGeom>
              <a:avLst/>
              <a:gdLst>
                <a:gd name="T0" fmla="*/ 33 w 33"/>
                <a:gd name="T1" fmla="*/ 11 h 22"/>
                <a:gd name="T2" fmla="*/ 18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7" y="0"/>
                    <a:pt x="18" y="0"/>
                  </a:cubicBezTo>
                  <a:cubicBezTo>
                    <a:pt x="9" y="0"/>
                    <a:pt x="2" y="5"/>
                    <a:pt x="1" y="11"/>
                  </a:cubicBezTo>
                  <a:cubicBezTo>
                    <a:pt x="0" y="17"/>
                    <a:pt x="7" y="22"/>
                    <a:pt x="16" y="22"/>
                  </a:cubicBezTo>
                  <a:cubicBezTo>
                    <a:pt x="25" y="22"/>
                    <a:pt x="32" y="17"/>
                    <a:pt x="33" y="11"/>
                  </a:cubicBezTo>
                  <a:close/>
                </a:path>
              </a:pathLst>
            </a:custGeom>
            <a:grpFill/>
            <a:ln>
              <a:noFill/>
            </a:ln>
          </p:spPr>
          <p:txBody>
            <a:bodyPr anchor="ctr"/>
            <a:lstStyle/>
            <a:p>
              <a:pPr algn="ctr"/>
              <a:endParaRPr>
                <a:solidFill>
                  <a:schemeClr val="accent1">
                    <a:lumMod val="50000"/>
                  </a:schemeClr>
                </a:solidFill>
              </a:endParaRPr>
            </a:p>
          </p:txBody>
        </p:sp>
        <p:sp>
          <p:nvSpPr>
            <p:cNvPr id="478" name="išḷiḋê"/>
            <p:cNvSpPr/>
            <p:nvPr userDrawn="1"/>
          </p:nvSpPr>
          <p:spPr bwMode="auto">
            <a:xfrm>
              <a:off x="5186145" y="2810191"/>
              <a:ext cx="120350" cy="80233"/>
            </a:xfrm>
            <a:custGeom>
              <a:avLst/>
              <a:gdLst>
                <a:gd name="T0" fmla="*/ 33 w 33"/>
                <a:gd name="T1" fmla="*/ 11 h 22"/>
                <a:gd name="T2" fmla="*/ 18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7" y="0"/>
                    <a:pt x="18" y="0"/>
                  </a:cubicBezTo>
                  <a:cubicBezTo>
                    <a:pt x="9" y="0"/>
                    <a:pt x="2" y="5"/>
                    <a:pt x="1" y="11"/>
                  </a:cubicBezTo>
                  <a:cubicBezTo>
                    <a:pt x="0" y="17"/>
                    <a:pt x="7" y="22"/>
                    <a:pt x="16" y="22"/>
                  </a:cubicBezTo>
                  <a:cubicBezTo>
                    <a:pt x="25" y="22"/>
                    <a:pt x="33" y="17"/>
                    <a:pt x="33" y="11"/>
                  </a:cubicBezTo>
                  <a:close/>
                </a:path>
              </a:pathLst>
            </a:custGeom>
            <a:grpFill/>
            <a:ln>
              <a:noFill/>
            </a:ln>
          </p:spPr>
          <p:txBody>
            <a:bodyPr anchor="ctr"/>
            <a:lstStyle/>
            <a:p>
              <a:pPr algn="ctr"/>
              <a:endParaRPr>
                <a:solidFill>
                  <a:schemeClr val="accent1">
                    <a:lumMod val="50000"/>
                  </a:schemeClr>
                </a:solidFill>
              </a:endParaRPr>
            </a:p>
          </p:txBody>
        </p:sp>
        <p:sp>
          <p:nvSpPr>
            <p:cNvPr id="479" name="îśľîḑé"/>
            <p:cNvSpPr/>
            <p:nvPr userDrawn="1"/>
          </p:nvSpPr>
          <p:spPr bwMode="auto">
            <a:xfrm>
              <a:off x="5332726" y="2810191"/>
              <a:ext cx="120350" cy="80233"/>
            </a:xfrm>
            <a:custGeom>
              <a:avLst/>
              <a:gdLst>
                <a:gd name="T0" fmla="*/ 32 w 33"/>
                <a:gd name="T1" fmla="*/ 11 h 22"/>
                <a:gd name="T2" fmla="*/ 17 w 33"/>
                <a:gd name="T3" fmla="*/ 0 h 22"/>
                <a:gd name="T4" fmla="*/ 0 w 33"/>
                <a:gd name="T5" fmla="*/ 11 h 22"/>
                <a:gd name="T6" fmla="*/ 16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3" y="5"/>
                    <a:pt x="26" y="0"/>
                    <a:pt x="17" y="0"/>
                  </a:cubicBezTo>
                  <a:cubicBezTo>
                    <a:pt x="8" y="0"/>
                    <a:pt x="1" y="5"/>
                    <a:pt x="0" y="11"/>
                  </a:cubicBezTo>
                  <a:cubicBezTo>
                    <a:pt x="0" y="17"/>
                    <a:pt x="7" y="22"/>
                    <a:pt x="16" y="22"/>
                  </a:cubicBezTo>
                  <a:cubicBezTo>
                    <a:pt x="24"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80" name="ïSḷiḋè"/>
            <p:cNvSpPr/>
            <p:nvPr userDrawn="1"/>
          </p:nvSpPr>
          <p:spPr bwMode="auto">
            <a:xfrm>
              <a:off x="5474677" y="2810191"/>
              <a:ext cx="120350" cy="80233"/>
            </a:xfrm>
            <a:custGeom>
              <a:avLst/>
              <a:gdLst>
                <a:gd name="T0" fmla="*/ 32 w 33"/>
                <a:gd name="T1" fmla="*/ 11 h 22"/>
                <a:gd name="T2" fmla="*/ 17 w 33"/>
                <a:gd name="T3" fmla="*/ 0 h 22"/>
                <a:gd name="T4" fmla="*/ 0 w 33"/>
                <a:gd name="T5" fmla="*/ 11 h 22"/>
                <a:gd name="T6" fmla="*/ 16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3" y="5"/>
                    <a:pt x="26" y="0"/>
                    <a:pt x="17" y="0"/>
                  </a:cubicBezTo>
                  <a:cubicBezTo>
                    <a:pt x="8" y="0"/>
                    <a:pt x="1" y="5"/>
                    <a:pt x="0" y="11"/>
                  </a:cubicBezTo>
                  <a:cubicBezTo>
                    <a:pt x="0" y="17"/>
                    <a:pt x="7" y="22"/>
                    <a:pt x="16"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81" name="îšḷíḑê"/>
            <p:cNvSpPr/>
            <p:nvPr userDrawn="1"/>
          </p:nvSpPr>
          <p:spPr bwMode="auto">
            <a:xfrm>
              <a:off x="5616628" y="2810191"/>
              <a:ext cx="120350" cy="80233"/>
            </a:xfrm>
            <a:custGeom>
              <a:avLst/>
              <a:gdLst>
                <a:gd name="T0" fmla="*/ 33 w 33"/>
                <a:gd name="T1" fmla="*/ 11 h 22"/>
                <a:gd name="T2" fmla="*/ 17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6" y="0"/>
                    <a:pt x="17" y="0"/>
                  </a:cubicBezTo>
                  <a:cubicBezTo>
                    <a:pt x="8" y="0"/>
                    <a:pt x="1" y="5"/>
                    <a:pt x="1" y="11"/>
                  </a:cubicBezTo>
                  <a:cubicBezTo>
                    <a:pt x="0" y="17"/>
                    <a:pt x="7" y="22"/>
                    <a:pt x="16" y="22"/>
                  </a:cubicBezTo>
                  <a:cubicBezTo>
                    <a:pt x="25" y="22"/>
                    <a:pt x="32" y="17"/>
                    <a:pt x="33" y="11"/>
                  </a:cubicBezTo>
                  <a:close/>
                </a:path>
              </a:pathLst>
            </a:custGeom>
            <a:grpFill/>
            <a:ln>
              <a:noFill/>
            </a:ln>
          </p:spPr>
          <p:txBody>
            <a:bodyPr anchor="ctr"/>
            <a:lstStyle/>
            <a:p>
              <a:pPr algn="ctr"/>
              <a:endParaRPr>
                <a:solidFill>
                  <a:schemeClr val="accent1">
                    <a:lumMod val="50000"/>
                  </a:schemeClr>
                </a:solidFill>
              </a:endParaRPr>
            </a:p>
          </p:txBody>
        </p:sp>
        <p:sp>
          <p:nvSpPr>
            <p:cNvPr id="482" name="îşḻiďé"/>
            <p:cNvSpPr/>
            <p:nvPr userDrawn="1"/>
          </p:nvSpPr>
          <p:spPr bwMode="auto">
            <a:xfrm>
              <a:off x="5763207" y="2810191"/>
              <a:ext cx="115721" cy="80233"/>
            </a:xfrm>
            <a:prstGeom prst="ellipse">
              <a:avLst/>
            </a:prstGeom>
            <a:grpFill/>
            <a:ln>
              <a:noFill/>
            </a:ln>
          </p:spPr>
          <p:txBody>
            <a:bodyPr anchor="ctr"/>
            <a:lstStyle/>
            <a:p>
              <a:pPr algn="ctr"/>
              <a:endParaRPr>
                <a:solidFill>
                  <a:schemeClr val="accent1">
                    <a:lumMod val="50000"/>
                  </a:schemeClr>
                </a:solidFill>
              </a:endParaRPr>
            </a:p>
          </p:txBody>
        </p:sp>
        <p:sp>
          <p:nvSpPr>
            <p:cNvPr id="483" name="îṡḻïďé"/>
            <p:cNvSpPr/>
            <p:nvPr userDrawn="1"/>
          </p:nvSpPr>
          <p:spPr bwMode="auto">
            <a:xfrm>
              <a:off x="5905159" y="2810191"/>
              <a:ext cx="115721" cy="80233"/>
            </a:xfrm>
            <a:prstGeom prst="ellipse">
              <a:avLst/>
            </a:prstGeom>
            <a:grpFill/>
            <a:ln>
              <a:noFill/>
            </a:ln>
          </p:spPr>
          <p:txBody>
            <a:bodyPr anchor="ctr"/>
            <a:lstStyle/>
            <a:p>
              <a:pPr algn="ctr"/>
              <a:endParaRPr>
                <a:solidFill>
                  <a:schemeClr val="accent1">
                    <a:lumMod val="50000"/>
                  </a:schemeClr>
                </a:solidFill>
              </a:endParaRPr>
            </a:p>
          </p:txBody>
        </p:sp>
        <p:sp>
          <p:nvSpPr>
            <p:cNvPr id="484" name="íṡļiḍe"/>
            <p:cNvSpPr/>
            <p:nvPr userDrawn="1"/>
          </p:nvSpPr>
          <p:spPr bwMode="auto">
            <a:xfrm>
              <a:off x="6047110" y="2810191"/>
              <a:ext cx="117264" cy="80233"/>
            </a:xfrm>
            <a:custGeom>
              <a:avLst/>
              <a:gdLst>
                <a:gd name="T0" fmla="*/ 32 w 32"/>
                <a:gd name="T1" fmla="*/ 11 h 22"/>
                <a:gd name="T2" fmla="*/ 16 w 32"/>
                <a:gd name="T3" fmla="*/ 0 h 22"/>
                <a:gd name="T4" fmla="*/ 0 w 32"/>
                <a:gd name="T5" fmla="*/ 11 h 22"/>
                <a:gd name="T6" fmla="*/ 17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7" y="0"/>
                    <a:pt x="0" y="5"/>
                    <a:pt x="0" y="11"/>
                  </a:cubicBezTo>
                  <a:cubicBezTo>
                    <a:pt x="0" y="17"/>
                    <a:pt x="8" y="22"/>
                    <a:pt x="17" y="22"/>
                  </a:cubicBezTo>
                  <a:cubicBezTo>
                    <a:pt x="25" y="22"/>
                    <a:pt x="32" y="17"/>
                    <a:pt x="32" y="11"/>
                  </a:cubicBezTo>
                  <a:close/>
                </a:path>
              </a:pathLst>
            </a:custGeom>
            <a:grpFill/>
            <a:ln>
              <a:noFill/>
            </a:ln>
          </p:spPr>
          <p:txBody>
            <a:bodyPr anchor="ctr"/>
            <a:lstStyle/>
            <a:p>
              <a:pPr algn="ctr"/>
              <a:endParaRPr>
                <a:solidFill>
                  <a:schemeClr val="accent1">
                    <a:lumMod val="50000"/>
                  </a:schemeClr>
                </a:solidFill>
              </a:endParaRPr>
            </a:p>
          </p:txBody>
        </p:sp>
        <p:sp>
          <p:nvSpPr>
            <p:cNvPr id="485" name="íṣḷíďê"/>
            <p:cNvSpPr/>
            <p:nvPr userDrawn="1"/>
          </p:nvSpPr>
          <p:spPr bwMode="auto">
            <a:xfrm>
              <a:off x="6189061" y="2810191"/>
              <a:ext cx="120350" cy="80233"/>
            </a:xfrm>
            <a:custGeom>
              <a:avLst/>
              <a:gdLst>
                <a:gd name="T0" fmla="*/ 32 w 33"/>
                <a:gd name="T1" fmla="*/ 11 h 22"/>
                <a:gd name="T2" fmla="*/ 16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486" name="îSľîḑé"/>
            <p:cNvSpPr/>
            <p:nvPr userDrawn="1"/>
          </p:nvSpPr>
          <p:spPr bwMode="auto">
            <a:xfrm>
              <a:off x="6332555" y="2810191"/>
              <a:ext cx="120350" cy="80233"/>
            </a:xfrm>
            <a:custGeom>
              <a:avLst/>
              <a:gdLst>
                <a:gd name="T0" fmla="*/ 32 w 33"/>
                <a:gd name="T1" fmla="*/ 11 h 22"/>
                <a:gd name="T2" fmla="*/ 16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a:solidFill>
                  <a:schemeClr val="accent1">
                    <a:lumMod val="50000"/>
                  </a:schemeClr>
                </a:solidFill>
              </a:endParaRPr>
            </a:p>
          </p:txBody>
        </p:sp>
        <p:sp>
          <p:nvSpPr>
            <p:cNvPr id="487" name="îṧľïḍè"/>
            <p:cNvSpPr/>
            <p:nvPr userDrawn="1"/>
          </p:nvSpPr>
          <p:spPr bwMode="auto">
            <a:xfrm>
              <a:off x="6474506" y="2810191"/>
              <a:ext cx="120350" cy="80233"/>
            </a:xfrm>
            <a:custGeom>
              <a:avLst/>
              <a:gdLst>
                <a:gd name="T0" fmla="*/ 33 w 33"/>
                <a:gd name="T1" fmla="*/ 11 h 22"/>
                <a:gd name="T2" fmla="*/ 16 w 33"/>
                <a:gd name="T3" fmla="*/ 0 h 22"/>
                <a:gd name="T4" fmla="*/ 1 w 33"/>
                <a:gd name="T5" fmla="*/ 11 h 22"/>
                <a:gd name="T6" fmla="*/ 18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2" y="5"/>
                    <a:pt x="24" y="0"/>
                    <a:pt x="16" y="0"/>
                  </a:cubicBezTo>
                  <a:cubicBezTo>
                    <a:pt x="7" y="0"/>
                    <a:pt x="0" y="5"/>
                    <a:pt x="1" y="11"/>
                  </a:cubicBezTo>
                  <a:cubicBezTo>
                    <a:pt x="1" y="17"/>
                    <a:pt x="9" y="22"/>
                    <a:pt x="18" y="22"/>
                  </a:cubicBezTo>
                  <a:cubicBezTo>
                    <a:pt x="27" y="22"/>
                    <a:pt x="33" y="17"/>
                    <a:pt x="33" y="11"/>
                  </a:cubicBezTo>
                  <a:close/>
                </a:path>
              </a:pathLst>
            </a:custGeom>
            <a:grpFill/>
            <a:ln>
              <a:noFill/>
            </a:ln>
          </p:spPr>
          <p:txBody>
            <a:bodyPr anchor="ctr"/>
            <a:lstStyle/>
            <a:p>
              <a:pPr algn="ctr"/>
              <a:endParaRPr>
                <a:solidFill>
                  <a:schemeClr val="accent1">
                    <a:lumMod val="50000"/>
                  </a:schemeClr>
                </a:solidFill>
              </a:endParaRPr>
            </a:p>
          </p:txBody>
        </p:sp>
        <p:sp>
          <p:nvSpPr>
            <p:cNvPr id="488" name="ïṩľïde"/>
            <p:cNvSpPr/>
            <p:nvPr userDrawn="1"/>
          </p:nvSpPr>
          <p:spPr bwMode="auto">
            <a:xfrm>
              <a:off x="4886814" y="2907397"/>
              <a:ext cx="123436" cy="84863"/>
            </a:xfrm>
            <a:custGeom>
              <a:avLst/>
              <a:gdLst>
                <a:gd name="T0" fmla="*/ 34 w 34"/>
                <a:gd name="T1" fmla="*/ 11 h 23"/>
                <a:gd name="T2" fmla="*/ 19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9" y="0"/>
                  </a:cubicBezTo>
                  <a:cubicBezTo>
                    <a:pt x="10" y="0"/>
                    <a:pt x="2" y="5"/>
                    <a:pt x="1" y="11"/>
                  </a:cubicBezTo>
                  <a:cubicBezTo>
                    <a:pt x="0" y="18"/>
                    <a:pt x="7" y="23"/>
                    <a:pt x="16" y="23"/>
                  </a:cubicBezTo>
                  <a:cubicBezTo>
                    <a:pt x="25"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489" name="ïşlíḓê"/>
            <p:cNvSpPr/>
            <p:nvPr userDrawn="1"/>
          </p:nvSpPr>
          <p:spPr bwMode="auto">
            <a:xfrm>
              <a:off x="5033394" y="2907397"/>
              <a:ext cx="123436" cy="84863"/>
            </a:xfrm>
            <a:custGeom>
              <a:avLst/>
              <a:gdLst>
                <a:gd name="T0" fmla="*/ 33 w 34"/>
                <a:gd name="T1" fmla="*/ 11 h 23"/>
                <a:gd name="T2" fmla="*/ 18 w 34"/>
                <a:gd name="T3" fmla="*/ 0 h 23"/>
                <a:gd name="T4" fmla="*/ 1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2" y="5"/>
                    <a:pt x="1"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0" name="ïṩľîdê"/>
            <p:cNvSpPr/>
            <p:nvPr userDrawn="1"/>
          </p:nvSpPr>
          <p:spPr bwMode="auto">
            <a:xfrm>
              <a:off x="5178431" y="2907397"/>
              <a:ext cx="124979" cy="84863"/>
            </a:xfrm>
            <a:custGeom>
              <a:avLst/>
              <a:gdLst>
                <a:gd name="T0" fmla="*/ 33 w 34"/>
                <a:gd name="T1" fmla="*/ 11 h 23"/>
                <a:gd name="T2" fmla="*/ 18 w 34"/>
                <a:gd name="T3" fmla="*/ 0 h 23"/>
                <a:gd name="T4" fmla="*/ 1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1"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1" name="iṡḻïḍê"/>
            <p:cNvSpPr/>
            <p:nvPr userDrawn="1"/>
          </p:nvSpPr>
          <p:spPr bwMode="auto">
            <a:xfrm>
              <a:off x="5325011" y="2907397"/>
              <a:ext cx="120350" cy="84863"/>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1" y="5"/>
                    <a:pt x="0" y="11"/>
                  </a:cubicBezTo>
                  <a:cubicBezTo>
                    <a:pt x="0" y="18"/>
                    <a:pt x="7" y="23"/>
                    <a:pt x="16" y="23"/>
                  </a:cubicBezTo>
                  <a:cubicBezTo>
                    <a:pt x="25" y="23"/>
                    <a:pt x="32" y="18"/>
                    <a:pt x="33" y="11"/>
                  </a:cubicBezTo>
                  <a:close/>
                </a:path>
              </a:pathLst>
            </a:custGeom>
            <a:grpFill/>
            <a:ln>
              <a:noFill/>
            </a:ln>
          </p:spPr>
          <p:txBody>
            <a:bodyPr anchor="ctr"/>
            <a:lstStyle/>
            <a:p>
              <a:pPr algn="ctr"/>
              <a:endParaRPr>
                <a:solidFill>
                  <a:schemeClr val="accent1">
                    <a:lumMod val="50000"/>
                  </a:schemeClr>
                </a:solidFill>
              </a:endParaRPr>
            </a:p>
          </p:txBody>
        </p:sp>
        <p:sp>
          <p:nvSpPr>
            <p:cNvPr id="492" name="išḻíḍe"/>
            <p:cNvSpPr/>
            <p:nvPr userDrawn="1"/>
          </p:nvSpPr>
          <p:spPr bwMode="auto">
            <a:xfrm>
              <a:off x="5470048" y="2907397"/>
              <a:ext cx="120350" cy="84863"/>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0" y="5"/>
                    <a:pt x="0" y="11"/>
                  </a:cubicBezTo>
                  <a:cubicBezTo>
                    <a:pt x="0" y="18"/>
                    <a:pt x="7" y="23"/>
                    <a:pt x="16" y="23"/>
                  </a:cubicBezTo>
                  <a:cubicBezTo>
                    <a:pt x="25" y="23"/>
                    <a:pt x="32" y="18"/>
                    <a:pt x="33" y="11"/>
                  </a:cubicBezTo>
                  <a:close/>
                </a:path>
              </a:pathLst>
            </a:custGeom>
            <a:grpFill/>
            <a:ln>
              <a:noFill/>
            </a:ln>
          </p:spPr>
          <p:txBody>
            <a:bodyPr anchor="ctr"/>
            <a:lstStyle/>
            <a:p>
              <a:pPr algn="ctr"/>
              <a:endParaRPr>
                <a:solidFill>
                  <a:schemeClr val="accent1">
                    <a:lumMod val="50000"/>
                  </a:schemeClr>
                </a:solidFill>
              </a:endParaRPr>
            </a:p>
          </p:txBody>
        </p:sp>
        <p:sp>
          <p:nvSpPr>
            <p:cNvPr id="493" name="iṥḻíḋê"/>
            <p:cNvSpPr/>
            <p:nvPr userDrawn="1"/>
          </p:nvSpPr>
          <p:spPr bwMode="auto">
            <a:xfrm>
              <a:off x="5616628" y="2907397"/>
              <a:ext cx="117264" cy="84863"/>
            </a:xfrm>
            <a:prstGeom prst="ellipse">
              <a:avLst/>
            </a:prstGeom>
            <a:grpFill/>
            <a:ln>
              <a:noFill/>
            </a:ln>
          </p:spPr>
          <p:txBody>
            <a:bodyPr anchor="ctr"/>
            <a:lstStyle/>
            <a:p>
              <a:pPr algn="ctr"/>
              <a:endParaRPr>
                <a:solidFill>
                  <a:schemeClr val="accent1">
                    <a:lumMod val="50000"/>
                  </a:schemeClr>
                </a:solidFill>
              </a:endParaRPr>
            </a:p>
          </p:txBody>
        </p:sp>
        <p:sp>
          <p:nvSpPr>
            <p:cNvPr id="494" name="îṥļîḑê"/>
            <p:cNvSpPr/>
            <p:nvPr userDrawn="1"/>
          </p:nvSpPr>
          <p:spPr bwMode="auto">
            <a:xfrm>
              <a:off x="5758579" y="2907397"/>
              <a:ext cx="120350" cy="84863"/>
            </a:xfrm>
            <a:custGeom>
              <a:avLst/>
              <a:gdLst>
                <a:gd name="T0" fmla="*/ 33 w 33"/>
                <a:gd name="T1" fmla="*/ 11 h 23"/>
                <a:gd name="T2" fmla="*/ 17 w 33"/>
                <a:gd name="T3" fmla="*/ 0 h 23"/>
                <a:gd name="T4" fmla="*/ 1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1" y="5"/>
                    <a:pt x="1"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5" name="ïṩlîḓe"/>
            <p:cNvSpPr/>
            <p:nvPr userDrawn="1"/>
          </p:nvSpPr>
          <p:spPr bwMode="auto">
            <a:xfrm>
              <a:off x="5905159" y="2907397"/>
              <a:ext cx="120350" cy="84863"/>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6" name="işļíḑe"/>
            <p:cNvSpPr/>
            <p:nvPr userDrawn="1"/>
          </p:nvSpPr>
          <p:spPr bwMode="auto">
            <a:xfrm>
              <a:off x="6050195" y="2907397"/>
              <a:ext cx="120350" cy="84863"/>
            </a:xfrm>
            <a:custGeom>
              <a:avLst/>
              <a:gdLst>
                <a:gd name="T0" fmla="*/ 32 w 33"/>
                <a:gd name="T1" fmla="*/ 11 h 23"/>
                <a:gd name="T2" fmla="*/ 16 w 33"/>
                <a:gd name="T3" fmla="*/ 0 h 23"/>
                <a:gd name="T4" fmla="*/ 0 w 33"/>
                <a:gd name="T5" fmla="*/ 11 h 23"/>
                <a:gd name="T6" fmla="*/ 17 w 33"/>
                <a:gd name="T7" fmla="*/ 23 h 23"/>
                <a:gd name="T8" fmla="*/ 32 w 33"/>
                <a:gd name="T9" fmla="*/ 11 h 23"/>
              </a:gdLst>
              <a:ahLst/>
              <a:cxnLst>
                <a:cxn ang="0">
                  <a:pos x="T0" y="T1"/>
                </a:cxn>
                <a:cxn ang="0">
                  <a:pos x="T2" y="T3"/>
                </a:cxn>
                <a:cxn ang="0">
                  <a:pos x="T4" y="T5"/>
                </a:cxn>
                <a:cxn ang="0">
                  <a:pos x="T6" y="T7"/>
                </a:cxn>
                <a:cxn ang="0">
                  <a:pos x="T8" y="T9"/>
                </a:cxn>
              </a:cxnLst>
              <a:rect l="0" t="0" r="r" b="b"/>
              <a:pathLst>
                <a:path w="33" h="23">
                  <a:moveTo>
                    <a:pt x="32" y="11"/>
                  </a:moveTo>
                  <a:cubicBezTo>
                    <a:pt x="32" y="5"/>
                    <a:pt x="25" y="0"/>
                    <a:pt x="16" y="0"/>
                  </a:cubicBezTo>
                  <a:cubicBezTo>
                    <a:pt x="7" y="0"/>
                    <a:pt x="0" y="5"/>
                    <a:pt x="0" y="11"/>
                  </a:cubicBezTo>
                  <a:cubicBezTo>
                    <a:pt x="0" y="18"/>
                    <a:pt x="8" y="23"/>
                    <a:pt x="17" y="23"/>
                  </a:cubicBezTo>
                  <a:cubicBezTo>
                    <a:pt x="26" y="23"/>
                    <a:pt x="33" y="18"/>
                    <a:pt x="32" y="11"/>
                  </a:cubicBezTo>
                  <a:close/>
                </a:path>
              </a:pathLst>
            </a:custGeom>
            <a:grpFill/>
            <a:ln>
              <a:noFill/>
            </a:ln>
          </p:spPr>
          <p:txBody>
            <a:bodyPr anchor="ctr"/>
            <a:lstStyle/>
            <a:p>
              <a:pPr algn="ctr"/>
              <a:endParaRPr>
                <a:solidFill>
                  <a:schemeClr val="accent1">
                    <a:lumMod val="50000"/>
                  </a:schemeClr>
                </a:solidFill>
              </a:endParaRPr>
            </a:p>
          </p:txBody>
        </p:sp>
        <p:sp>
          <p:nvSpPr>
            <p:cNvPr id="497" name="íş1îḓe"/>
            <p:cNvSpPr/>
            <p:nvPr userDrawn="1"/>
          </p:nvSpPr>
          <p:spPr bwMode="auto">
            <a:xfrm>
              <a:off x="6193690" y="2907397"/>
              <a:ext cx="120350" cy="84863"/>
            </a:xfrm>
            <a:custGeom>
              <a:avLst/>
              <a:gdLst>
                <a:gd name="T0" fmla="*/ 33 w 33"/>
                <a:gd name="T1" fmla="*/ 11 h 23"/>
                <a:gd name="T2" fmla="*/ 16 w 33"/>
                <a:gd name="T3" fmla="*/ 0 h 23"/>
                <a:gd name="T4" fmla="*/ 1 w 33"/>
                <a:gd name="T5" fmla="*/ 11 h 23"/>
                <a:gd name="T6" fmla="*/ 18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5" y="0"/>
                    <a:pt x="16" y="0"/>
                  </a:cubicBezTo>
                  <a:cubicBezTo>
                    <a:pt x="7" y="0"/>
                    <a:pt x="0" y="5"/>
                    <a:pt x="1" y="11"/>
                  </a:cubicBezTo>
                  <a:cubicBezTo>
                    <a:pt x="1" y="18"/>
                    <a:pt x="9" y="23"/>
                    <a:pt x="18" y="23"/>
                  </a:cubicBezTo>
                  <a:cubicBezTo>
                    <a:pt x="27"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8" name="íṩļide"/>
            <p:cNvSpPr/>
            <p:nvPr userDrawn="1"/>
          </p:nvSpPr>
          <p:spPr bwMode="auto">
            <a:xfrm>
              <a:off x="6338727" y="2907397"/>
              <a:ext cx="120350" cy="84863"/>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1"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499" name="ïṩlîďé"/>
            <p:cNvSpPr/>
            <p:nvPr userDrawn="1"/>
          </p:nvSpPr>
          <p:spPr bwMode="auto">
            <a:xfrm>
              <a:off x="6485306" y="2907397"/>
              <a:ext cx="120350" cy="84863"/>
            </a:xfrm>
            <a:custGeom>
              <a:avLst/>
              <a:gdLst>
                <a:gd name="T0" fmla="*/ 33 w 33"/>
                <a:gd name="T1" fmla="*/ 11 h 23"/>
                <a:gd name="T2" fmla="*/ 15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4" y="0"/>
                    <a:pt x="15" y="0"/>
                  </a:cubicBezTo>
                  <a:cubicBezTo>
                    <a:pt x="6" y="0"/>
                    <a:pt x="0" y="5"/>
                    <a:pt x="0" y="11"/>
                  </a:cubicBezTo>
                  <a:cubicBezTo>
                    <a:pt x="1"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0" name="íṥḻiḋê"/>
            <p:cNvSpPr/>
            <p:nvPr userDrawn="1"/>
          </p:nvSpPr>
          <p:spPr bwMode="auto">
            <a:xfrm>
              <a:off x="4876014" y="3010774"/>
              <a:ext cx="123436" cy="83319"/>
            </a:xfrm>
            <a:custGeom>
              <a:avLst/>
              <a:gdLst>
                <a:gd name="T0" fmla="*/ 34 w 34"/>
                <a:gd name="T1" fmla="*/ 11 h 23"/>
                <a:gd name="T2" fmla="*/ 18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8" y="0"/>
                  </a:cubicBezTo>
                  <a:cubicBezTo>
                    <a:pt x="9" y="0"/>
                    <a:pt x="1" y="5"/>
                    <a:pt x="1" y="11"/>
                  </a:cubicBezTo>
                  <a:cubicBezTo>
                    <a:pt x="0" y="18"/>
                    <a:pt x="7" y="23"/>
                    <a:pt x="16" y="23"/>
                  </a:cubicBezTo>
                  <a:cubicBezTo>
                    <a:pt x="25"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501" name="îṣ1ïḋè"/>
            <p:cNvSpPr/>
            <p:nvPr userDrawn="1"/>
          </p:nvSpPr>
          <p:spPr bwMode="auto">
            <a:xfrm>
              <a:off x="5022593" y="3010774"/>
              <a:ext cx="123436" cy="83319"/>
            </a:xfrm>
            <a:custGeom>
              <a:avLst/>
              <a:gdLst>
                <a:gd name="T0" fmla="*/ 34 w 34"/>
                <a:gd name="T1" fmla="*/ 11 h 23"/>
                <a:gd name="T2" fmla="*/ 19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9" y="0"/>
                  </a:cubicBezTo>
                  <a:cubicBezTo>
                    <a:pt x="9" y="0"/>
                    <a:pt x="2" y="5"/>
                    <a:pt x="1" y="11"/>
                  </a:cubicBezTo>
                  <a:cubicBezTo>
                    <a:pt x="0" y="18"/>
                    <a:pt x="7" y="23"/>
                    <a:pt x="16" y="23"/>
                  </a:cubicBezTo>
                  <a:cubicBezTo>
                    <a:pt x="25"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502" name="íŝḻïdè"/>
            <p:cNvSpPr/>
            <p:nvPr userDrawn="1"/>
          </p:nvSpPr>
          <p:spPr bwMode="auto">
            <a:xfrm>
              <a:off x="5170716" y="3010774"/>
              <a:ext cx="124979" cy="83319"/>
            </a:xfrm>
            <a:custGeom>
              <a:avLst/>
              <a:gdLst>
                <a:gd name="T0" fmla="*/ 33 w 34"/>
                <a:gd name="T1" fmla="*/ 11 h 23"/>
                <a:gd name="T2" fmla="*/ 18 w 34"/>
                <a:gd name="T3" fmla="*/ 0 h 23"/>
                <a:gd name="T4" fmla="*/ 0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0"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3" name="ïSḷíḍe"/>
            <p:cNvSpPr/>
            <p:nvPr userDrawn="1"/>
          </p:nvSpPr>
          <p:spPr bwMode="auto">
            <a:xfrm>
              <a:off x="5317296" y="3010774"/>
              <a:ext cx="123436" cy="83319"/>
            </a:xfrm>
            <a:custGeom>
              <a:avLst/>
              <a:gdLst>
                <a:gd name="T0" fmla="*/ 33 w 34"/>
                <a:gd name="T1" fmla="*/ 11 h 23"/>
                <a:gd name="T2" fmla="*/ 18 w 34"/>
                <a:gd name="T3" fmla="*/ 0 h 23"/>
                <a:gd name="T4" fmla="*/ 0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0"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4" name="íŝľïḑè"/>
            <p:cNvSpPr/>
            <p:nvPr userDrawn="1"/>
          </p:nvSpPr>
          <p:spPr bwMode="auto">
            <a:xfrm>
              <a:off x="5463876" y="3010774"/>
              <a:ext cx="123436" cy="83319"/>
            </a:xfrm>
            <a:custGeom>
              <a:avLst/>
              <a:gdLst>
                <a:gd name="T0" fmla="*/ 34 w 34"/>
                <a:gd name="T1" fmla="*/ 11 h 23"/>
                <a:gd name="T2" fmla="*/ 18 w 34"/>
                <a:gd name="T3" fmla="*/ 0 h 23"/>
                <a:gd name="T4" fmla="*/ 1 w 34"/>
                <a:gd name="T5" fmla="*/ 11 h 23"/>
                <a:gd name="T6" fmla="*/ 17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7" y="0"/>
                    <a:pt x="18" y="0"/>
                  </a:cubicBezTo>
                  <a:cubicBezTo>
                    <a:pt x="9" y="0"/>
                    <a:pt x="1" y="5"/>
                    <a:pt x="1" y="11"/>
                  </a:cubicBezTo>
                  <a:cubicBezTo>
                    <a:pt x="0" y="18"/>
                    <a:pt x="8" y="23"/>
                    <a:pt x="17" y="23"/>
                  </a:cubicBezTo>
                  <a:cubicBezTo>
                    <a:pt x="26" y="23"/>
                    <a:pt x="33" y="18"/>
                    <a:pt x="34" y="11"/>
                  </a:cubicBezTo>
                  <a:close/>
                </a:path>
              </a:pathLst>
            </a:custGeom>
            <a:grpFill/>
            <a:ln>
              <a:noFill/>
            </a:ln>
          </p:spPr>
          <p:txBody>
            <a:bodyPr anchor="ctr"/>
            <a:lstStyle/>
            <a:p>
              <a:pPr algn="ctr"/>
              <a:endParaRPr>
                <a:solidFill>
                  <a:schemeClr val="accent1">
                    <a:lumMod val="50000"/>
                  </a:schemeClr>
                </a:solidFill>
              </a:endParaRPr>
            </a:p>
          </p:txBody>
        </p:sp>
        <p:sp>
          <p:nvSpPr>
            <p:cNvPr id="505" name="ïṥ1iḋe"/>
            <p:cNvSpPr/>
            <p:nvPr userDrawn="1"/>
          </p:nvSpPr>
          <p:spPr bwMode="auto">
            <a:xfrm>
              <a:off x="5613542" y="3010774"/>
              <a:ext cx="120350" cy="83319"/>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0" y="5"/>
                    <a:pt x="0" y="11"/>
                  </a:cubicBezTo>
                  <a:cubicBezTo>
                    <a:pt x="0" y="18"/>
                    <a:pt x="7" y="23"/>
                    <a:pt x="16" y="23"/>
                  </a:cubicBezTo>
                  <a:cubicBezTo>
                    <a:pt x="25"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6" name="iśḷiďe"/>
            <p:cNvSpPr/>
            <p:nvPr userDrawn="1"/>
          </p:nvSpPr>
          <p:spPr bwMode="auto">
            <a:xfrm>
              <a:off x="5758579" y="3010774"/>
              <a:ext cx="120350" cy="83319"/>
            </a:xfrm>
            <a:prstGeom prst="ellipse">
              <a:avLst/>
            </a:prstGeom>
            <a:grpFill/>
            <a:ln>
              <a:noFill/>
            </a:ln>
          </p:spPr>
          <p:txBody>
            <a:bodyPr anchor="ctr"/>
            <a:lstStyle/>
            <a:p>
              <a:pPr algn="ctr"/>
              <a:endParaRPr>
                <a:solidFill>
                  <a:schemeClr val="accent1">
                    <a:lumMod val="50000"/>
                  </a:schemeClr>
                </a:solidFill>
              </a:endParaRPr>
            </a:p>
          </p:txBody>
        </p:sp>
        <p:sp>
          <p:nvSpPr>
            <p:cNvPr id="507" name="iṩliḑè"/>
            <p:cNvSpPr/>
            <p:nvPr userDrawn="1"/>
          </p:nvSpPr>
          <p:spPr bwMode="auto">
            <a:xfrm>
              <a:off x="5905159" y="3010774"/>
              <a:ext cx="123436" cy="83319"/>
            </a:xfrm>
            <a:custGeom>
              <a:avLst/>
              <a:gdLst>
                <a:gd name="T0" fmla="*/ 33 w 34"/>
                <a:gd name="T1" fmla="*/ 11 h 23"/>
                <a:gd name="T2" fmla="*/ 17 w 34"/>
                <a:gd name="T3" fmla="*/ 0 h 23"/>
                <a:gd name="T4" fmla="*/ 1 w 34"/>
                <a:gd name="T5" fmla="*/ 11 h 23"/>
                <a:gd name="T6" fmla="*/ 17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6" y="0"/>
                    <a:pt x="17" y="0"/>
                  </a:cubicBezTo>
                  <a:cubicBezTo>
                    <a:pt x="8" y="0"/>
                    <a:pt x="0" y="5"/>
                    <a:pt x="1" y="11"/>
                  </a:cubicBezTo>
                  <a:cubicBezTo>
                    <a:pt x="1" y="18"/>
                    <a:pt x="8" y="23"/>
                    <a:pt x="17" y="23"/>
                  </a:cubicBezTo>
                  <a:cubicBezTo>
                    <a:pt x="26"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508" name="iSľïḑê"/>
            <p:cNvSpPr/>
            <p:nvPr userDrawn="1"/>
          </p:nvSpPr>
          <p:spPr bwMode="auto">
            <a:xfrm>
              <a:off x="6054825" y="3010774"/>
              <a:ext cx="120350" cy="83319"/>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09" name="îşlïḑè"/>
            <p:cNvSpPr/>
            <p:nvPr userDrawn="1"/>
          </p:nvSpPr>
          <p:spPr bwMode="auto">
            <a:xfrm>
              <a:off x="6199862" y="3010774"/>
              <a:ext cx="120350" cy="83319"/>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a:solidFill>
                  <a:schemeClr val="accent1">
                    <a:lumMod val="50000"/>
                  </a:schemeClr>
                </a:solidFill>
              </a:endParaRPr>
            </a:p>
          </p:txBody>
        </p:sp>
        <p:sp>
          <p:nvSpPr>
            <p:cNvPr id="510" name="îŝ1îdé"/>
            <p:cNvSpPr/>
            <p:nvPr userDrawn="1"/>
          </p:nvSpPr>
          <p:spPr bwMode="auto">
            <a:xfrm>
              <a:off x="6346441" y="3010774"/>
              <a:ext cx="123436" cy="83319"/>
            </a:xfrm>
            <a:custGeom>
              <a:avLst/>
              <a:gdLst>
                <a:gd name="T0" fmla="*/ 33 w 34"/>
                <a:gd name="T1" fmla="*/ 11 h 23"/>
                <a:gd name="T2" fmla="*/ 16 w 34"/>
                <a:gd name="T3" fmla="*/ 0 h 23"/>
                <a:gd name="T4" fmla="*/ 0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5" y="0"/>
                    <a:pt x="16" y="0"/>
                  </a:cubicBezTo>
                  <a:cubicBezTo>
                    <a:pt x="7" y="0"/>
                    <a:pt x="0" y="5"/>
                    <a:pt x="0" y="11"/>
                  </a:cubicBezTo>
                  <a:cubicBezTo>
                    <a:pt x="1"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511" name="íṡļïḑê"/>
            <p:cNvSpPr/>
            <p:nvPr userDrawn="1"/>
          </p:nvSpPr>
          <p:spPr bwMode="auto">
            <a:xfrm>
              <a:off x="6493022" y="3010774"/>
              <a:ext cx="123436" cy="83319"/>
            </a:xfrm>
            <a:custGeom>
              <a:avLst/>
              <a:gdLst>
                <a:gd name="T0" fmla="*/ 33 w 34"/>
                <a:gd name="T1" fmla="*/ 11 h 23"/>
                <a:gd name="T2" fmla="*/ 16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5" y="0"/>
                    <a:pt x="16" y="0"/>
                  </a:cubicBezTo>
                  <a:cubicBezTo>
                    <a:pt x="7" y="0"/>
                    <a:pt x="0" y="5"/>
                    <a:pt x="1" y="11"/>
                  </a:cubicBezTo>
                  <a:cubicBezTo>
                    <a:pt x="1" y="18"/>
                    <a:pt x="9" y="23"/>
                    <a:pt x="18" y="23"/>
                  </a:cubicBezTo>
                  <a:cubicBezTo>
                    <a:pt x="27" y="23"/>
                    <a:pt x="34" y="18"/>
                    <a:pt x="33" y="11"/>
                  </a:cubicBezTo>
                  <a:close/>
                </a:path>
              </a:pathLst>
            </a:custGeom>
            <a:grpFill/>
            <a:ln>
              <a:noFill/>
            </a:ln>
          </p:spPr>
          <p:txBody>
            <a:bodyPr anchor="ctr"/>
            <a:lstStyle/>
            <a:p>
              <a:pPr algn="ctr"/>
              <a:endParaRPr>
                <a:solidFill>
                  <a:schemeClr val="accent1">
                    <a:lumMod val="50000"/>
                  </a:schemeClr>
                </a:solidFill>
              </a:endParaRPr>
            </a:p>
          </p:txBody>
        </p:sp>
        <p:sp>
          <p:nvSpPr>
            <p:cNvPr id="512" name="íšlîḋê"/>
            <p:cNvSpPr/>
            <p:nvPr userDrawn="1"/>
          </p:nvSpPr>
          <p:spPr bwMode="auto">
            <a:xfrm>
              <a:off x="4860584" y="3112609"/>
              <a:ext cx="128065" cy="87948"/>
            </a:xfrm>
            <a:custGeom>
              <a:avLst/>
              <a:gdLst>
                <a:gd name="T0" fmla="*/ 34 w 35"/>
                <a:gd name="T1" fmla="*/ 12 h 24"/>
                <a:gd name="T2" fmla="*/ 19 w 35"/>
                <a:gd name="T3" fmla="*/ 0 h 24"/>
                <a:gd name="T4" fmla="*/ 1 w 35"/>
                <a:gd name="T5" fmla="*/ 12 h 24"/>
                <a:gd name="T6" fmla="*/ 16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6"/>
                    <a:pt x="28" y="0"/>
                    <a:pt x="19" y="0"/>
                  </a:cubicBezTo>
                  <a:cubicBezTo>
                    <a:pt x="10" y="0"/>
                    <a:pt x="2"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3" name="ï$1iḓé"/>
            <p:cNvSpPr/>
            <p:nvPr userDrawn="1"/>
          </p:nvSpPr>
          <p:spPr bwMode="auto">
            <a:xfrm>
              <a:off x="5010250" y="3112609"/>
              <a:ext cx="128065" cy="87948"/>
            </a:xfrm>
            <a:custGeom>
              <a:avLst/>
              <a:gdLst>
                <a:gd name="T0" fmla="*/ 34 w 35"/>
                <a:gd name="T1" fmla="*/ 12 h 24"/>
                <a:gd name="T2" fmla="*/ 19 w 35"/>
                <a:gd name="T3" fmla="*/ 0 h 24"/>
                <a:gd name="T4" fmla="*/ 1 w 35"/>
                <a:gd name="T5" fmla="*/ 12 h 24"/>
                <a:gd name="T6" fmla="*/ 16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6"/>
                    <a:pt x="28" y="0"/>
                    <a:pt x="19" y="0"/>
                  </a:cubicBezTo>
                  <a:cubicBezTo>
                    <a:pt x="10" y="0"/>
                    <a:pt x="2"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4" name="ïṧḻiḍe"/>
            <p:cNvSpPr/>
            <p:nvPr userDrawn="1"/>
          </p:nvSpPr>
          <p:spPr bwMode="auto">
            <a:xfrm>
              <a:off x="5159916" y="3112609"/>
              <a:ext cx="124979" cy="87948"/>
            </a:xfrm>
            <a:custGeom>
              <a:avLst/>
              <a:gdLst>
                <a:gd name="T0" fmla="*/ 34 w 34"/>
                <a:gd name="T1" fmla="*/ 12 h 24"/>
                <a:gd name="T2" fmla="*/ 18 w 34"/>
                <a:gd name="T3" fmla="*/ 0 h 24"/>
                <a:gd name="T4" fmla="*/ 1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8" y="0"/>
                  </a:cubicBezTo>
                  <a:cubicBezTo>
                    <a:pt x="9" y="0"/>
                    <a:pt x="1"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5" name="ïṩļíḍe"/>
            <p:cNvSpPr/>
            <p:nvPr userDrawn="1"/>
          </p:nvSpPr>
          <p:spPr bwMode="auto">
            <a:xfrm>
              <a:off x="5309581" y="3112609"/>
              <a:ext cx="124979" cy="87948"/>
            </a:xfrm>
            <a:custGeom>
              <a:avLst/>
              <a:gdLst>
                <a:gd name="T0" fmla="*/ 34 w 34"/>
                <a:gd name="T1" fmla="*/ 12 h 24"/>
                <a:gd name="T2" fmla="*/ 18 w 34"/>
                <a:gd name="T3" fmla="*/ 0 h 24"/>
                <a:gd name="T4" fmla="*/ 1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8" y="0"/>
                  </a:cubicBezTo>
                  <a:cubicBezTo>
                    <a:pt x="9" y="0"/>
                    <a:pt x="1" y="6"/>
                    <a:pt x="1" y="12"/>
                  </a:cubicBezTo>
                  <a:cubicBezTo>
                    <a:pt x="0" y="19"/>
                    <a:pt x="7" y="24"/>
                    <a:pt x="16"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16" name="iṡľîḓè"/>
            <p:cNvSpPr/>
            <p:nvPr userDrawn="1"/>
          </p:nvSpPr>
          <p:spPr bwMode="auto">
            <a:xfrm>
              <a:off x="5459247" y="3112609"/>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7" y="0"/>
                  </a:cubicBezTo>
                  <a:cubicBezTo>
                    <a:pt x="8" y="0"/>
                    <a:pt x="1" y="6"/>
                    <a:pt x="0" y="12"/>
                  </a:cubicBezTo>
                  <a:cubicBezTo>
                    <a:pt x="0" y="19"/>
                    <a:pt x="7" y="24"/>
                    <a:pt x="17" y="24"/>
                  </a:cubicBezTo>
                  <a:cubicBezTo>
                    <a:pt x="26" y="24"/>
                    <a:pt x="33" y="19"/>
                    <a:pt x="34" y="12"/>
                  </a:cubicBezTo>
                  <a:close/>
                </a:path>
              </a:pathLst>
            </a:custGeom>
            <a:grpFill/>
            <a:ln>
              <a:noFill/>
            </a:ln>
          </p:spPr>
          <p:txBody>
            <a:bodyPr anchor="ctr"/>
            <a:lstStyle/>
            <a:p>
              <a:pPr algn="ctr"/>
              <a:endParaRPr>
                <a:solidFill>
                  <a:schemeClr val="accent1">
                    <a:lumMod val="50000"/>
                  </a:schemeClr>
                </a:solidFill>
              </a:endParaRPr>
            </a:p>
          </p:txBody>
        </p:sp>
        <p:sp>
          <p:nvSpPr>
            <p:cNvPr id="517" name="ï$ľîḑê"/>
            <p:cNvSpPr/>
            <p:nvPr userDrawn="1"/>
          </p:nvSpPr>
          <p:spPr bwMode="auto">
            <a:xfrm>
              <a:off x="5608913" y="3112609"/>
              <a:ext cx="124979" cy="87948"/>
            </a:xfrm>
            <a:custGeom>
              <a:avLst/>
              <a:gdLst>
                <a:gd name="T0" fmla="*/ 33 w 34"/>
                <a:gd name="T1" fmla="*/ 12 h 24"/>
                <a:gd name="T2" fmla="*/ 17 w 34"/>
                <a:gd name="T3" fmla="*/ 0 h 24"/>
                <a:gd name="T4" fmla="*/ 0 w 34"/>
                <a:gd name="T5" fmla="*/ 12 h 24"/>
                <a:gd name="T6" fmla="*/ 17 w 34"/>
                <a:gd name="T7" fmla="*/ 24 h 24"/>
                <a:gd name="T8" fmla="*/ 33 w 34"/>
                <a:gd name="T9" fmla="*/ 12 h 24"/>
              </a:gdLst>
              <a:ahLst/>
              <a:cxnLst>
                <a:cxn ang="0">
                  <a:pos x="T0" y="T1"/>
                </a:cxn>
                <a:cxn ang="0">
                  <a:pos x="T2" y="T3"/>
                </a:cxn>
                <a:cxn ang="0">
                  <a:pos x="T4" y="T5"/>
                </a:cxn>
                <a:cxn ang="0">
                  <a:pos x="T6" y="T7"/>
                </a:cxn>
                <a:cxn ang="0">
                  <a:pos x="T8" y="T9"/>
                </a:cxn>
              </a:cxnLst>
              <a:rect l="0" t="0" r="r" b="b"/>
              <a:pathLst>
                <a:path w="34" h="24">
                  <a:moveTo>
                    <a:pt x="33" y="12"/>
                  </a:moveTo>
                  <a:cubicBezTo>
                    <a:pt x="34" y="6"/>
                    <a:pt x="26" y="0"/>
                    <a:pt x="17" y="0"/>
                  </a:cubicBezTo>
                  <a:cubicBezTo>
                    <a:pt x="8"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a:solidFill>
                  <a:schemeClr val="accent1">
                    <a:lumMod val="50000"/>
                  </a:schemeClr>
                </a:solidFill>
              </a:endParaRPr>
            </a:p>
          </p:txBody>
        </p:sp>
        <p:sp>
          <p:nvSpPr>
            <p:cNvPr id="518" name="îşḷíďè"/>
            <p:cNvSpPr/>
            <p:nvPr userDrawn="1"/>
          </p:nvSpPr>
          <p:spPr bwMode="auto">
            <a:xfrm>
              <a:off x="5758579" y="3112609"/>
              <a:ext cx="120350" cy="87948"/>
            </a:xfrm>
            <a:custGeom>
              <a:avLst/>
              <a:gdLst>
                <a:gd name="T0" fmla="*/ 33 w 33"/>
                <a:gd name="T1" fmla="*/ 12 h 24"/>
                <a:gd name="T2" fmla="*/ 17 w 33"/>
                <a:gd name="T3" fmla="*/ 0 h 24"/>
                <a:gd name="T4" fmla="*/ 0 w 33"/>
                <a:gd name="T5" fmla="*/ 12 h 24"/>
                <a:gd name="T6" fmla="*/ 17 w 33"/>
                <a:gd name="T7" fmla="*/ 24 h 24"/>
                <a:gd name="T8" fmla="*/ 33 w 33"/>
                <a:gd name="T9" fmla="*/ 12 h 24"/>
              </a:gdLst>
              <a:ahLst/>
              <a:cxnLst>
                <a:cxn ang="0">
                  <a:pos x="T0" y="T1"/>
                </a:cxn>
                <a:cxn ang="0">
                  <a:pos x="T2" y="T3"/>
                </a:cxn>
                <a:cxn ang="0">
                  <a:pos x="T4" y="T5"/>
                </a:cxn>
                <a:cxn ang="0">
                  <a:pos x="T6" y="T7"/>
                </a:cxn>
                <a:cxn ang="0">
                  <a:pos x="T8" y="T9"/>
                </a:cxn>
              </a:cxnLst>
              <a:rect l="0" t="0" r="r" b="b"/>
              <a:pathLst>
                <a:path w="33" h="24">
                  <a:moveTo>
                    <a:pt x="33" y="12"/>
                  </a:moveTo>
                  <a:cubicBezTo>
                    <a:pt x="33" y="6"/>
                    <a:pt x="26" y="0"/>
                    <a:pt x="17" y="0"/>
                  </a:cubicBezTo>
                  <a:cubicBezTo>
                    <a:pt x="8"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a:solidFill>
                  <a:schemeClr val="accent1">
                    <a:lumMod val="50000"/>
                  </a:schemeClr>
                </a:solidFill>
              </a:endParaRPr>
            </a:p>
          </p:txBody>
        </p:sp>
        <p:sp>
          <p:nvSpPr>
            <p:cNvPr id="519" name="íṥḻîḓe"/>
            <p:cNvSpPr/>
            <p:nvPr userDrawn="1"/>
          </p:nvSpPr>
          <p:spPr bwMode="auto">
            <a:xfrm>
              <a:off x="5908244" y="3112609"/>
              <a:ext cx="120350" cy="87948"/>
            </a:xfrm>
            <a:custGeom>
              <a:avLst/>
              <a:gdLst>
                <a:gd name="T0" fmla="*/ 33 w 33"/>
                <a:gd name="T1" fmla="*/ 12 h 24"/>
                <a:gd name="T2" fmla="*/ 16 w 33"/>
                <a:gd name="T3" fmla="*/ 0 h 24"/>
                <a:gd name="T4" fmla="*/ 0 w 33"/>
                <a:gd name="T5" fmla="*/ 12 h 24"/>
                <a:gd name="T6" fmla="*/ 17 w 33"/>
                <a:gd name="T7" fmla="*/ 24 h 24"/>
                <a:gd name="T8" fmla="*/ 33 w 33"/>
                <a:gd name="T9" fmla="*/ 12 h 24"/>
              </a:gdLst>
              <a:ahLst/>
              <a:cxnLst>
                <a:cxn ang="0">
                  <a:pos x="T0" y="T1"/>
                </a:cxn>
                <a:cxn ang="0">
                  <a:pos x="T2" y="T3"/>
                </a:cxn>
                <a:cxn ang="0">
                  <a:pos x="T4" y="T5"/>
                </a:cxn>
                <a:cxn ang="0">
                  <a:pos x="T6" y="T7"/>
                </a:cxn>
                <a:cxn ang="0">
                  <a:pos x="T8" y="T9"/>
                </a:cxn>
              </a:cxnLst>
              <a:rect l="0" t="0" r="r" b="b"/>
              <a:pathLst>
                <a:path w="33" h="24">
                  <a:moveTo>
                    <a:pt x="33" y="12"/>
                  </a:moveTo>
                  <a:cubicBezTo>
                    <a:pt x="33" y="6"/>
                    <a:pt x="25" y="0"/>
                    <a:pt x="16" y="0"/>
                  </a:cubicBezTo>
                  <a:cubicBezTo>
                    <a:pt x="7"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a:solidFill>
                  <a:schemeClr val="accent1">
                    <a:lumMod val="50000"/>
                  </a:schemeClr>
                </a:solidFill>
              </a:endParaRPr>
            </a:p>
          </p:txBody>
        </p:sp>
        <p:sp>
          <p:nvSpPr>
            <p:cNvPr id="520" name="îśḻíḋe"/>
            <p:cNvSpPr/>
            <p:nvPr userDrawn="1"/>
          </p:nvSpPr>
          <p:spPr bwMode="auto">
            <a:xfrm>
              <a:off x="6054825" y="3112609"/>
              <a:ext cx="123436" cy="87948"/>
            </a:xfrm>
            <a:custGeom>
              <a:avLst/>
              <a:gdLst>
                <a:gd name="T0" fmla="*/ 34 w 34"/>
                <a:gd name="T1" fmla="*/ 12 h 24"/>
                <a:gd name="T2" fmla="*/ 17 w 34"/>
                <a:gd name="T3" fmla="*/ 0 h 24"/>
                <a:gd name="T4" fmla="*/ 1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6" y="0"/>
                    <a:pt x="17" y="0"/>
                  </a:cubicBezTo>
                  <a:cubicBezTo>
                    <a:pt x="8" y="0"/>
                    <a:pt x="0" y="6"/>
                    <a:pt x="1" y="12"/>
                  </a:cubicBezTo>
                  <a:cubicBezTo>
                    <a:pt x="1" y="19"/>
                    <a:pt x="9"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1" name="i$ľïḓê"/>
            <p:cNvSpPr/>
            <p:nvPr userDrawn="1"/>
          </p:nvSpPr>
          <p:spPr bwMode="auto">
            <a:xfrm>
              <a:off x="6204490" y="3112609"/>
              <a:ext cx="123436"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6"/>
                    <a:pt x="26" y="0"/>
                    <a:pt x="16" y="0"/>
                  </a:cubicBezTo>
                  <a:cubicBezTo>
                    <a:pt x="7" y="0"/>
                    <a:pt x="0" y="6"/>
                    <a:pt x="0" y="12"/>
                  </a:cubicBezTo>
                  <a:cubicBezTo>
                    <a:pt x="1" y="19"/>
                    <a:pt x="9"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2" name="íṡľïḋé"/>
            <p:cNvSpPr/>
            <p:nvPr userDrawn="1"/>
          </p:nvSpPr>
          <p:spPr bwMode="auto">
            <a:xfrm>
              <a:off x="6354156" y="3112609"/>
              <a:ext cx="123436"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6"/>
                    <a:pt x="25" y="0"/>
                    <a:pt x="16" y="0"/>
                  </a:cubicBezTo>
                  <a:cubicBezTo>
                    <a:pt x="7" y="0"/>
                    <a:pt x="0" y="6"/>
                    <a:pt x="0" y="12"/>
                  </a:cubicBezTo>
                  <a:cubicBezTo>
                    <a:pt x="1" y="19"/>
                    <a:pt x="9"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3" name="iṩliḍè"/>
            <p:cNvSpPr/>
            <p:nvPr userDrawn="1"/>
          </p:nvSpPr>
          <p:spPr bwMode="auto">
            <a:xfrm>
              <a:off x="6503822" y="3112609"/>
              <a:ext cx="123436" cy="87948"/>
            </a:xfrm>
            <a:custGeom>
              <a:avLst/>
              <a:gdLst>
                <a:gd name="T0" fmla="*/ 33 w 34"/>
                <a:gd name="T1" fmla="*/ 12 h 24"/>
                <a:gd name="T2" fmla="*/ 16 w 34"/>
                <a:gd name="T3" fmla="*/ 0 h 24"/>
                <a:gd name="T4" fmla="*/ 0 w 34"/>
                <a:gd name="T5" fmla="*/ 12 h 24"/>
                <a:gd name="T6" fmla="*/ 18 w 34"/>
                <a:gd name="T7" fmla="*/ 24 h 24"/>
                <a:gd name="T8" fmla="*/ 33 w 34"/>
                <a:gd name="T9" fmla="*/ 12 h 24"/>
              </a:gdLst>
              <a:ahLst/>
              <a:cxnLst>
                <a:cxn ang="0">
                  <a:pos x="T0" y="T1"/>
                </a:cxn>
                <a:cxn ang="0">
                  <a:pos x="T2" y="T3"/>
                </a:cxn>
                <a:cxn ang="0">
                  <a:pos x="T4" y="T5"/>
                </a:cxn>
                <a:cxn ang="0">
                  <a:pos x="T6" y="T7"/>
                </a:cxn>
                <a:cxn ang="0">
                  <a:pos x="T8" y="T9"/>
                </a:cxn>
              </a:cxnLst>
              <a:rect l="0" t="0" r="r" b="b"/>
              <a:pathLst>
                <a:path w="34" h="24">
                  <a:moveTo>
                    <a:pt x="33" y="12"/>
                  </a:moveTo>
                  <a:cubicBezTo>
                    <a:pt x="33" y="6"/>
                    <a:pt x="25" y="0"/>
                    <a:pt x="16" y="0"/>
                  </a:cubicBezTo>
                  <a:cubicBezTo>
                    <a:pt x="6" y="0"/>
                    <a:pt x="0" y="6"/>
                    <a:pt x="0" y="12"/>
                  </a:cubicBezTo>
                  <a:cubicBezTo>
                    <a:pt x="1" y="19"/>
                    <a:pt x="9" y="24"/>
                    <a:pt x="18" y="24"/>
                  </a:cubicBezTo>
                  <a:cubicBezTo>
                    <a:pt x="27" y="24"/>
                    <a:pt x="34" y="19"/>
                    <a:pt x="33" y="12"/>
                  </a:cubicBezTo>
                  <a:close/>
                </a:path>
              </a:pathLst>
            </a:custGeom>
            <a:grpFill/>
            <a:ln>
              <a:noFill/>
            </a:ln>
          </p:spPr>
          <p:txBody>
            <a:bodyPr anchor="ctr"/>
            <a:lstStyle/>
            <a:p>
              <a:pPr algn="ctr"/>
              <a:endParaRPr>
                <a:solidFill>
                  <a:schemeClr val="accent1">
                    <a:lumMod val="50000"/>
                  </a:schemeClr>
                </a:solidFill>
              </a:endParaRPr>
            </a:p>
          </p:txBody>
        </p:sp>
        <p:sp>
          <p:nvSpPr>
            <p:cNvPr id="524" name="îṥļiďê"/>
            <p:cNvSpPr/>
            <p:nvPr userDrawn="1"/>
          </p:nvSpPr>
          <p:spPr bwMode="auto">
            <a:xfrm>
              <a:off x="6648859" y="3112609"/>
              <a:ext cx="128065"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6" y="0"/>
                  </a:cubicBezTo>
                  <a:cubicBezTo>
                    <a:pt x="7"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25" name="íṥļíďé"/>
            <p:cNvSpPr/>
            <p:nvPr userDrawn="1"/>
          </p:nvSpPr>
          <p:spPr bwMode="auto">
            <a:xfrm>
              <a:off x="4846697" y="3222158"/>
              <a:ext cx="131151" cy="87948"/>
            </a:xfrm>
            <a:custGeom>
              <a:avLst/>
              <a:gdLst>
                <a:gd name="T0" fmla="*/ 35 w 36"/>
                <a:gd name="T1" fmla="*/ 12 h 24"/>
                <a:gd name="T2" fmla="*/ 20 w 36"/>
                <a:gd name="T3" fmla="*/ 0 h 24"/>
                <a:gd name="T4" fmla="*/ 1 w 36"/>
                <a:gd name="T5" fmla="*/ 12 h 24"/>
                <a:gd name="T6" fmla="*/ 17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6" y="5"/>
                    <a:pt x="29" y="0"/>
                    <a:pt x="20" y="0"/>
                  </a:cubicBezTo>
                  <a:cubicBezTo>
                    <a:pt x="10" y="0"/>
                    <a:pt x="2" y="5"/>
                    <a:pt x="1" y="12"/>
                  </a:cubicBezTo>
                  <a:cubicBezTo>
                    <a:pt x="0" y="19"/>
                    <a:pt x="7" y="24"/>
                    <a:pt x="17" y="24"/>
                  </a:cubicBezTo>
                  <a:cubicBezTo>
                    <a:pt x="26" y="24"/>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26" name="íṩ1iḋè"/>
            <p:cNvSpPr/>
            <p:nvPr userDrawn="1"/>
          </p:nvSpPr>
          <p:spPr bwMode="auto">
            <a:xfrm>
              <a:off x="4999449" y="3222158"/>
              <a:ext cx="128065" cy="87948"/>
            </a:xfrm>
            <a:custGeom>
              <a:avLst/>
              <a:gdLst>
                <a:gd name="T0" fmla="*/ 35 w 35"/>
                <a:gd name="T1" fmla="*/ 12 h 24"/>
                <a:gd name="T2" fmla="*/ 19 w 35"/>
                <a:gd name="T3" fmla="*/ 0 h 24"/>
                <a:gd name="T4" fmla="*/ 1 w 35"/>
                <a:gd name="T5" fmla="*/ 12 h 24"/>
                <a:gd name="T6" fmla="*/ 16 w 35"/>
                <a:gd name="T7" fmla="*/ 24 h 24"/>
                <a:gd name="T8" fmla="*/ 35 w 35"/>
                <a:gd name="T9" fmla="*/ 12 h 24"/>
              </a:gdLst>
              <a:ahLst/>
              <a:cxnLst>
                <a:cxn ang="0">
                  <a:pos x="T0" y="T1"/>
                </a:cxn>
                <a:cxn ang="0">
                  <a:pos x="T2" y="T3"/>
                </a:cxn>
                <a:cxn ang="0">
                  <a:pos x="T4" y="T5"/>
                </a:cxn>
                <a:cxn ang="0">
                  <a:pos x="T6" y="T7"/>
                </a:cxn>
                <a:cxn ang="0">
                  <a:pos x="T8" y="T9"/>
                </a:cxn>
              </a:cxnLst>
              <a:rect l="0" t="0" r="r" b="b"/>
              <a:pathLst>
                <a:path w="35" h="24">
                  <a:moveTo>
                    <a:pt x="35" y="12"/>
                  </a:moveTo>
                  <a:cubicBezTo>
                    <a:pt x="35" y="5"/>
                    <a:pt x="28" y="0"/>
                    <a:pt x="19" y="0"/>
                  </a:cubicBezTo>
                  <a:cubicBezTo>
                    <a:pt x="10" y="0"/>
                    <a:pt x="1" y="5"/>
                    <a:pt x="1" y="12"/>
                  </a:cubicBezTo>
                  <a:cubicBezTo>
                    <a:pt x="0" y="19"/>
                    <a:pt x="7" y="24"/>
                    <a:pt x="16" y="24"/>
                  </a:cubicBezTo>
                  <a:cubicBezTo>
                    <a:pt x="26" y="24"/>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27" name="íŝlïďè"/>
            <p:cNvSpPr/>
            <p:nvPr userDrawn="1"/>
          </p:nvSpPr>
          <p:spPr bwMode="auto">
            <a:xfrm>
              <a:off x="5153744" y="3222158"/>
              <a:ext cx="123436" cy="87948"/>
            </a:xfrm>
            <a:custGeom>
              <a:avLst/>
              <a:gdLst>
                <a:gd name="T0" fmla="*/ 34 w 34"/>
                <a:gd name="T1" fmla="*/ 12 h 24"/>
                <a:gd name="T2" fmla="*/ 18 w 34"/>
                <a:gd name="T3" fmla="*/ 0 h 24"/>
                <a:gd name="T4" fmla="*/ 0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8" y="0"/>
                  </a:cubicBezTo>
                  <a:cubicBezTo>
                    <a:pt x="9" y="0"/>
                    <a:pt x="1" y="5"/>
                    <a:pt x="0" y="12"/>
                  </a:cubicBezTo>
                  <a:cubicBezTo>
                    <a:pt x="0" y="19"/>
                    <a:pt x="7" y="24"/>
                    <a:pt x="16" y="24"/>
                  </a:cubicBezTo>
                  <a:cubicBezTo>
                    <a:pt x="25" y="24"/>
                    <a:pt x="33" y="19"/>
                    <a:pt x="34" y="12"/>
                  </a:cubicBezTo>
                  <a:close/>
                </a:path>
              </a:pathLst>
            </a:custGeom>
            <a:grpFill/>
            <a:ln>
              <a:noFill/>
            </a:ln>
          </p:spPr>
          <p:txBody>
            <a:bodyPr anchor="ctr"/>
            <a:lstStyle/>
            <a:p>
              <a:pPr algn="ctr"/>
              <a:endParaRPr>
                <a:solidFill>
                  <a:schemeClr val="accent1">
                    <a:lumMod val="50000"/>
                  </a:schemeClr>
                </a:solidFill>
              </a:endParaRPr>
            </a:p>
          </p:txBody>
        </p:sp>
        <p:sp>
          <p:nvSpPr>
            <p:cNvPr id="528" name="ïŝlíḍè"/>
            <p:cNvSpPr/>
            <p:nvPr userDrawn="1"/>
          </p:nvSpPr>
          <p:spPr bwMode="auto">
            <a:xfrm>
              <a:off x="5303409" y="3222158"/>
              <a:ext cx="126522" cy="87948"/>
            </a:xfrm>
            <a:custGeom>
              <a:avLst/>
              <a:gdLst>
                <a:gd name="T0" fmla="*/ 34 w 35"/>
                <a:gd name="T1" fmla="*/ 12 h 24"/>
                <a:gd name="T2" fmla="*/ 18 w 35"/>
                <a:gd name="T3" fmla="*/ 0 h 24"/>
                <a:gd name="T4" fmla="*/ 1 w 35"/>
                <a:gd name="T5" fmla="*/ 12 h 24"/>
                <a:gd name="T6" fmla="*/ 17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5"/>
                    <a:pt x="27" y="0"/>
                    <a:pt x="18" y="0"/>
                  </a:cubicBezTo>
                  <a:cubicBezTo>
                    <a:pt x="9" y="0"/>
                    <a:pt x="1" y="5"/>
                    <a:pt x="1" y="12"/>
                  </a:cubicBezTo>
                  <a:cubicBezTo>
                    <a:pt x="0" y="19"/>
                    <a:pt x="7" y="24"/>
                    <a:pt x="17"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29" name="ïṩḻîḓé"/>
            <p:cNvSpPr/>
            <p:nvPr userDrawn="1"/>
          </p:nvSpPr>
          <p:spPr bwMode="auto">
            <a:xfrm>
              <a:off x="5456162" y="3222158"/>
              <a:ext cx="123436" cy="87948"/>
            </a:xfrm>
            <a:custGeom>
              <a:avLst/>
              <a:gdLst>
                <a:gd name="T0" fmla="*/ 34 w 34"/>
                <a:gd name="T1" fmla="*/ 12 h 24"/>
                <a:gd name="T2" fmla="*/ 17 w 34"/>
                <a:gd name="T3" fmla="*/ 0 h 24"/>
                <a:gd name="T4" fmla="*/ 0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7" y="0"/>
                  </a:cubicBezTo>
                  <a:cubicBezTo>
                    <a:pt x="8" y="0"/>
                    <a:pt x="0" y="5"/>
                    <a:pt x="0" y="12"/>
                  </a:cubicBezTo>
                  <a:cubicBezTo>
                    <a:pt x="0" y="19"/>
                    <a:pt x="7" y="24"/>
                    <a:pt x="16" y="24"/>
                  </a:cubicBezTo>
                  <a:cubicBezTo>
                    <a:pt x="26" y="24"/>
                    <a:pt x="33" y="19"/>
                    <a:pt x="34" y="12"/>
                  </a:cubicBezTo>
                  <a:close/>
                </a:path>
              </a:pathLst>
            </a:custGeom>
            <a:grpFill/>
            <a:ln>
              <a:noFill/>
            </a:ln>
          </p:spPr>
          <p:txBody>
            <a:bodyPr anchor="ctr"/>
            <a:lstStyle/>
            <a:p>
              <a:pPr algn="ctr"/>
              <a:endParaRPr>
                <a:solidFill>
                  <a:schemeClr val="accent1">
                    <a:lumMod val="50000"/>
                  </a:schemeClr>
                </a:solidFill>
              </a:endParaRPr>
            </a:p>
          </p:txBody>
        </p:sp>
        <p:sp>
          <p:nvSpPr>
            <p:cNvPr id="530" name="îşlíḑe"/>
            <p:cNvSpPr/>
            <p:nvPr userDrawn="1"/>
          </p:nvSpPr>
          <p:spPr bwMode="auto">
            <a:xfrm>
              <a:off x="5605827" y="3222158"/>
              <a:ext cx="123436"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7" y="0"/>
                  </a:cubicBezTo>
                  <a:cubicBezTo>
                    <a:pt x="8" y="0"/>
                    <a:pt x="1" y="5"/>
                    <a:pt x="0" y="12"/>
                  </a:cubicBezTo>
                  <a:cubicBezTo>
                    <a:pt x="0" y="19"/>
                    <a:pt x="8" y="24"/>
                    <a:pt x="17"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1" name="isļïḍê"/>
            <p:cNvSpPr/>
            <p:nvPr userDrawn="1"/>
          </p:nvSpPr>
          <p:spPr bwMode="auto">
            <a:xfrm>
              <a:off x="5758579" y="3222158"/>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5"/>
                    <a:pt x="26" y="0"/>
                    <a:pt x="17" y="0"/>
                  </a:cubicBezTo>
                  <a:cubicBezTo>
                    <a:pt x="7" y="0"/>
                    <a:pt x="0" y="5"/>
                    <a:pt x="0" y="12"/>
                  </a:cubicBezTo>
                  <a:cubicBezTo>
                    <a:pt x="0" y="19"/>
                    <a:pt x="7" y="24"/>
                    <a:pt x="17" y="24"/>
                  </a:cubicBezTo>
                  <a:cubicBezTo>
                    <a:pt x="26"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2" name="íş1ïḓé"/>
            <p:cNvSpPr/>
            <p:nvPr userDrawn="1"/>
          </p:nvSpPr>
          <p:spPr bwMode="auto">
            <a:xfrm>
              <a:off x="5908244" y="3222158"/>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6" y="0"/>
                    <a:pt x="17" y="0"/>
                  </a:cubicBezTo>
                  <a:cubicBezTo>
                    <a:pt x="8" y="0"/>
                    <a:pt x="0" y="5"/>
                    <a:pt x="0" y="12"/>
                  </a:cubicBezTo>
                  <a:cubicBezTo>
                    <a:pt x="0" y="19"/>
                    <a:pt x="8" y="24"/>
                    <a:pt x="17"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3" name="iṥļiḋe"/>
            <p:cNvSpPr/>
            <p:nvPr userDrawn="1"/>
          </p:nvSpPr>
          <p:spPr bwMode="auto">
            <a:xfrm>
              <a:off x="6057911" y="3222158"/>
              <a:ext cx="128065" cy="87948"/>
            </a:xfrm>
            <a:custGeom>
              <a:avLst/>
              <a:gdLst>
                <a:gd name="T0" fmla="*/ 34 w 35"/>
                <a:gd name="T1" fmla="*/ 12 h 24"/>
                <a:gd name="T2" fmla="*/ 17 w 35"/>
                <a:gd name="T3" fmla="*/ 0 h 24"/>
                <a:gd name="T4" fmla="*/ 1 w 35"/>
                <a:gd name="T5" fmla="*/ 12 h 24"/>
                <a:gd name="T6" fmla="*/ 18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4" y="5"/>
                    <a:pt x="26" y="0"/>
                    <a:pt x="17" y="0"/>
                  </a:cubicBezTo>
                  <a:cubicBezTo>
                    <a:pt x="8" y="0"/>
                    <a:pt x="0" y="5"/>
                    <a:pt x="1" y="12"/>
                  </a:cubicBezTo>
                  <a:cubicBezTo>
                    <a:pt x="1" y="19"/>
                    <a:pt x="9" y="24"/>
                    <a:pt x="18" y="24"/>
                  </a:cubicBezTo>
                  <a:cubicBezTo>
                    <a:pt x="27"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34" name="îşlíḍè"/>
            <p:cNvSpPr/>
            <p:nvPr userDrawn="1"/>
          </p:nvSpPr>
          <p:spPr bwMode="auto">
            <a:xfrm>
              <a:off x="6210662" y="3222158"/>
              <a:ext cx="124979"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5"/>
                    <a:pt x="25" y="0"/>
                    <a:pt x="16" y="0"/>
                  </a:cubicBezTo>
                  <a:cubicBezTo>
                    <a:pt x="7" y="0"/>
                    <a:pt x="0" y="5"/>
                    <a:pt x="0" y="12"/>
                  </a:cubicBezTo>
                  <a:cubicBezTo>
                    <a:pt x="0" y="19"/>
                    <a:pt x="8" y="24"/>
                    <a:pt x="18" y="24"/>
                  </a:cubicBezTo>
                  <a:cubicBezTo>
                    <a:pt x="27" y="24"/>
                    <a:pt x="34" y="19"/>
                    <a:pt x="34" y="12"/>
                  </a:cubicBezTo>
                  <a:close/>
                </a:path>
              </a:pathLst>
            </a:custGeom>
            <a:grpFill/>
            <a:ln>
              <a:noFill/>
            </a:ln>
          </p:spPr>
          <p:txBody>
            <a:bodyPr anchor="ctr"/>
            <a:lstStyle/>
            <a:p>
              <a:pPr algn="ctr"/>
              <a:endParaRPr>
                <a:solidFill>
                  <a:schemeClr val="accent1">
                    <a:lumMod val="50000"/>
                  </a:schemeClr>
                </a:solidFill>
              </a:endParaRPr>
            </a:p>
          </p:txBody>
        </p:sp>
        <p:sp>
          <p:nvSpPr>
            <p:cNvPr id="535" name="îšḷíḑè"/>
            <p:cNvSpPr/>
            <p:nvPr userDrawn="1"/>
          </p:nvSpPr>
          <p:spPr bwMode="auto">
            <a:xfrm>
              <a:off x="6360328" y="3222158"/>
              <a:ext cx="128065" cy="87948"/>
            </a:xfrm>
            <a:custGeom>
              <a:avLst/>
              <a:gdLst>
                <a:gd name="T0" fmla="*/ 34 w 35"/>
                <a:gd name="T1" fmla="*/ 12 h 24"/>
                <a:gd name="T2" fmla="*/ 16 w 35"/>
                <a:gd name="T3" fmla="*/ 0 h 24"/>
                <a:gd name="T4" fmla="*/ 0 w 35"/>
                <a:gd name="T5" fmla="*/ 12 h 24"/>
                <a:gd name="T6" fmla="*/ 18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4" y="5"/>
                    <a:pt x="26" y="0"/>
                    <a:pt x="16" y="0"/>
                  </a:cubicBezTo>
                  <a:cubicBezTo>
                    <a:pt x="7" y="0"/>
                    <a:pt x="0" y="5"/>
                    <a:pt x="0" y="12"/>
                  </a:cubicBezTo>
                  <a:cubicBezTo>
                    <a:pt x="1" y="19"/>
                    <a:pt x="9" y="24"/>
                    <a:pt x="18"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36" name="iS1iḓé"/>
            <p:cNvSpPr/>
            <p:nvPr userDrawn="1"/>
          </p:nvSpPr>
          <p:spPr bwMode="auto">
            <a:xfrm>
              <a:off x="6509994" y="3222158"/>
              <a:ext cx="128065" cy="87948"/>
            </a:xfrm>
            <a:custGeom>
              <a:avLst/>
              <a:gdLst>
                <a:gd name="T0" fmla="*/ 35 w 35"/>
                <a:gd name="T1" fmla="*/ 12 h 24"/>
                <a:gd name="T2" fmla="*/ 16 w 35"/>
                <a:gd name="T3" fmla="*/ 0 h 24"/>
                <a:gd name="T4" fmla="*/ 1 w 35"/>
                <a:gd name="T5" fmla="*/ 12 h 24"/>
                <a:gd name="T6" fmla="*/ 19 w 35"/>
                <a:gd name="T7" fmla="*/ 24 h 24"/>
                <a:gd name="T8" fmla="*/ 35 w 35"/>
                <a:gd name="T9" fmla="*/ 12 h 24"/>
              </a:gdLst>
              <a:ahLst/>
              <a:cxnLst>
                <a:cxn ang="0">
                  <a:pos x="T0" y="T1"/>
                </a:cxn>
                <a:cxn ang="0">
                  <a:pos x="T2" y="T3"/>
                </a:cxn>
                <a:cxn ang="0">
                  <a:pos x="T4" y="T5"/>
                </a:cxn>
                <a:cxn ang="0">
                  <a:pos x="T6" y="T7"/>
                </a:cxn>
                <a:cxn ang="0">
                  <a:pos x="T8" y="T9"/>
                </a:cxn>
              </a:cxnLst>
              <a:rect l="0" t="0" r="r" b="b"/>
              <a:pathLst>
                <a:path w="35" h="24">
                  <a:moveTo>
                    <a:pt x="35" y="12"/>
                  </a:moveTo>
                  <a:cubicBezTo>
                    <a:pt x="34" y="5"/>
                    <a:pt x="26" y="0"/>
                    <a:pt x="16" y="0"/>
                  </a:cubicBezTo>
                  <a:cubicBezTo>
                    <a:pt x="7" y="0"/>
                    <a:pt x="0" y="5"/>
                    <a:pt x="1" y="12"/>
                  </a:cubicBezTo>
                  <a:cubicBezTo>
                    <a:pt x="1" y="19"/>
                    <a:pt x="9" y="24"/>
                    <a:pt x="19" y="24"/>
                  </a:cubicBezTo>
                  <a:cubicBezTo>
                    <a:pt x="28" y="24"/>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37" name="ïSlíďè"/>
            <p:cNvSpPr/>
            <p:nvPr userDrawn="1"/>
          </p:nvSpPr>
          <p:spPr bwMode="auto">
            <a:xfrm>
              <a:off x="6659660" y="3222158"/>
              <a:ext cx="131151" cy="87948"/>
            </a:xfrm>
            <a:custGeom>
              <a:avLst/>
              <a:gdLst>
                <a:gd name="T0" fmla="*/ 35 w 36"/>
                <a:gd name="T1" fmla="*/ 12 h 24"/>
                <a:gd name="T2" fmla="*/ 17 w 36"/>
                <a:gd name="T3" fmla="*/ 0 h 24"/>
                <a:gd name="T4" fmla="*/ 1 w 36"/>
                <a:gd name="T5" fmla="*/ 12 h 24"/>
                <a:gd name="T6" fmla="*/ 19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4" y="5"/>
                    <a:pt x="26" y="0"/>
                    <a:pt x="17" y="0"/>
                  </a:cubicBezTo>
                  <a:cubicBezTo>
                    <a:pt x="7" y="0"/>
                    <a:pt x="0" y="5"/>
                    <a:pt x="1" y="12"/>
                  </a:cubicBezTo>
                  <a:cubicBezTo>
                    <a:pt x="2" y="19"/>
                    <a:pt x="10" y="24"/>
                    <a:pt x="19" y="24"/>
                  </a:cubicBezTo>
                  <a:cubicBezTo>
                    <a:pt x="29" y="24"/>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538" name="išļiḍe"/>
            <p:cNvSpPr/>
            <p:nvPr userDrawn="1"/>
          </p:nvSpPr>
          <p:spPr bwMode="auto">
            <a:xfrm>
              <a:off x="6813955" y="3222158"/>
              <a:ext cx="126522"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5"/>
                    <a:pt x="25" y="0"/>
                    <a:pt x="16" y="0"/>
                  </a:cubicBezTo>
                  <a:cubicBezTo>
                    <a:pt x="7" y="0"/>
                    <a:pt x="0" y="5"/>
                    <a:pt x="1" y="12"/>
                  </a:cubicBezTo>
                  <a:cubicBezTo>
                    <a:pt x="1" y="19"/>
                    <a:pt x="10" y="24"/>
                    <a:pt x="19" y="24"/>
                  </a:cubicBezTo>
                  <a:cubicBezTo>
                    <a:pt x="28" y="24"/>
                    <a:pt x="35" y="19"/>
                    <a:pt x="34" y="12"/>
                  </a:cubicBezTo>
                  <a:close/>
                </a:path>
              </a:pathLst>
            </a:custGeom>
            <a:grpFill/>
            <a:ln>
              <a:noFill/>
            </a:ln>
          </p:spPr>
          <p:txBody>
            <a:bodyPr anchor="ctr"/>
            <a:lstStyle/>
            <a:p>
              <a:pPr algn="ctr"/>
              <a:endParaRPr>
                <a:solidFill>
                  <a:schemeClr val="accent1">
                    <a:lumMod val="50000"/>
                  </a:schemeClr>
                </a:solidFill>
              </a:endParaRPr>
            </a:p>
          </p:txBody>
        </p:sp>
        <p:sp>
          <p:nvSpPr>
            <p:cNvPr id="539" name="iṥḷiḑé"/>
            <p:cNvSpPr/>
            <p:nvPr userDrawn="1"/>
          </p:nvSpPr>
          <p:spPr bwMode="auto">
            <a:xfrm>
              <a:off x="4988648" y="3331707"/>
              <a:ext cx="128065" cy="91034"/>
            </a:xfrm>
            <a:custGeom>
              <a:avLst/>
              <a:gdLst>
                <a:gd name="T0" fmla="*/ 35 w 35"/>
                <a:gd name="T1" fmla="*/ 12 h 25"/>
                <a:gd name="T2" fmla="*/ 19 w 35"/>
                <a:gd name="T3" fmla="*/ 0 h 25"/>
                <a:gd name="T4" fmla="*/ 0 w 35"/>
                <a:gd name="T5" fmla="*/ 12 h 25"/>
                <a:gd name="T6" fmla="*/ 16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9" y="0"/>
                  </a:cubicBezTo>
                  <a:cubicBezTo>
                    <a:pt x="9" y="0"/>
                    <a:pt x="1" y="5"/>
                    <a:pt x="0" y="12"/>
                  </a:cubicBezTo>
                  <a:cubicBezTo>
                    <a:pt x="0" y="19"/>
                    <a:pt x="7" y="25"/>
                    <a:pt x="16" y="25"/>
                  </a:cubicBezTo>
                  <a:cubicBezTo>
                    <a:pt x="26" y="25"/>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40" name="ïšḷiḋé"/>
            <p:cNvSpPr/>
            <p:nvPr userDrawn="1"/>
          </p:nvSpPr>
          <p:spPr bwMode="auto">
            <a:xfrm>
              <a:off x="5142943" y="3331707"/>
              <a:ext cx="126522" cy="91034"/>
            </a:xfrm>
            <a:custGeom>
              <a:avLst/>
              <a:gdLst>
                <a:gd name="T0" fmla="*/ 35 w 35"/>
                <a:gd name="T1" fmla="*/ 12 h 25"/>
                <a:gd name="T2" fmla="*/ 19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9" y="0"/>
                  </a:cubicBezTo>
                  <a:cubicBezTo>
                    <a:pt x="9" y="0"/>
                    <a:pt x="1" y="5"/>
                    <a:pt x="0" y="12"/>
                  </a:cubicBezTo>
                  <a:cubicBezTo>
                    <a:pt x="0" y="19"/>
                    <a:pt x="7" y="25"/>
                    <a:pt x="17" y="25"/>
                  </a:cubicBezTo>
                  <a:cubicBezTo>
                    <a:pt x="26" y="25"/>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41" name="isľïďê"/>
            <p:cNvSpPr/>
            <p:nvPr userDrawn="1"/>
          </p:nvSpPr>
          <p:spPr bwMode="auto">
            <a:xfrm>
              <a:off x="5295695" y="3331707"/>
              <a:ext cx="128065"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8" y="0"/>
                  </a:cubicBezTo>
                  <a:cubicBezTo>
                    <a:pt x="9" y="0"/>
                    <a:pt x="1" y="5"/>
                    <a:pt x="0" y="12"/>
                  </a:cubicBezTo>
                  <a:cubicBezTo>
                    <a:pt x="0" y="19"/>
                    <a:pt x="7" y="25"/>
                    <a:pt x="17" y="25"/>
                  </a:cubicBezTo>
                  <a:cubicBezTo>
                    <a:pt x="26" y="25"/>
                    <a:pt x="34" y="19"/>
                    <a:pt x="35" y="12"/>
                  </a:cubicBezTo>
                  <a:close/>
                </a:path>
              </a:pathLst>
            </a:custGeom>
            <a:grpFill/>
            <a:ln>
              <a:noFill/>
            </a:ln>
          </p:spPr>
          <p:txBody>
            <a:bodyPr anchor="ctr"/>
            <a:lstStyle/>
            <a:p>
              <a:pPr algn="ctr"/>
              <a:endParaRPr>
                <a:solidFill>
                  <a:schemeClr val="accent1">
                    <a:lumMod val="50000"/>
                  </a:schemeClr>
                </a:solidFill>
              </a:endParaRPr>
            </a:p>
          </p:txBody>
        </p:sp>
        <p:sp>
          <p:nvSpPr>
            <p:cNvPr id="542" name="îşḷïde"/>
            <p:cNvSpPr/>
            <p:nvPr userDrawn="1"/>
          </p:nvSpPr>
          <p:spPr bwMode="auto">
            <a:xfrm>
              <a:off x="5448446" y="3331707"/>
              <a:ext cx="128065"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8" y="0"/>
                  </a:cubicBezTo>
                  <a:cubicBezTo>
                    <a:pt x="9" y="0"/>
                    <a:pt x="1" y="5"/>
                    <a:pt x="0" y="12"/>
                  </a:cubicBezTo>
                  <a:cubicBezTo>
                    <a:pt x="0" y="19"/>
                    <a:pt x="8" y="25"/>
                    <a:pt x="17"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3" name="ïś1îdè"/>
            <p:cNvSpPr/>
            <p:nvPr userDrawn="1"/>
          </p:nvSpPr>
          <p:spPr bwMode="auto">
            <a:xfrm>
              <a:off x="5602741" y="3331707"/>
              <a:ext cx="126522"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8" y="0"/>
                  </a:cubicBezTo>
                  <a:cubicBezTo>
                    <a:pt x="8" y="0"/>
                    <a:pt x="1" y="5"/>
                    <a:pt x="0" y="12"/>
                  </a:cubicBezTo>
                  <a:cubicBezTo>
                    <a:pt x="0" y="19"/>
                    <a:pt x="8" y="25"/>
                    <a:pt x="17"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4" name="ïṩľíḍe"/>
            <p:cNvSpPr/>
            <p:nvPr userDrawn="1"/>
          </p:nvSpPr>
          <p:spPr bwMode="auto">
            <a:xfrm>
              <a:off x="5755493" y="3331707"/>
              <a:ext cx="128065" cy="91034"/>
            </a:xfrm>
            <a:custGeom>
              <a:avLst/>
              <a:gdLst>
                <a:gd name="T0" fmla="*/ 35 w 35"/>
                <a:gd name="T1" fmla="*/ 12 h 25"/>
                <a:gd name="T2" fmla="*/ 18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8" y="0"/>
                  </a:cubicBezTo>
                  <a:cubicBezTo>
                    <a:pt x="8" y="0"/>
                    <a:pt x="1" y="5"/>
                    <a:pt x="0" y="12"/>
                  </a:cubicBezTo>
                  <a:cubicBezTo>
                    <a:pt x="0" y="19"/>
                    <a:pt x="8" y="25"/>
                    <a:pt x="18"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5" name="îšľíḋê"/>
            <p:cNvSpPr/>
            <p:nvPr userDrawn="1"/>
          </p:nvSpPr>
          <p:spPr bwMode="auto">
            <a:xfrm>
              <a:off x="5908244" y="3331707"/>
              <a:ext cx="128065"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7" y="0"/>
                  </a:cubicBezTo>
                  <a:cubicBezTo>
                    <a:pt x="8" y="0"/>
                    <a:pt x="0" y="5"/>
                    <a:pt x="0" y="12"/>
                  </a:cubicBezTo>
                  <a:cubicBezTo>
                    <a:pt x="1" y="19"/>
                    <a:pt x="8" y="25"/>
                    <a:pt x="18" y="25"/>
                  </a:cubicBezTo>
                  <a:cubicBezTo>
                    <a:pt x="27"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6" name="ïšḷîḋê"/>
            <p:cNvSpPr/>
            <p:nvPr userDrawn="1"/>
          </p:nvSpPr>
          <p:spPr bwMode="auto">
            <a:xfrm>
              <a:off x="6062539" y="3331707"/>
              <a:ext cx="126522"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7" y="0"/>
                    <a:pt x="17" y="0"/>
                  </a:cubicBezTo>
                  <a:cubicBezTo>
                    <a:pt x="8" y="0"/>
                    <a:pt x="0" y="5"/>
                    <a:pt x="0" y="12"/>
                  </a:cubicBezTo>
                  <a:cubicBezTo>
                    <a:pt x="1" y="19"/>
                    <a:pt x="9" y="25"/>
                    <a:pt x="18"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7" name="iṩḻïḑè"/>
            <p:cNvSpPr/>
            <p:nvPr userDrawn="1"/>
          </p:nvSpPr>
          <p:spPr bwMode="auto">
            <a:xfrm>
              <a:off x="6215291" y="3331707"/>
              <a:ext cx="128065"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7" y="0"/>
                  </a:cubicBezTo>
                  <a:cubicBezTo>
                    <a:pt x="7" y="0"/>
                    <a:pt x="0" y="5"/>
                    <a:pt x="0" y="12"/>
                  </a:cubicBezTo>
                  <a:cubicBezTo>
                    <a:pt x="1" y="19"/>
                    <a:pt x="9" y="25"/>
                    <a:pt x="18"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8" name="ísľîḋè"/>
            <p:cNvSpPr/>
            <p:nvPr userDrawn="1"/>
          </p:nvSpPr>
          <p:spPr bwMode="auto">
            <a:xfrm>
              <a:off x="6368042" y="3331707"/>
              <a:ext cx="128065" cy="91034"/>
            </a:xfrm>
            <a:custGeom>
              <a:avLst/>
              <a:gdLst>
                <a:gd name="T0" fmla="*/ 35 w 35"/>
                <a:gd name="T1" fmla="*/ 12 h 25"/>
                <a:gd name="T2" fmla="*/ 17 w 35"/>
                <a:gd name="T3" fmla="*/ 0 h 25"/>
                <a:gd name="T4" fmla="*/ 0 w 35"/>
                <a:gd name="T5" fmla="*/ 12 h 25"/>
                <a:gd name="T6" fmla="*/ 19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7" y="0"/>
                  </a:cubicBezTo>
                  <a:cubicBezTo>
                    <a:pt x="7" y="0"/>
                    <a:pt x="0" y="5"/>
                    <a:pt x="0" y="12"/>
                  </a:cubicBezTo>
                  <a:cubicBezTo>
                    <a:pt x="1" y="19"/>
                    <a:pt x="9" y="25"/>
                    <a:pt x="19"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49" name="î$ḷíḋê"/>
            <p:cNvSpPr/>
            <p:nvPr userDrawn="1"/>
          </p:nvSpPr>
          <p:spPr bwMode="auto">
            <a:xfrm>
              <a:off x="6520795" y="3331707"/>
              <a:ext cx="128065" cy="91034"/>
            </a:xfrm>
            <a:custGeom>
              <a:avLst/>
              <a:gdLst>
                <a:gd name="T0" fmla="*/ 35 w 35"/>
                <a:gd name="T1" fmla="*/ 12 h 25"/>
                <a:gd name="T2" fmla="*/ 16 w 35"/>
                <a:gd name="T3" fmla="*/ 0 h 25"/>
                <a:gd name="T4" fmla="*/ 0 w 35"/>
                <a:gd name="T5" fmla="*/ 12 h 25"/>
                <a:gd name="T6" fmla="*/ 19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6" y="0"/>
                  </a:cubicBezTo>
                  <a:cubicBezTo>
                    <a:pt x="7" y="0"/>
                    <a:pt x="0" y="5"/>
                    <a:pt x="0" y="12"/>
                  </a:cubicBezTo>
                  <a:cubicBezTo>
                    <a:pt x="1" y="19"/>
                    <a:pt x="9" y="25"/>
                    <a:pt x="19" y="25"/>
                  </a:cubicBezTo>
                  <a:cubicBezTo>
                    <a:pt x="28" y="25"/>
                    <a:pt x="35" y="19"/>
                    <a:pt x="35" y="12"/>
                  </a:cubicBezTo>
                  <a:close/>
                </a:path>
              </a:pathLst>
            </a:custGeom>
            <a:grpFill/>
            <a:ln>
              <a:noFill/>
            </a:ln>
          </p:spPr>
          <p:txBody>
            <a:bodyPr anchor="ctr"/>
            <a:lstStyle/>
            <a:p>
              <a:pPr algn="ctr"/>
              <a:endParaRPr>
                <a:solidFill>
                  <a:schemeClr val="accent1">
                    <a:lumMod val="50000"/>
                  </a:schemeClr>
                </a:solidFill>
              </a:endParaRPr>
            </a:p>
          </p:txBody>
        </p:sp>
        <p:sp>
          <p:nvSpPr>
            <p:cNvPr id="550" name="iŝḷíḋe"/>
            <p:cNvSpPr/>
            <p:nvPr userDrawn="1"/>
          </p:nvSpPr>
          <p:spPr bwMode="auto">
            <a:xfrm>
              <a:off x="6675089" y="3331707"/>
              <a:ext cx="131151" cy="91034"/>
            </a:xfrm>
            <a:custGeom>
              <a:avLst/>
              <a:gdLst>
                <a:gd name="T0" fmla="*/ 35 w 36"/>
                <a:gd name="T1" fmla="*/ 12 h 25"/>
                <a:gd name="T2" fmla="*/ 16 w 36"/>
                <a:gd name="T3" fmla="*/ 0 h 25"/>
                <a:gd name="T4" fmla="*/ 0 w 36"/>
                <a:gd name="T5" fmla="*/ 12 h 25"/>
                <a:gd name="T6" fmla="*/ 19 w 36"/>
                <a:gd name="T7" fmla="*/ 25 h 25"/>
                <a:gd name="T8" fmla="*/ 35 w 36"/>
                <a:gd name="T9" fmla="*/ 12 h 25"/>
              </a:gdLst>
              <a:ahLst/>
              <a:cxnLst>
                <a:cxn ang="0">
                  <a:pos x="T0" y="T1"/>
                </a:cxn>
                <a:cxn ang="0">
                  <a:pos x="T2" y="T3"/>
                </a:cxn>
                <a:cxn ang="0">
                  <a:pos x="T4" y="T5"/>
                </a:cxn>
                <a:cxn ang="0">
                  <a:pos x="T6" y="T7"/>
                </a:cxn>
                <a:cxn ang="0">
                  <a:pos x="T8" y="T9"/>
                </a:cxn>
              </a:cxnLst>
              <a:rect l="0" t="0" r="r" b="b"/>
              <a:pathLst>
                <a:path w="36" h="25">
                  <a:moveTo>
                    <a:pt x="35" y="12"/>
                  </a:moveTo>
                  <a:cubicBezTo>
                    <a:pt x="34" y="5"/>
                    <a:pt x="26" y="0"/>
                    <a:pt x="16" y="0"/>
                  </a:cubicBezTo>
                  <a:cubicBezTo>
                    <a:pt x="7" y="0"/>
                    <a:pt x="0" y="5"/>
                    <a:pt x="0" y="12"/>
                  </a:cubicBezTo>
                  <a:cubicBezTo>
                    <a:pt x="1" y="19"/>
                    <a:pt x="10" y="25"/>
                    <a:pt x="19" y="25"/>
                  </a:cubicBezTo>
                  <a:cubicBezTo>
                    <a:pt x="29" y="25"/>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551" name="í$ḷïďè"/>
            <p:cNvSpPr/>
            <p:nvPr userDrawn="1"/>
          </p:nvSpPr>
          <p:spPr bwMode="auto">
            <a:xfrm>
              <a:off x="6827841" y="3331707"/>
              <a:ext cx="131151" cy="91034"/>
            </a:xfrm>
            <a:custGeom>
              <a:avLst/>
              <a:gdLst>
                <a:gd name="T0" fmla="*/ 35 w 36"/>
                <a:gd name="T1" fmla="*/ 12 h 25"/>
                <a:gd name="T2" fmla="*/ 16 w 36"/>
                <a:gd name="T3" fmla="*/ 0 h 25"/>
                <a:gd name="T4" fmla="*/ 0 w 36"/>
                <a:gd name="T5" fmla="*/ 12 h 25"/>
                <a:gd name="T6" fmla="*/ 19 w 36"/>
                <a:gd name="T7" fmla="*/ 25 h 25"/>
                <a:gd name="T8" fmla="*/ 35 w 36"/>
                <a:gd name="T9" fmla="*/ 12 h 25"/>
              </a:gdLst>
              <a:ahLst/>
              <a:cxnLst>
                <a:cxn ang="0">
                  <a:pos x="T0" y="T1"/>
                </a:cxn>
                <a:cxn ang="0">
                  <a:pos x="T2" y="T3"/>
                </a:cxn>
                <a:cxn ang="0">
                  <a:pos x="T4" y="T5"/>
                </a:cxn>
                <a:cxn ang="0">
                  <a:pos x="T6" y="T7"/>
                </a:cxn>
                <a:cxn ang="0">
                  <a:pos x="T8" y="T9"/>
                </a:cxn>
              </a:cxnLst>
              <a:rect l="0" t="0" r="r" b="b"/>
              <a:pathLst>
                <a:path w="36" h="25">
                  <a:moveTo>
                    <a:pt x="35" y="12"/>
                  </a:moveTo>
                  <a:cubicBezTo>
                    <a:pt x="34" y="5"/>
                    <a:pt x="25" y="0"/>
                    <a:pt x="16" y="0"/>
                  </a:cubicBezTo>
                  <a:cubicBezTo>
                    <a:pt x="6" y="0"/>
                    <a:pt x="0" y="5"/>
                    <a:pt x="0" y="12"/>
                  </a:cubicBezTo>
                  <a:cubicBezTo>
                    <a:pt x="1" y="19"/>
                    <a:pt x="10" y="25"/>
                    <a:pt x="19" y="25"/>
                  </a:cubicBezTo>
                  <a:cubicBezTo>
                    <a:pt x="29" y="25"/>
                    <a:pt x="36" y="19"/>
                    <a:pt x="35" y="12"/>
                  </a:cubicBezTo>
                  <a:close/>
                </a:path>
              </a:pathLst>
            </a:custGeom>
            <a:grpFill/>
            <a:ln>
              <a:noFill/>
            </a:ln>
          </p:spPr>
          <p:txBody>
            <a:bodyPr anchor="ctr"/>
            <a:lstStyle/>
            <a:p>
              <a:pPr algn="ctr"/>
              <a:endParaRPr>
                <a:solidFill>
                  <a:schemeClr val="accent1">
                    <a:lumMod val="50000"/>
                  </a:schemeClr>
                </a:solidFill>
              </a:endParaRPr>
            </a:p>
          </p:txBody>
        </p:sp>
        <p:sp>
          <p:nvSpPr>
            <p:cNvPr id="552" name="í$ḻíḓé"/>
            <p:cNvSpPr/>
            <p:nvPr userDrawn="1"/>
          </p:nvSpPr>
          <p:spPr bwMode="auto">
            <a:xfrm>
              <a:off x="6977507" y="3331707"/>
              <a:ext cx="135779" cy="91034"/>
            </a:xfrm>
            <a:custGeom>
              <a:avLst/>
              <a:gdLst>
                <a:gd name="T0" fmla="*/ 36 w 37"/>
                <a:gd name="T1" fmla="*/ 12 h 25"/>
                <a:gd name="T2" fmla="*/ 17 w 37"/>
                <a:gd name="T3" fmla="*/ 0 h 25"/>
                <a:gd name="T4" fmla="*/ 1 w 37"/>
                <a:gd name="T5" fmla="*/ 12 h 25"/>
                <a:gd name="T6" fmla="*/ 21 w 37"/>
                <a:gd name="T7" fmla="*/ 25 h 25"/>
                <a:gd name="T8" fmla="*/ 36 w 37"/>
                <a:gd name="T9" fmla="*/ 12 h 25"/>
              </a:gdLst>
              <a:ahLst/>
              <a:cxnLst>
                <a:cxn ang="0">
                  <a:pos x="T0" y="T1"/>
                </a:cxn>
                <a:cxn ang="0">
                  <a:pos x="T2" y="T3"/>
                </a:cxn>
                <a:cxn ang="0">
                  <a:pos x="T4" y="T5"/>
                </a:cxn>
                <a:cxn ang="0">
                  <a:pos x="T6" y="T7"/>
                </a:cxn>
                <a:cxn ang="0">
                  <a:pos x="T8" y="T9"/>
                </a:cxn>
              </a:cxnLst>
              <a:rect l="0" t="0" r="r" b="b"/>
              <a:pathLst>
                <a:path w="37" h="25">
                  <a:moveTo>
                    <a:pt x="36" y="12"/>
                  </a:moveTo>
                  <a:cubicBezTo>
                    <a:pt x="35" y="5"/>
                    <a:pt x="26" y="0"/>
                    <a:pt x="17" y="0"/>
                  </a:cubicBezTo>
                  <a:cubicBezTo>
                    <a:pt x="7" y="0"/>
                    <a:pt x="0" y="5"/>
                    <a:pt x="1" y="12"/>
                  </a:cubicBezTo>
                  <a:cubicBezTo>
                    <a:pt x="2" y="19"/>
                    <a:pt x="11" y="25"/>
                    <a:pt x="21" y="25"/>
                  </a:cubicBezTo>
                  <a:cubicBezTo>
                    <a:pt x="30" y="25"/>
                    <a:pt x="37" y="19"/>
                    <a:pt x="36" y="12"/>
                  </a:cubicBezTo>
                  <a:close/>
                </a:path>
              </a:pathLst>
            </a:custGeom>
            <a:grpFill/>
            <a:ln>
              <a:noFill/>
            </a:ln>
          </p:spPr>
          <p:txBody>
            <a:bodyPr anchor="ctr"/>
            <a:lstStyle/>
            <a:p>
              <a:pPr algn="ctr"/>
              <a:endParaRPr>
                <a:solidFill>
                  <a:schemeClr val="accent1">
                    <a:lumMod val="50000"/>
                  </a:schemeClr>
                </a:solidFill>
              </a:endParaRPr>
            </a:p>
          </p:txBody>
        </p:sp>
        <p:sp>
          <p:nvSpPr>
            <p:cNvPr id="553" name="îşḻidè"/>
            <p:cNvSpPr/>
            <p:nvPr userDrawn="1"/>
          </p:nvSpPr>
          <p:spPr bwMode="auto">
            <a:xfrm>
              <a:off x="5755493" y="3445885"/>
              <a:ext cx="128065" cy="94120"/>
            </a:xfrm>
            <a:prstGeom prst="ellipse">
              <a:avLst/>
            </a:prstGeom>
            <a:grpFill/>
            <a:ln>
              <a:noFill/>
            </a:ln>
          </p:spPr>
          <p:txBody>
            <a:bodyPr anchor="ctr"/>
            <a:lstStyle/>
            <a:p>
              <a:pPr algn="ctr"/>
              <a:endParaRPr>
                <a:solidFill>
                  <a:schemeClr val="accent1">
                    <a:lumMod val="50000"/>
                  </a:schemeClr>
                </a:solidFill>
              </a:endParaRPr>
            </a:p>
          </p:txBody>
        </p:sp>
        <p:sp>
          <p:nvSpPr>
            <p:cNvPr id="554" name="îşļiďê"/>
            <p:cNvSpPr/>
            <p:nvPr userDrawn="1"/>
          </p:nvSpPr>
          <p:spPr bwMode="auto">
            <a:xfrm>
              <a:off x="5912874" y="3445885"/>
              <a:ext cx="126522" cy="94120"/>
            </a:xfrm>
            <a:custGeom>
              <a:avLst/>
              <a:gdLst>
                <a:gd name="T0" fmla="*/ 35 w 35"/>
                <a:gd name="T1" fmla="*/ 12 h 26"/>
                <a:gd name="T2" fmla="*/ 17 w 35"/>
                <a:gd name="T3" fmla="*/ 0 h 26"/>
                <a:gd name="T4" fmla="*/ 0 w 35"/>
                <a:gd name="T5" fmla="*/ 12 h 26"/>
                <a:gd name="T6" fmla="*/ 17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4" y="5"/>
                    <a:pt x="26" y="0"/>
                    <a:pt x="17" y="0"/>
                  </a:cubicBezTo>
                  <a:cubicBezTo>
                    <a:pt x="7" y="0"/>
                    <a:pt x="0" y="5"/>
                    <a:pt x="0" y="12"/>
                  </a:cubicBezTo>
                  <a:cubicBezTo>
                    <a:pt x="0" y="20"/>
                    <a:pt x="8" y="26"/>
                    <a:pt x="17" y="26"/>
                  </a:cubicBezTo>
                  <a:cubicBezTo>
                    <a:pt x="27" y="26"/>
                    <a:pt x="35" y="20"/>
                    <a:pt x="35" y="12"/>
                  </a:cubicBezTo>
                  <a:close/>
                </a:path>
              </a:pathLst>
            </a:custGeom>
            <a:grpFill/>
            <a:ln>
              <a:noFill/>
            </a:ln>
          </p:spPr>
          <p:txBody>
            <a:bodyPr anchor="ctr"/>
            <a:lstStyle/>
            <a:p>
              <a:pPr algn="ctr"/>
              <a:endParaRPr>
                <a:solidFill>
                  <a:schemeClr val="accent1">
                    <a:lumMod val="50000"/>
                  </a:schemeClr>
                </a:solidFill>
              </a:endParaRPr>
            </a:p>
          </p:txBody>
        </p:sp>
        <p:sp>
          <p:nvSpPr>
            <p:cNvPr id="555" name="iŝļïḑé"/>
            <p:cNvSpPr/>
            <p:nvPr userDrawn="1"/>
          </p:nvSpPr>
          <p:spPr bwMode="auto">
            <a:xfrm>
              <a:off x="6065625" y="3445885"/>
              <a:ext cx="128065" cy="94120"/>
            </a:xfrm>
            <a:custGeom>
              <a:avLst/>
              <a:gdLst>
                <a:gd name="T0" fmla="*/ 35 w 35"/>
                <a:gd name="T1" fmla="*/ 12 h 26"/>
                <a:gd name="T2" fmla="*/ 17 w 35"/>
                <a:gd name="T3" fmla="*/ 0 h 26"/>
                <a:gd name="T4" fmla="*/ 0 w 35"/>
                <a:gd name="T5" fmla="*/ 12 h 26"/>
                <a:gd name="T6" fmla="*/ 18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5" y="5"/>
                    <a:pt x="27" y="0"/>
                    <a:pt x="17" y="0"/>
                  </a:cubicBezTo>
                  <a:cubicBezTo>
                    <a:pt x="8" y="0"/>
                    <a:pt x="0" y="5"/>
                    <a:pt x="0" y="12"/>
                  </a:cubicBezTo>
                  <a:cubicBezTo>
                    <a:pt x="1" y="20"/>
                    <a:pt x="9" y="26"/>
                    <a:pt x="18" y="26"/>
                  </a:cubicBezTo>
                  <a:cubicBezTo>
                    <a:pt x="28" y="26"/>
                    <a:pt x="35" y="20"/>
                    <a:pt x="35" y="12"/>
                  </a:cubicBezTo>
                  <a:close/>
                </a:path>
              </a:pathLst>
            </a:custGeom>
            <a:grpFill/>
            <a:ln>
              <a:noFill/>
            </a:ln>
          </p:spPr>
          <p:txBody>
            <a:bodyPr anchor="ctr"/>
            <a:lstStyle/>
            <a:p>
              <a:pPr algn="ctr"/>
              <a:endParaRPr>
                <a:solidFill>
                  <a:schemeClr val="accent1">
                    <a:lumMod val="50000"/>
                  </a:schemeClr>
                </a:solidFill>
              </a:endParaRPr>
            </a:p>
          </p:txBody>
        </p:sp>
        <p:sp>
          <p:nvSpPr>
            <p:cNvPr id="556" name="iŝlïḍè"/>
            <p:cNvSpPr/>
            <p:nvPr userDrawn="1"/>
          </p:nvSpPr>
          <p:spPr bwMode="auto">
            <a:xfrm>
              <a:off x="6223006" y="3445885"/>
              <a:ext cx="126522" cy="94120"/>
            </a:xfrm>
            <a:custGeom>
              <a:avLst/>
              <a:gdLst>
                <a:gd name="T0" fmla="*/ 35 w 35"/>
                <a:gd name="T1" fmla="*/ 12 h 26"/>
                <a:gd name="T2" fmla="*/ 17 w 35"/>
                <a:gd name="T3" fmla="*/ 0 h 26"/>
                <a:gd name="T4" fmla="*/ 0 w 35"/>
                <a:gd name="T5" fmla="*/ 12 h 26"/>
                <a:gd name="T6" fmla="*/ 18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4" y="5"/>
                    <a:pt x="26" y="0"/>
                    <a:pt x="17" y="0"/>
                  </a:cubicBezTo>
                  <a:cubicBezTo>
                    <a:pt x="7" y="0"/>
                    <a:pt x="0" y="5"/>
                    <a:pt x="0" y="12"/>
                  </a:cubicBezTo>
                  <a:cubicBezTo>
                    <a:pt x="0" y="20"/>
                    <a:pt x="8" y="26"/>
                    <a:pt x="18" y="26"/>
                  </a:cubicBezTo>
                  <a:cubicBezTo>
                    <a:pt x="28" y="26"/>
                    <a:pt x="35" y="20"/>
                    <a:pt x="35" y="12"/>
                  </a:cubicBezTo>
                  <a:close/>
                </a:path>
              </a:pathLst>
            </a:custGeom>
            <a:grpFill/>
            <a:ln>
              <a:noFill/>
            </a:ln>
          </p:spPr>
          <p:txBody>
            <a:bodyPr anchor="ctr"/>
            <a:lstStyle/>
            <a:p>
              <a:pPr algn="ctr"/>
              <a:endParaRPr>
                <a:solidFill>
                  <a:schemeClr val="accent1">
                    <a:lumMod val="50000"/>
                  </a:schemeClr>
                </a:solidFill>
              </a:endParaRPr>
            </a:p>
          </p:txBody>
        </p:sp>
        <p:sp>
          <p:nvSpPr>
            <p:cNvPr id="557" name="îṥ1ide"/>
            <p:cNvSpPr/>
            <p:nvPr userDrawn="1"/>
          </p:nvSpPr>
          <p:spPr bwMode="auto">
            <a:xfrm>
              <a:off x="6375758" y="3445885"/>
              <a:ext cx="131151" cy="94120"/>
            </a:xfrm>
            <a:custGeom>
              <a:avLst/>
              <a:gdLst>
                <a:gd name="T0" fmla="*/ 35 w 36"/>
                <a:gd name="T1" fmla="*/ 12 h 26"/>
                <a:gd name="T2" fmla="*/ 17 w 36"/>
                <a:gd name="T3" fmla="*/ 0 h 26"/>
                <a:gd name="T4" fmla="*/ 1 w 36"/>
                <a:gd name="T5" fmla="*/ 12 h 26"/>
                <a:gd name="T6" fmla="*/ 19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5" y="5"/>
                    <a:pt x="27" y="0"/>
                    <a:pt x="17" y="0"/>
                  </a:cubicBezTo>
                  <a:cubicBezTo>
                    <a:pt x="7" y="0"/>
                    <a:pt x="0" y="5"/>
                    <a:pt x="1" y="12"/>
                  </a:cubicBezTo>
                  <a:cubicBezTo>
                    <a:pt x="1" y="20"/>
                    <a:pt x="9" y="26"/>
                    <a:pt x="19" y="26"/>
                  </a:cubicBezTo>
                  <a:cubicBezTo>
                    <a:pt x="29" y="26"/>
                    <a:pt x="36" y="20"/>
                    <a:pt x="35" y="12"/>
                  </a:cubicBezTo>
                  <a:close/>
                </a:path>
              </a:pathLst>
            </a:custGeom>
            <a:grpFill/>
            <a:ln>
              <a:noFill/>
            </a:ln>
          </p:spPr>
          <p:txBody>
            <a:bodyPr anchor="ctr"/>
            <a:lstStyle/>
            <a:p>
              <a:pPr algn="ctr"/>
              <a:endParaRPr>
                <a:solidFill>
                  <a:schemeClr val="accent1">
                    <a:lumMod val="50000"/>
                  </a:schemeClr>
                </a:solidFill>
              </a:endParaRPr>
            </a:p>
          </p:txBody>
        </p:sp>
        <p:sp>
          <p:nvSpPr>
            <p:cNvPr id="558" name="í$ļiḓè"/>
            <p:cNvSpPr/>
            <p:nvPr userDrawn="1"/>
          </p:nvSpPr>
          <p:spPr bwMode="auto">
            <a:xfrm>
              <a:off x="6533138" y="3445885"/>
              <a:ext cx="131151" cy="94120"/>
            </a:xfrm>
            <a:custGeom>
              <a:avLst/>
              <a:gdLst>
                <a:gd name="T0" fmla="*/ 35 w 36"/>
                <a:gd name="T1" fmla="*/ 12 h 26"/>
                <a:gd name="T2" fmla="*/ 16 w 36"/>
                <a:gd name="T3" fmla="*/ 0 h 26"/>
                <a:gd name="T4" fmla="*/ 0 w 36"/>
                <a:gd name="T5" fmla="*/ 12 h 26"/>
                <a:gd name="T6" fmla="*/ 19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4" y="5"/>
                    <a:pt x="26" y="0"/>
                    <a:pt x="16" y="0"/>
                  </a:cubicBezTo>
                  <a:cubicBezTo>
                    <a:pt x="7" y="0"/>
                    <a:pt x="0" y="5"/>
                    <a:pt x="0" y="12"/>
                  </a:cubicBezTo>
                  <a:cubicBezTo>
                    <a:pt x="1" y="20"/>
                    <a:pt x="9" y="26"/>
                    <a:pt x="19" y="26"/>
                  </a:cubicBezTo>
                  <a:cubicBezTo>
                    <a:pt x="29" y="26"/>
                    <a:pt x="36" y="20"/>
                    <a:pt x="35" y="12"/>
                  </a:cubicBezTo>
                  <a:close/>
                </a:path>
              </a:pathLst>
            </a:custGeom>
            <a:grpFill/>
            <a:ln>
              <a:noFill/>
            </a:ln>
          </p:spPr>
          <p:txBody>
            <a:bodyPr anchor="ctr"/>
            <a:lstStyle/>
            <a:p>
              <a:pPr algn="ctr"/>
              <a:endParaRPr>
                <a:solidFill>
                  <a:schemeClr val="accent1">
                    <a:lumMod val="50000"/>
                  </a:schemeClr>
                </a:solidFill>
              </a:endParaRPr>
            </a:p>
          </p:txBody>
        </p:sp>
        <p:sp>
          <p:nvSpPr>
            <p:cNvPr id="559" name="ïSļíḓè"/>
            <p:cNvSpPr/>
            <p:nvPr userDrawn="1"/>
          </p:nvSpPr>
          <p:spPr bwMode="auto">
            <a:xfrm>
              <a:off x="6685889" y="3445885"/>
              <a:ext cx="131151" cy="94120"/>
            </a:xfrm>
            <a:custGeom>
              <a:avLst/>
              <a:gdLst>
                <a:gd name="T0" fmla="*/ 36 w 36"/>
                <a:gd name="T1" fmla="*/ 12 h 26"/>
                <a:gd name="T2" fmla="*/ 17 w 36"/>
                <a:gd name="T3" fmla="*/ 0 h 26"/>
                <a:gd name="T4" fmla="*/ 1 w 36"/>
                <a:gd name="T5" fmla="*/ 12 h 26"/>
                <a:gd name="T6" fmla="*/ 20 w 36"/>
                <a:gd name="T7" fmla="*/ 26 h 26"/>
                <a:gd name="T8" fmla="*/ 36 w 36"/>
                <a:gd name="T9" fmla="*/ 12 h 26"/>
              </a:gdLst>
              <a:ahLst/>
              <a:cxnLst>
                <a:cxn ang="0">
                  <a:pos x="T0" y="T1"/>
                </a:cxn>
                <a:cxn ang="0">
                  <a:pos x="T2" y="T3"/>
                </a:cxn>
                <a:cxn ang="0">
                  <a:pos x="T4" y="T5"/>
                </a:cxn>
                <a:cxn ang="0">
                  <a:pos x="T6" y="T7"/>
                </a:cxn>
                <a:cxn ang="0">
                  <a:pos x="T8" y="T9"/>
                </a:cxn>
              </a:cxnLst>
              <a:rect l="0" t="0" r="r" b="b"/>
              <a:pathLst>
                <a:path w="36" h="26">
                  <a:moveTo>
                    <a:pt x="36" y="12"/>
                  </a:moveTo>
                  <a:cubicBezTo>
                    <a:pt x="35" y="5"/>
                    <a:pt x="26" y="0"/>
                    <a:pt x="17" y="0"/>
                  </a:cubicBezTo>
                  <a:cubicBezTo>
                    <a:pt x="7" y="0"/>
                    <a:pt x="0" y="5"/>
                    <a:pt x="1" y="12"/>
                  </a:cubicBezTo>
                  <a:cubicBezTo>
                    <a:pt x="2" y="20"/>
                    <a:pt x="10" y="26"/>
                    <a:pt x="20" y="26"/>
                  </a:cubicBezTo>
                  <a:cubicBezTo>
                    <a:pt x="29" y="26"/>
                    <a:pt x="36" y="20"/>
                    <a:pt x="36" y="12"/>
                  </a:cubicBezTo>
                  <a:close/>
                </a:path>
              </a:pathLst>
            </a:custGeom>
            <a:grpFill/>
            <a:ln>
              <a:noFill/>
            </a:ln>
          </p:spPr>
          <p:txBody>
            <a:bodyPr anchor="ctr"/>
            <a:lstStyle/>
            <a:p>
              <a:pPr algn="ctr"/>
              <a:endParaRPr>
                <a:solidFill>
                  <a:schemeClr val="accent1">
                    <a:lumMod val="50000"/>
                  </a:schemeClr>
                </a:solidFill>
              </a:endParaRPr>
            </a:p>
          </p:txBody>
        </p:sp>
        <p:sp>
          <p:nvSpPr>
            <p:cNvPr id="560" name="íśľïḓè"/>
            <p:cNvSpPr/>
            <p:nvPr userDrawn="1"/>
          </p:nvSpPr>
          <p:spPr bwMode="auto">
            <a:xfrm>
              <a:off x="6843270" y="3445885"/>
              <a:ext cx="131151" cy="94120"/>
            </a:xfrm>
            <a:custGeom>
              <a:avLst/>
              <a:gdLst>
                <a:gd name="T0" fmla="*/ 35 w 36"/>
                <a:gd name="T1" fmla="*/ 12 h 26"/>
                <a:gd name="T2" fmla="*/ 16 w 36"/>
                <a:gd name="T3" fmla="*/ 0 h 26"/>
                <a:gd name="T4" fmla="*/ 0 w 36"/>
                <a:gd name="T5" fmla="*/ 12 h 26"/>
                <a:gd name="T6" fmla="*/ 20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4" y="5"/>
                    <a:pt x="26" y="0"/>
                    <a:pt x="16" y="0"/>
                  </a:cubicBezTo>
                  <a:cubicBezTo>
                    <a:pt x="7" y="0"/>
                    <a:pt x="0" y="5"/>
                    <a:pt x="0" y="12"/>
                  </a:cubicBezTo>
                  <a:cubicBezTo>
                    <a:pt x="1" y="20"/>
                    <a:pt x="10" y="26"/>
                    <a:pt x="20" y="26"/>
                  </a:cubicBezTo>
                  <a:cubicBezTo>
                    <a:pt x="29" y="26"/>
                    <a:pt x="36" y="20"/>
                    <a:pt x="35" y="12"/>
                  </a:cubicBezTo>
                  <a:close/>
                </a:path>
              </a:pathLst>
            </a:custGeom>
            <a:grpFill/>
            <a:ln>
              <a:noFill/>
            </a:ln>
          </p:spPr>
          <p:txBody>
            <a:bodyPr anchor="ctr"/>
            <a:lstStyle/>
            <a:p>
              <a:pPr algn="ctr"/>
              <a:endParaRPr>
                <a:solidFill>
                  <a:schemeClr val="accent1">
                    <a:lumMod val="50000"/>
                  </a:schemeClr>
                </a:solidFill>
              </a:endParaRPr>
            </a:p>
          </p:txBody>
        </p:sp>
        <p:sp>
          <p:nvSpPr>
            <p:cNvPr id="561" name="îṩļíḋe"/>
            <p:cNvSpPr/>
            <p:nvPr userDrawn="1"/>
          </p:nvSpPr>
          <p:spPr bwMode="auto">
            <a:xfrm>
              <a:off x="5755493" y="3558521"/>
              <a:ext cx="128065" cy="98749"/>
            </a:xfrm>
            <a:custGeom>
              <a:avLst/>
              <a:gdLst>
                <a:gd name="T0" fmla="*/ 35 w 35"/>
                <a:gd name="T1" fmla="*/ 14 h 27"/>
                <a:gd name="T2" fmla="*/ 18 w 35"/>
                <a:gd name="T3" fmla="*/ 0 h 27"/>
                <a:gd name="T4" fmla="*/ 0 w 35"/>
                <a:gd name="T5" fmla="*/ 14 h 27"/>
                <a:gd name="T6" fmla="*/ 17 w 35"/>
                <a:gd name="T7" fmla="*/ 27 h 27"/>
                <a:gd name="T8" fmla="*/ 35 w 35"/>
                <a:gd name="T9" fmla="*/ 14 h 27"/>
              </a:gdLst>
              <a:ahLst/>
              <a:cxnLst>
                <a:cxn ang="0">
                  <a:pos x="T0" y="T1"/>
                </a:cxn>
                <a:cxn ang="0">
                  <a:pos x="T2" y="T3"/>
                </a:cxn>
                <a:cxn ang="0">
                  <a:pos x="T4" y="T5"/>
                </a:cxn>
                <a:cxn ang="0">
                  <a:pos x="T6" y="T7"/>
                </a:cxn>
                <a:cxn ang="0">
                  <a:pos x="T8" y="T9"/>
                </a:cxn>
              </a:cxnLst>
              <a:rect l="0" t="0" r="r" b="b"/>
              <a:pathLst>
                <a:path w="35" h="27">
                  <a:moveTo>
                    <a:pt x="35" y="14"/>
                  </a:moveTo>
                  <a:cubicBezTo>
                    <a:pt x="35" y="6"/>
                    <a:pt x="27" y="0"/>
                    <a:pt x="18" y="0"/>
                  </a:cubicBezTo>
                  <a:cubicBezTo>
                    <a:pt x="8" y="0"/>
                    <a:pt x="0" y="6"/>
                    <a:pt x="0" y="14"/>
                  </a:cubicBezTo>
                  <a:cubicBezTo>
                    <a:pt x="0" y="21"/>
                    <a:pt x="8" y="27"/>
                    <a:pt x="17" y="27"/>
                  </a:cubicBezTo>
                  <a:cubicBezTo>
                    <a:pt x="27" y="27"/>
                    <a:pt x="35" y="21"/>
                    <a:pt x="35" y="14"/>
                  </a:cubicBezTo>
                  <a:close/>
                </a:path>
              </a:pathLst>
            </a:custGeom>
            <a:grpFill/>
            <a:ln>
              <a:noFill/>
            </a:ln>
          </p:spPr>
          <p:txBody>
            <a:bodyPr anchor="ctr"/>
            <a:lstStyle/>
            <a:p>
              <a:pPr algn="ctr"/>
              <a:endParaRPr>
                <a:solidFill>
                  <a:schemeClr val="accent1">
                    <a:lumMod val="50000"/>
                  </a:schemeClr>
                </a:solidFill>
              </a:endParaRPr>
            </a:p>
          </p:txBody>
        </p:sp>
        <p:sp>
          <p:nvSpPr>
            <p:cNvPr id="562" name="íṥļîḍè"/>
            <p:cNvSpPr/>
            <p:nvPr userDrawn="1"/>
          </p:nvSpPr>
          <p:spPr bwMode="auto">
            <a:xfrm>
              <a:off x="5912874" y="3558521"/>
              <a:ext cx="131151" cy="98749"/>
            </a:xfrm>
            <a:custGeom>
              <a:avLst/>
              <a:gdLst>
                <a:gd name="T0" fmla="*/ 35 w 36"/>
                <a:gd name="T1" fmla="*/ 14 h 27"/>
                <a:gd name="T2" fmla="*/ 18 w 36"/>
                <a:gd name="T3" fmla="*/ 0 h 27"/>
                <a:gd name="T4" fmla="*/ 0 w 36"/>
                <a:gd name="T5" fmla="*/ 14 h 27"/>
                <a:gd name="T6" fmla="*/ 18 w 36"/>
                <a:gd name="T7" fmla="*/ 27 h 27"/>
                <a:gd name="T8" fmla="*/ 35 w 36"/>
                <a:gd name="T9" fmla="*/ 14 h 27"/>
              </a:gdLst>
              <a:ahLst/>
              <a:cxnLst>
                <a:cxn ang="0">
                  <a:pos x="T0" y="T1"/>
                </a:cxn>
                <a:cxn ang="0">
                  <a:pos x="T2" y="T3"/>
                </a:cxn>
                <a:cxn ang="0">
                  <a:pos x="T4" y="T5"/>
                </a:cxn>
                <a:cxn ang="0">
                  <a:pos x="T6" y="T7"/>
                </a:cxn>
                <a:cxn ang="0">
                  <a:pos x="T8" y="T9"/>
                </a:cxn>
              </a:cxnLst>
              <a:rect l="0" t="0" r="r" b="b"/>
              <a:pathLst>
                <a:path w="36" h="27">
                  <a:moveTo>
                    <a:pt x="35" y="14"/>
                  </a:moveTo>
                  <a:cubicBezTo>
                    <a:pt x="35" y="6"/>
                    <a:pt x="27" y="0"/>
                    <a:pt x="18" y="0"/>
                  </a:cubicBezTo>
                  <a:cubicBezTo>
                    <a:pt x="8" y="0"/>
                    <a:pt x="0" y="6"/>
                    <a:pt x="0" y="14"/>
                  </a:cubicBezTo>
                  <a:cubicBezTo>
                    <a:pt x="0" y="21"/>
                    <a:pt x="8" y="27"/>
                    <a:pt x="18" y="27"/>
                  </a:cubicBezTo>
                  <a:cubicBezTo>
                    <a:pt x="28" y="27"/>
                    <a:pt x="36" y="21"/>
                    <a:pt x="35" y="14"/>
                  </a:cubicBezTo>
                  <a:close/>
                </a:path>
              </a:pathLst>
            </a:custGeom>
            <a:grpFill/>
            <a:ln>
              <a:noFill/>
            </a:ln>
          </p:spPr>
          <p:txBody>
            <a:bodyPr anchor="ctr"/>
            <a:lstStyle/>
            <a:p>
              <a:pPr algn="ctr"/>
              <a:endParaRPr>
                <a:solidFill>
                  <a:schemeClr val="accent1">
                    <a:lumMod val="50000"/>
                  </a:schemeClr>
                </a:solidFill>
              </a:endParaRPr>
            </a:p>
          </p:txBody>
        </p:sp>
        <p:sp>
          <p:nvSpPr>
            <p:cNvPr id="563" name="iṣḷîḓé"/>
            <p:cNvSpPr/>
            <p:nvPr userDrawn="1"/>
          </p:nvSpPr>
          <p:spPr bwMode="auto">
            <a:xfrm>
              <a:off x="6068711" y="3558521"/>
              <a:ext cx="131151" cy="98749"/>
            </a:xfrm>
            <a:custGeom>
              <a:avLst/>
              <a:gdLst>
                <a:gd name="T0" fmla="*/ 36 w 36"/>
                <a:gd name="T1" fmla="*/ 14 h 27"/>
                <a:gd name="T2" fmla="*/ 17 w 36"/>
                <a:gd name="T3" fmla="*/ 0 h 27"/>
                <a:gd name="T4" fmla="*/ 0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7" y="0"/>
                    <a:pt x="17" y="0"/>
                  </a:cubicBezTo>
                  <a:cubicBezTo>
                    <a:pt x="8" y="0"/>
                    <a:pt x="0" y="6"/>
                    <a:pt x="0" y="14"/>
                  </a:cubicBezTo>
                  <a:cubicBezTo>
                    <a:pt x="1" y="21"/>
                    <a:pt x="9" y="27"/>
                    <a:pt x="19" y="27"/>
                  </a:cubicBezTo>
                  <a:cubicBezTo>
                    <a:pt x="28" y="27"/>
                    <a:pt x="36" y="21"/>
                    <a:pt x="36" y="14"/>
                  </a:cubicBezTo>
                  <a:close/>
                </a:path>
              </a:pathLst>
            </a:custGeom>
            <a:grpFill/>
            <a:ln>
              <a:noFill/>
            </a:ln>
          </p:spPr>
          <p:txBody>
            <a:bodyPr anchor="ctr"/>
            <a:lstStyle/>
            <a:p>
              <a:pPr algn="ctr"/>
              <a:endParaRPr>
                <a:solidFill>
                  <a:schemeClr val="accent1">
                    <a:lumMod val="50000"/>
                  </a:schemeClr>
                </a:solidFill>
              </a:endParaRPr>
            </a:p>
          </p:txBody>
        </p:sp>
        <p:sp>
          <p:nvSpPr>
            <p:cNvPr id="564" name="íşḻídé"/>
            <p:cNvSpPr/>
            <p:nvPr userDrawn="1"/>
          </p:nvSpPr>
          <p:spPr bwMode="auto">
            <a:xfrm>
              <a:off x="6226091" y="3558521"/>
              <a:ext cx="131151" cy="98749"/>
            </a:xfrm>
            <a:custGeom>
              <a:avLst/>
              <a:gdLst>
                <a:gd name="T0" fmla="*/ 36 w 36"/>
                <a:gd name="T1" fmla="*/ 14 h 27"/>
                <a:gd name="T2" fmla="*/ 17 w 36"/>
                <a:gd name="T3" fmla="*/ 0 h 27"/>
                <a:gd name="T4" fmla="*/ 1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7" y="0"/>
                    <a:pt x="17" y="0"/>
                  </a:cubicBezTo>
                  <a:cubicBezTo>
                    <a:pt x="8" y="0"/>
                    <a:pt x="0" y="6"/>
                    <a:pt x="1" y="14"/>
                  </a:cubicBezTo>
                  <a:cubicBezTo>
                    <a:pt x="1" y="21"/>
                    <a:pt x="9" y="27"/>
                    <a:pt x="19" y="27"/>
                  </a:cubicBezTo>
                  <a:cubicBezTo>
                    <a:pt x="29" y="27"/>
                    <a:pt x="36" y="21"/>
                    <a:pt x="36" y="14"/>
                  </a:cubicBezTo>
                  <a:close/>
                </a:path>
              </a:pathLst>
            </a:custGeom>
            <a:grpFill/>
            <a:ln>
              <a:noFill/>
            </a:ln>
          </p:spPr>
          <p:txBody>
            <a:bodyPr anchor="ctr"/>
            <a:lstStyle/>
            <a:p>
              <a:pPr algn="ctr"/>
              <a:endParaRPr>
                <a:solidFill>
                  <a:schemeClr val="accent1">
                    <a:lumMod val="50000"/>
                  </a:schemeClr>
                </a:solidFill>
              </a:endParaRPr>
            </a:p>
          </p:txBody>
        </p:sp>
        <p:sp>
          <p:nvSpPr>
            <p:cNvPr id="565" name="iṣḻïḑe"/>
            <p:cNvSpPr/>
            <p:nvPr userDrawn="1"/>
          </p:nvSpPr>
          <p:spPr bwMode="auto">
            <a:xfrm>
              <a:off x="6383472" y="3558521"/>
              <a:ext cx="134237" cy="98749"/>
            </a:xfrm>
            <a:custGeom>
              <a:avLst/>
              <a:gdLst>
                <a:gd name="T0" fmla="*/ 36 w 37"/>
                <a:gd name="T1" fmla="*/ 14 h 27"/>
                <a:gd name="T2" fmla="*/ 17 w 37"/>
                <a:gd name="T3" fmla="*/ 0 h 27"/>
                <a:gd name="T4" fmla="*/ 1 w 37"/>
                <a:gd name="T5" fmla="*/ 14 h 27"/>
                <a:gd name="T6" fmla="*/ 20 w 37"/>
                <a:gd name="T7" fmla="*/ 27 h 27"/>
                <a:gd name="T8" fmla="*/ 36 w 37"/>
                <a:gd name="T9" fmla="*/ 14 h 27"/>
              </a:gdLst>
              <a:ahLst/>
              <a:cxnLst>
                <a:cxn ang="0">
                  <a:pos x="T0" y="T1"/>
                </a:cxn>
                <a:cxn ang="0">
                  <a:pos x="T2" y="T3"/>
                </a:cxn>
                <a:cxn ang="0">
                  <a:pos x="T4" y="T5"/>
                </a:cxn>
                <a:cxn ang="0">
                  <a:pos x="T6" y="T7"/>
                </a:cxn>
                <a:cxn ang="0">
                  <a:pos x="T8" y="T9"/>
                </a:cxn>
              </a:cxnLst>
              <a:rect l="0" t="0" r="r" b="b"/>
              <a:pathLst>
                <a:path w="37" h="27">
                  <a:moveTo>
                    <a:pt x="36" y="14"/>
                  </a:moveTo>
                  <a:cubicBezTo>
                    <a:pt x="35" y="6"/>
                    <a:pt x="27" y="0"/>
                    <a:pt x="17" y="0"/>
                  </a:cubicBezTo>
                  <a:cubicBezTo>
                    <a:pt x="8" y="0"/>
                    <a:pt x="0" y="6"/>
                    <a:pt x="1" y="14"/>
                  </a:cubicBezTo>
                  <a:cubicBezTo>
                    <a:pt x="1" y="21"/>
                    <a:pt x="10" y="27"/>
                    <a:pt x="20" y="27"/>
                  </a:cubicBezTo>
                  <a:cubicBezTo>
                    <a:pt x="29" y="27"/>
                    <a:pt x="37" y="21"/>
                    <a:pt x="36" y="14"/>
                  </a:cubicBezTo>
                  <a:close/>
                </a:path>
              </a:pathLst>
            </a:custGeom>
            <a:grpFill/>
            <a:ln>
              <a:noFill/>
            </a:ln>
          </p:spPr>
          <p:txBody>
            <a:bodyPr anchor="ctr"/>
            <a:lstStyle/>
            <a:p>
              <a:pPr algn="ctr"/>
              <a:endParaRPr>
                <a:solidFill>
                  <a:schemeClr val="accent1">
                    <a:lumMod val="50000"/>
                  </a:schemeClr>
                </a:solidFill>
              </a:endParaRPr>
            </a:p>
          </p:txBody>
        </p:sp>
        <p:sp>
          <p:nvSpPr>
            <p:cNvPr id="566" name="iṧḷïḍé"/>
            <p:cNvSpPr/>
            <p:nvPr userDrawn="1"/>
          </p:nvSpPr>
          <p:spPr bwMode="auto">
            <a:xfrm>
              <a:off x="6539310" y="3558521"/>
              <a:ext cx="135779" cy="98749"/>
            </a:xfrm>
            <a:custGeom>
              <a:avLst/>
              <a:gdLst>
                <a:gd name="T0" fmla="*/ 36 w 37"/>
                <a:gd name="T1" fmla="*/ 14 h 27"/>
                <a:gd name="T2" fmla="*/ 17 w 37"/>
                <a:gd name="T3" fmla="*/ 0 h 27"/>
                <a:gd name="T4" fmla="*/ 1 w 37"/>
                <a:gd name="T5" fmla="*/ 14 h 27"/>
                <a:gd name="T6" fmla="*/ 20 w 37"/>
                <a:gd name="T7" fmla="*/ 27 h 27"/>
                <a:gd name="T8" fmla="*/ 36 w 37"/>
                <a:gd name="T9" fmla="*/ 14 h 27"/>
              </a:gdLst>
              <a:ahLst/>
              <a:cxnLst>
                <a:cxn ang="0">
                  <a:pos x="T0" y="T1"/>
                </a:cxn>
                <a:cxn ang="0">
                  <a:pos x="T2" y="T3"/>
                </a:cxn>
                <a:cxn ang="0">
                  <a:pos x="T4" y="T5"/>
                </a:cxn>
                <a:cxn ang="0">
                  <a:pos x="T6" y="T7"/>
                </a:cxn>
                <a:cxn ang="0">
                  <a:pos x="T8" y="T9"/>
                </a:cxn>
              </a:cxnLst>
              <a:rect l="0" t="0" r="r" b="b"/>
              <a:pathLst>
                <a:path w="37" h="27">
                  <a:moveTo>
                    <a:pt x="36" y="14"/>
                  </a:moveTo>
                  <a:cubicBezTo>
                    <a:pt x="36" y="6"/>
                    <a:pt x="27" y="0"/>
                    <a:pt x="17" y="0"/>
                  </a:cubicBezTo>
                  <a:cubicBezTo>
                    <a:pt x="8" y="0"/>
                    <a:pt x="0" y="6"/>
                    <a:pt x="1" y="14"/>
                  </a:cubicBezTo>
                  <a:cubicBezTo>
                    <a:pt x="2" y="21"/>
                    <a:pt x="10" y="27"/>
                    <a:pt x="20" y="27"/>
                  </a:cubicBezTo>
                  <a:cubicBezTo>
                    <a:pt x="30" y="27"/>
                    <a:pt x="37" y="21"/>
                    <a:pt x="36" y="14"/>
                  </a:cubicBezTo>
                  <a:close/>
                </a:path>
              </a:pathLst>
            </a:custGeom>
            <a:grpFill/>
            <a:ln>
              <a:noFill/>
            </a:ln>
          </p:spPr>
          <p:txBody>
            <a:bodyPr anchor="ctr"/>
            <a:lstStyle/>
            <a:p>
              <a:pPr algn="ctr"/>
              <a:endParaRPr>
                <a:solidFill>
                  <a:schemeClr val="accent1">
                    <a:lumMod val="50000"/>
                  </a:schemeClr>
                </a:solidFill>
              </a:endParaRPr>
            </a:p>
          </p:txBody>
        </p:sp>
        <p:sp>
          <p:nvSpPr>
            <p:cNvPr id="567" name="íSḻîḓe"/>
            <p:cNvSpPr/>
            <p:nvPr userDrawn="1"/>
          </p:nvSpPr>
          <p:spPr bwMode="auto">
            <a:xfrm>
              <a:off x="6699776" y="3558521"/>
              <a:ext cx="132693" cy="98749"/>
            </a:xfrm>
            <a:custGeom>
              <a:avLst/>
              <a:gdLst>
                <a:gd name="T0" fmla="*/ 36 w 36"/>
                <a:gd name="T1" fmla="*/ 14 h 27"/>
                <a:gd name="T2" fmla="*/ 16 w 36"/>
                <a:gd name="T3" fmla="*/ 0 h 27"/>
                <a:gd name="T4" fmla="*/ 0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6" y="0"/>
                    <a:pt x="16" y="0"/>
                  </a:cubicBezTo>
                  <a:cubicBezTo>
                    <a:pt x="7" y="0"/>
                    <a:pt x="0" y="6"/>
                    <a:pt x="0" y="14"/>
                  </a:cubicBezTo>
                  <a:cubicBezTo>
                    <a:pt x="1" y="21"/>
                    <a:pt x="10" y="27"/>
                    <a:pt x="19" y="27"/>
                  </a:cubicBezTo>
                  <a:cubicBezTo>
                    <a:pt x="29" y="27"/>
                    <a:pt x="36" y="21"/>
                    <a:pt x="36" y="14"/>
                  </a:cubicBezTo>
                  <a:close/>
                </a:path>
              </a:pathLst>
            </a:custGeom>
            <a:grpFill/>
            <a:ln>
              <a:noFill/>
            </a:ln>
          </p:spPr>
          <p:txBody>
            <a:bodyPr anchor="ctr"/>
            <a:lstStyle/>
            <a:p>
              <a:pPr algn="ctr"/>
              <a:endParaRPr>
                <a:solidFill>
                  <a:schemeClr val="accent1">
                    <a:lumMod val="50000"/>
                  </a:schemeClr>
                </a:solidFill>
              </a:endParaRPr>
            </a:p>
          </p:txBody>
        </p:sp>
        <p:sp>
          <p:nvSpPr>
            <p:cNvPr id="568" name="ï$ļiḋe"/>
            <p:cNvSpPr/>
            <p:nvPr userDrawn="1"/>
          </p:nvSpPr>
          <p:spPr bwMode="auto">
            <a:xfrm>
              <a:off x="5750864" y="3678870"/>
              <a:ext cx="132693" cy="103378"/>
            </a:xfrm>
            <a:custGeom>
              <a:avLst/>
              <a:gdLst>
                <a:gd name="T0" fmla="*/ 36 w 36"/>
                <a:gd name="T1" fmla="*/ 14 h 28"/>
                <a:gd name="T2" fmla="*/ 18 w 36"/>
                <a:gd name="T3" fmla="*/ 0 h 28"/>
                <a:gd name="T4" fmla="*/ 1 w 36"/>
                <a:gd name="T5" fmla="*/ 14 h 28"/>
                <a:gd name="T6" fmla="*/ 18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9" y="0"/>
                    <a:pt x="1" y="6"/>
                    <a:pt x="1" y="14"/>
                  </a:cubicBezTo>
                  <a:cubicBezTo>
                    <a:pt x="0" y="22"/>
                    <a:pt x="8" y="28"/>
                    <a:pt x="18" y="28"/>
                  </a:cubicBezTo>
                  <a:cubicBezTo>
                    <a:pt x="28" y="28"/>
                    <a:pt x="36" y="22"/>
                    <a:pt x="36" y="14"/>
                  </a:cubicBezTo>
                  <a:close/>
                </a:path>
              </a:pathLst>
            </a:custGeom>
            <a:grpFill/>
            <a:ln>
              <a:noFill/>
            </a:ln>
          </p:spPr>
          <p:txBody>
            <a:bodyPr anchor="ctr"/>
            <a:lstStyle/>
            <a:p>
              <a:pPr algn="ctr"/>
              <a:endParaRPr>
                <a:solidFill>
                  <a:schemeClr val="accent1">
                    <a:lumMod val="50000"/>
                  </a:schemeClr>
                </a:solidFill>
              </a:endParaRPr>
            </a:p>
          </p:txBody>
        </p:sp>
        <p:sp>
          <p:nvSpPr>
            <p:cNvPr id="569" name="íŝļîḍê"/>
            <p:cNvSpPr/>
            <p:nvPr userDrawn="1"/>
          </p:nvSpPr>
          <p:spPr bwMode="auto">
            <a:xfrm>
              <a:off x="5912874" y="3678870"/>
              <a:ext cx="131151" cy="103378"/>
            </a:xfrm>
            <a:custGeom>
              <a:avLst/>
              <a:gdLst>
                <a:gd name="T0" fmla="*/ 36 w 36"/>
                <a:gd name="T1" fmla="*/ 14 h 28"/>
                <a:gd name="T2" fmla="*/ 18 w 36"/>
                <a:gd name="T3" fmla="*/ 0 h 28"/>
                <a:gd name="T4" fmla="*/ 0 w 36"/>
                <a:gd name="T5" fmla="*/ 14 h 28"/>
                <a:gd name="T6" fmla="*/ 19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8" y="0"/>
                    <a:pt x="0" y="6"/>
                    <a:pt x="0" y="14"/>
                  </a:cubicBezTo>
                  <a:cubicBezTo>
                    <a:pt x="1" y="22"/>
                    <a:pt x="9" y="28"/>
                    <a:pt x="19" y="28"/>
                  </a:cubicBezTo>
                  <a:cubicBezTo>
                    <a:pt x="29" y="28"/>
                    <a:pt x="36" y="22"/>
                    <a:pt x="36" y="14"/>
                  </a:cubicBezTo>
                  <a:close/>
                </a:path>
              </a:pathLst>
            </a:custGeom>
            <a:grpFill/>
            <a:ln>
              <a:noFill/>
            </a:ln>
          </p:spPr>
          <p:txBody>
            <a:bodyPr anchor="ctr"/>
            <a:lstStyle/>
            <a:p>
              <a:pPr algn="ctr"/>
              <a:endParaRPr>
                <a:solidFill>
                  <a:schemeClr val="accent1">
                    <a:lumMod val="50000"/>
                  </a:schemeClr>
                </a:solidFill>
              </a:endParaRPr>
            </a:p>
          </p:txBody>
        </p:sp>
        <p:sp>
          <p:nvSpPr>
            <p:cNvPr id="570" name="íṡliḋé"/>
            <p:cNvSpPr/>
            <p:nvPr userDrawn="1"/>
          </p:nvSpPr>
          <p:spPr bwMode="auto">
            <a:xfrm>
              <a:off x="6073340" y="3678870"/>
              <a:ext cx="131151" cy="103378"/>
            </a:xfrm>
            <a:custGeom>
              <a:avLst/>
              <a:gdLst>
                <a:gd name="T0" fmla="*/ 36 w 36"/>
                <a:gd name="T1" fmla="*/ 14 h 28"/>
                <a:gd name="T2" fmla="*/ 18 w 36"/>
                <a:gd name="T3" fmla="*/ 0 h 28"/>
                <a:gd name="T4" fmla="*/ 0 w 36"/>
                <a:gd name="T5" fmla="*/ 14 h 28"/>
                <a:gd name="T6" fmla="*/ 19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8" y="0"/>
                    <a:pt x="0" y="6"/>
                    <a:pt x="0" y="14"/>
                  </a:cubicBezTo>
                  <a:cubicBezTo>
                    <a:pt x="1" y="22"/>
                    <a:pt x="9" y="28"/>
                    <a:pt x="19" y="28"/>
                  </a:cubicBezTo>
                  <a:cubicBezTo>
                    <a:pt x="29" y="28"/>
                    <a:pt x="36" y="22"/>
                    <a:pt x="36" y="14"/>
                  </a:cubicBezTo>
                  <a:close/>
                </a:path>
              </a:pathLst>
            </a:custGeom>
            <a:grpFill/>
            <a:ln>
              <a:noFill/>
            </a:ln>
          </p:spPr>
          <p:txBody>
            <a:bodyPr anchor="ctr"/>
            <a:lstStyle/>
            <a:p>
              <a:pPr algn="ctr"/>
              <a:endParaRPr>
                <a:solidFill>
                  <a:schemeClr val="accent1">
                    <a:lumMod val="50000"/>
                  </a:schemeClr>
                </a:solidFill>
              </a:endParaRPr>
            </a:p>
          </p:txBody>
        </p:sp>
        <p:sp>
          <p:nvSpPr>
            <p:cNvPr id="571" name="iṥḻíḑé"/>
            <p:cNvSpPr/>
            <p:nvPr userDrawn="1"/>
          </p:nvSpPr>
          <p:spPr bwMode="auto">
            <a:xfrm>
              <a:off x="6233807" y="3678870"/>
              <a:ext cx="134237" cy="103378"/>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6" y="6"/>
                    <a:pt x="27" y="0"/>
                    <a:pt x="17" y="0"/>
                  </a:cubicBezTo>
                  <a:cubicBezTo>
                    <a:pt x="8" y="0"/>
                    <a:pt x="0" y="6"/>
                    <a:pt x="0" y="14"/>
                  </a:cubicBezTo>
                  <a:cubicBezTo>
                    <a:pt x="1" y="22"/>
                    <a:pt x="9" y="28"/>
                    <a:pt x="19" y="28"/>
                  </a:cubicBezTo>
                  <a:cubicBezTo>
                    <a:pt x="29" y="28"/>
                    <a:pt x="37" y="22"/>
                    <a:pt x="36" y="14"/>
                  </a:cubicBezTo>
                  <a:close/>
                </a:path>
              </a:pathLst>
            </a:custGeom>
            <a:grpFill/>
            <a:ln>
              <a:noFill/>
            </a:ln>
          </p:spPr>
          <p:txBody>
            <a:bodyPr anchor="ctr"/>
            <a:lstStyle/>
            <a:p>
              <a:pPr algn="ctr"/>
              <a:endParaRPr>
                <a:solidFill>
                  <a:schemeClr val="accent1">
                    <a:lumMod val="50000"/>
                  </a:schemeClr>
                </a:solidFill>
              </a:endParaRPr>
            </a:p>
          </p:txBody>
        </p:sp>
        <p:sp>
          <p:nvSpPr>
            <p:cNvPr id="572" name="îś1iḋé"/>
            <p:cNvSpPr/>
            <p:nvPr userDrawn="1"/>
          </p:nvSpPr>
          <p:spPr bwMode="auto">
            <a:xfrm>
              <a:off x="6394273" y="3678870"/>
              <a:ext cx="134237" cy="103378"/>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5" y="6"/>
                    <a:pt x="27" y="0"/>
                    <a:pt x="17" y="0"/>
                  </a:cubicBezTo>
                  <a:cubicBezTo>
                    <a:pt x="7" y="0"/>
                    <a:pt x="0" y="6"/>
                    <a:pt x="0" y="14"/>
                  </a:cubicBezTo>
                  <a:cubicBezTo>
                    <a:pt x="1" y="22"/>
                    <a:pt x="9" y="28"/>
                    <a:pt x="19" y="28"/>
                  </a:cubicBezTo>
                  <a:cubicBezTo>
                    <a:pt x="29" y="28"/>
                    <a:pt x="37" y="22"/>
                    <a:pt x="36" y="14"/>
                  </a:cubicBezTo>
                  <a:close/>
                </a:path>
              </a:pathLst>
            </a:custGeom>
            <a:grpFill/>
            <a:ln>
              <a:noFill/>
            </a:ln>
          </p:spPr>
          <p:txBody>
            <a:bodyPr anchor="ctr"/>
            <a:lstStyle/>
            <a:p>
              <a:pPr algn="ctr"/>
              <a:endParaRPr>
                <a:solidFill>
                  <a:schemeClr val="accent1">
                    <a:lumMod val="50000"/>
                  </a:schemeClr>
                </a:solidFill>
              </a:endParaRPr>
            </a:p>
          </p:txBody>
        </p:sp>
        <p:sp>
          <p:nvSpPr>
            <p:cNvPr id="573" name="îšlïḍê"/>
            <p:cNvSpPr/>
            <p:nvPr userDrawn="1"/>
          </p:nvSpPr>
          <p:spPr bwMode="auto">
            <a:xfrm>
              <a:off x="6550110" y="3678870"/>
              <a:ext cx="138865" cy="103378"/>
            </a:xfrm>
            <a:custGeom>
              <a:avLst/>
              <a:gdLst>
                <a:gd name="T0" fmla="*/ 37 w 38"/>
                <a:gd name="T1" fmla="*/ 14 h 28"/>
                <a:gd name="T2" fmla="*/ 18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8" y="0"/>
                  </a:cubicBezTo>
                  <a:cubicBezTo>
                    <a:pt x="8" y="0"/>
                    <a:pt x="0" y="6"/>
                    <a:pt x="1" y="14"/>
                  </a:cubicBezTo>
                  <a:cubicBezTo>
                    <a:pt x="2" y="22"/>
                    <a:pt x="10" y="28"/>
                    <a:pt x="20" y="28"/>
                  </a:cubicBezTo>
                  <a:cubicBezTo>
                    <a:pt x="30"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74" name="išľïḍê"/>
            <p:cNvSpPr/>
            <p:nvPr userDrawn="1"/>
          </p:nvSpPr>
          <p:spPr bwMode="auto">
            <a:xfrm>
              <a:off x="6710577" y="3678870"/>
              <a:ext cx="138865" cy="103378"/>
            </a:xfrm>
            <a:custGeom>
              <a:avLst/>
              <a:gdLst>
                <a:gd name="T0" fmla="*/ 37 w 38"/>
                <a:gd name="T1" fmla="*/ 14 h 28"/>
                <a:gd name="T2" fmla="*/ 17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7" y="0"/>
                  </a:cubicBezTo>
                  <a:cubicBezTo>
                    <a:pt x="7" y="0"/>
                    <a:pt x="0" y="6"/>
                    <a:pt x="1" y="14"/>
                  </a:cubicBezTo>
                  <a:cubicBezTo>
                    <a:pt x="2" y="22"/>
                    <a:pt x="10" y="28"/>
                    <a:pt x="20" y="28"/>
                  </a:cubicBezTo>
                  <a:cubicBezTo>
                    <a:pt x="30"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75" name="îśľïḑe"/>
            <p:cNvSpPr/>
            <p:nvPr userDrawn="1"/>
          </p:nvSpPr>
          <p:spPr bwMode="auto">
            <a:xfrm>
              <a:off x="5915960" y="3803849"/>
              <a:ext cx="131151" cy="101834"/>
            </a:xfrm>
            <a:prstGeom prst="ellipse">
              <a:avLst/>
            </a:prstGeom>
            <a:grpFill/>
            <a:ln>
              <a:noFill/>
            </a:ln>
          </p:spPr>
          <p:txBody>
            <a:bodyPr anchor="ctr"/>
            <a:lstStyle/>
            <a:p>
              <a:pPr algn="ctr"/>
              <a:endParaRPr>
                <a:solidFill>
                  <a:schemeClr val="accent1">
                    <a:lumMod val="50000"/>
                  </a:schemeClr>
                </a:solidFill>
              </a:endParaRPr>
            </a:p>
          </p:txBody>
        </p:sp>
        <p:sp>
          <p:nvSpPr>
            <p:cNvPr id="576" name="íṡḷíḍe"/>
            <p:cNvSpPr/>
            <p:nvPr userDrawn="1"/>
          </p:nvSpPr>
          <p:spPr bwMode="auto">
            <a:xfrm>
              <a:off x="6076426" y="3803849"/>
              <a:ext cx="134237" cy="101834"/>
            </a:xfrm>
            <a:custGeom>
              <a:avLst/>
              <a:gdLst>
                <a:gd name="T0" fmla="*/ 37 w 37"/>
                <a:gd name="T1" fmla="*/ 14 h 28"/>
                <a:gd name="T2" fmla="*/ 18 w 37"/>
                <a:gd name="T3" fmla="*/ 0 h 28"/>
                <a:gd name="T4" fmla="*/ 0 w 37"/>
                <a:gd name="T5" fmla="*/ 14 h 28"/>
                <a:gd name="T6" fmla="*/ 19 w 37"/>
                <a:gd name="T7" fmla="*/ 28 h 28"/>
                <a:gd name="T8" fmla="*/ 37 w 37"/>
                <a:gd name="T9" fmla="*/ 14 h 28"/>
              </a:gdLst>
              <a:ahLst/>
              <a:cxnLst>
                <a:cxn ang="0">
                  <a:pos x="T0" y="T1"/>
                </a:cxn>
                <a:cxn ang="0">
                  <a:pos x="T2" y="T3"/>
                </a:cxn>
                <a:cxn ang="0">
                  <a:pos x="T4" y="T5"/>
                </a:cxn>
                <a:cxn ang="0">
                  <a:pos x="T6" y="T7"/>
                </a:cxn>
                <a:cxn ang="0">
                  <a:pos x="T8" y="T9"/>
                </a:cxn>
              </a:cxnLst>
              <a:rect l="0" t="0" r="r" b="b"/>
              <a:pathLst>
                <a:path w="37" h="28">
                  <a:moveTo>
                    <a:pt x="37" y="14"/>
                  </a:moveTo>
                  <a:cubicBezTo>
                    <a:pt x="36" y="6"/>
                    <a:pt x="28" y="0"/>
                    <a:pt x="18" y="0"/>
                  </a:cubicBezTo>
                  <a:cubicBezTo>
                    <a:pt x="8" y="0"/>
                    <a:pt x="0" y="6"/>
                    <a:pt x="0" y="14"/>
                  </a:cubicBezTo>
                  <a:cubicBezTo>
                    <a:pt x="1" y="22"/>
                    <a:pt x="9" y="28"/>
                    <a:pt x="19" y="28"/>
                  </a:cubicBezTo>
                  <a:cubicBezTo>
                    <a:pt x="29" y="28"/>
                    <a:pt x="37" y="22"/>
                    <a:pt x="37" y="14"/>
                  </a:cubicBezTo>
                  <a:close/>
                </a:path>
              </a:pathLst>
            </a:custGeom>
            <a:grpFill/>
            <a:ln>
              <a:noFill/>
            </a:ln>
          </p:spPr>
          <p:txBody>
            <a:bodyPr anchor="ctr"/>
            <a:lstStyle/>
            <a:p>
              <a:pPr algn="ctr"/>
              <a:endParaRPr>
                <a:solidFill>
                  <a:schemeClr val="accent1">
                    <a:lumMod val="50000"/>
                  </a:schemeClr>
                </a:solidFill>
              </a:endParaRPr>
            </a:p>
          </p:txBody>
        </p:sp>
        <p:sp>
          <p:nvSpPr>
            <p:cNvPr id="577" name="iṩļïḍê"/>
            <p:cNvSpPr/>
            <p:nvPr userDrawn="1"/>
          </p:nvSpPr>
          <p:spPr bwMode="auto">
            <a:xfrm>
              <a:off x="6239978" y="3803849"/>
              <a:ext cx="135779" cy="101834"/>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6" y="6"/>
                    <a:pt x="27" y="0"/>
                    <a:pt x="17" y="0"/>
                  </a:cubicBezTo>
                  <a:cubicBezTo>
                    <a:pt x="7" y="0"/>
                    <a:pt x="0" y="6"/>
                    <a:pt x="0" y="14"/>
                  </a:cubicBezTo>
                  <a:cubicBezTo>
                    <a:pt x="0" y="22"/>
                    <a:pt x="9" y="28"/>
                    <a:pt x="19" y="28"/>
                  </a:cubicBezTo>
                  <a:cubicBezTo>
                    <a:pt x="29" y="28"/>
                    <a:pt x="37" y="22"/>
                    <a:pt x="36" y="14"/>
                  </a:cubicBezTo>
                  <a:close/>
                </a:path>
              </a:pathLst>
            </a:custGeom>
            <a:grpFill/>
            <a:ln>
              <a:noFill/>
            </a:ln>
          </p:spPr>
          <p:txBody>
            <a:bodyPr anchor="ctr"/>
            <a:lstStyle/>
            <a:p>
              <a:pPr algn="ctr"/>
              <a:endParaRPr>
                <a:solidFill>
                  <a:schemeClr val="accent1">
                    <a:lumMod val="50000"/>
                  </a:schemeClr>
                </a:solidFill>
              </a:endParaRPr>
            </a:p>
          </p:txBody>
        </p:sp>
        <p:sp>
          <p:nvSpPr>
            <p:cNvPr id="578" name="ïṡľïdè"/>
            <p:cNvSpPr/>
            <p:nvPr userDrawn="1"/>
          </p:nvSpPr>
          <p:spPr bwMode="auto">
            <a:xfrm>
              <a:off x="6400445" y="3803849"/>
              <a:ext cx="138865" cy="101834"/>
            </a:xfrm>
            <a:custGeom>
              <a:avLst/>
              <a:gdLst>
                <a:gd name="T0" fmla="*/ 37 w 38"/>
                <a:gd name="T1" fmla="*/ 14 h 28"/>
                <a:gd name="T2" fmla="*/ 18 w 38"/>
                <a:gd name="T3" fmla="*/ 0 h 28"/>
                <a:gd name="T4" fmla="*/ 0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8" y="0"/>
                    <a:pt x="18" y="0"/>
                  </a:cubicBezTo>
                  <a:cubicBezTo>
                    <a:pt x="8" y="0"/>
                    <a:pt x="0" y="6"/>
                    <a:pt x="0" y="14"/>
                  </a:cubicBezTo>
                  <a:cubicBezTo>
                    <a:pt x="1" y="22"/>
                    <a:pt x="10" y="28"/>
                    <a:pt x="20" y="28"/>
                  </a:cubicBezTo>
                  <a:cubicBezTo>
                    <a:pt x="30"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79" name="íṥḻídè"/>
            <p:cNvSpPr/>
            <p:nvPr userDrawn="1"/>
          </p:nvSpPr>
          <p:spPr bwMode="auto">
            <a:xfrm>
              <a:off x="6560911" y="3803849"/>
              <a:ext cx="138865" cy="101834"/>
            </a:xfrm>
            <a:custGeom>
              <a:avLst/>
              <a:gdLst>
                <a:gd name="T0" fmla="*/ 37 w 38"/>
                <a:gd name="T1" fmla="*/ 14 h 28"/>
                <a:gd name="T2" fmla="*/ 18 w 38"/>
                <a:gd name="T3" fmla="*/ 0 h 28"/>
                <a:gd name="T4" fmla="*/ 1 w 38"/>
                <a:gd name="T5" fmla="*/ 14 h 28"/>
                <a:gd name="T6" fmla="*/ 21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7" y="6"/>
                    <a:pt x="28" y="0"/>
                    <a:pt x="18" y="0"/>
                  </a:cubicBezTo>
                  <a:cubicBezTo>
                    <a:pt x="8" y="0"/>
                    <a:pt x="0" y="6"/>
                    <a:pt x="1" y="14"/>
                  </a:cubicBezTo>
                  <a:cubicBezTo>
                    <a:pt x="2" y="22"/>
                    <a:pt x="10" y="28"/>
                    <a:pt x="21" y="28"/>
                  </a:cubicBezTo>
                  <a:cubicBezTo>
                    <a:pt x="31"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0" name="is1iďè"/>
            <p:cNvSpPr/>
            <p:nvPr userDrawn="1"/>
          </p:nvSpPr>
          <p:spPr bwMode="auto">
            <a:xfrm>
              <a:off x="6726006" y="3803849"/>
              <a:ext cx="138865" cy="101834"/>
            </a:xfrm>
            <a:custGeom>
              <a:avLst/>
              <a:gdLst>
                <a:gd name="T0" fmla="*/ 37 w 38"/>
                <a:gd name="T1" fmla="*/ 14 h 28"/>
                <a:gd name="T2" fmla="*/ 17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7" y="0"/>
                  </a:cubicBezTo>
                  <a:cubicBezTo>
                    <a:pt x="7" y="0"/>
                    <a:pt x="0" y="6"/>
                    <a:pt x="1" y="14"/>
                  </a:cubicBezTo>
                  <a:cubicBezTo>
                    <a:pt x="1" y="22"/>
                    <a:pt x="10" y="28"/>
                    <a:pt x="20" y="28"/>
                  </a:cubicBezTo>
                  <a:cubicBezTo>
                    <a:pt x="31" y="28"/>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1" name="íŝḷiḑê"/>
            <p:cNvSpPr/>
            <p:nvPr userDrawn="1"/>
          </p:nvSpPr>
          <p:spPr bwMode="auto">
            <a:xfrm>
              <a:off x="5915960" y="3931914"/>
              <a:ext cx="134237" cy="104920"/>
            </a:xfrm>
            <a:custGeom>
              <a:avLst/>
              <a:gdLst>
                <a:gd name="T0" fmla="*/ 37 w 37"/>
                <a:gd name="T1" fmla="*/ 14 h 29"/>
                <a:gd name="T2" fmla="*/ 18 w 37"/>
                <a:gd name="T3" fmla="*/ 0 h 29"/>
                <a:gd name="T4" fmla="*/ 0 w 37"/>
                <a:gd name="T5" fmla="*/ 14 h 29"/>
                <a:gd name="T6" fmla="*/ 19 w 37"/>
                <a:gd name="T7" fmla="*/ 29 h 29"/>
                <a:gd name="T8" fmla="*/ 37 w 37"/>
                <a:gd name="T9" fmla="*/ 14 h 29"/>
              </a:gdLst>
              <a:ahLst/>
              <a:cxnLst>
                <a:cxn ang="0">
                  <a:pos x="T0" y="T1"/>
                </a:cxn>
                <a:cxn ang="0">
                  <a:pos x="T2" y="T3"/>
                </a:cxn>
                <a:cxn ang="0">
                  <a:pos x="T4" y="T5"/>
                </a:cxn>
                <a:cxn ang="0">
                  <a:pos x="T6" y="T7"/>
                </a:cxn>
                <a:cxn ang="0">
                  <a:pos x="T8" y="T9"/>
                </a:cxn>
              </a:cxnLst>
              <a:rect l="0" t="0" r="r" b="b"/>
              <a:pathLst>
                <a:path w="37" h="29">
                  <a:moveTo>
                    <a:pt x="37" y="14"/>
                  </a:moveTo>
                  <a:cubicBezTo>
                    <a:pt x="37" y="6"/>
                    <a:pt x="29" y="0"/>
                    <a:pt x="18" y="0"/>
                  </a:cubicBezTo>
                  <a:cubicBezTo>
                    <a:pt x="8" y="0"/>
                    <a:pt x="0" y="6"/>
                    <a:pt x="0" y="14"/>
                  </a:cubicBezTo>
                  <a:cubicBezTo>
                    <a:pt x="0" y="22"/>
                    <a:pt x="9" y="29"/>
                    <a:pt x="19" y="29"/>
                  </a:cubicBezTo>
                  <a:cubicBezTo>
                    <a:pt x="29" y="29"/>
                    <a:pt x="37" y="22"/>
                    <a:pt x="37" y="14"/>
                  </a:cubicBezTo>
                  <a:close/>
                </a:path>
              </a:pathLst>
            </a:custGeom>
            <a:grpFill/>
            <a:ln>
              <a:noFill/>
            </a:ln>
          </p:spPr>
          <p:txBody>
            <a:bodyPr anchor="ctr"/>
            <a:lstStyle/>
            <a:p>
              <a:pPr algn="ctr"/>
              <a:endParaRPr>
                <a:solidFill>
                  <a:schemeClr val="accent1">
                    <a:lumMod val="50000"/>
                  </a:schemeClr>
                </a:solidFill>
              </a:endParaRPr>
            </a:p>
          </p:txBody>
        </p:sp>
        <p:sp>
          <p:nvSpPr>
            <p:cNvPr id="582" name="ïṡľiḑe"/>
            <p:cNvSpPr/>
            <p:nvPr userDrawn="1"/>
          </p:nvSpPr>
          <p:spPr bwMode="auto">
            <a:xfrm>
              <a:off x="6079512" y="3931914"/>
              <a:ext cx="138865" cy="104920"/>
            </a:xfrm>
            <a:custGeom>
              <a:avLst/>
              <a:gdLst>
                <a:gd name="T0" fmla="*/ 37 w 38"/>
                <a:gd name="T1" fmla="*/ 14 h 29"/>
                <a:gd name="T2" fmla="*/ 18 w 38"/>
                <a:gd name="T3" fmla="*/ 0 h 29"/>
                <a:gd name="T4" fmla="*/ 0 w 38"/>
                <a:gd name="T5" fmla="*/ 14 h 29"/>
                <a:gd name="T6" fmla="*/ 19 w 38"/>
                <a:gd name="T7" fmla="*/ 29 h 29"/>
                <a:gd name="T8" fmla="*/ 37 w 38"/>
                <a:gd name="T9" fmla="*/ 14 h 29"/>
              </a:gdLst>
              <a:ahLst/>
              <a:cxnLst>
                <a:cxn ang="0">
                  <a:pos x="T0" y="T1"/>
                </a:cxn>
                <a:cxn ang="0">
                  <a:pos x="T2" y="T3"/>
                </a:cxn>
                <a:cxn ang="0">
                  <a:pos x="T4" y="T5"/>
                </a:cxn>
                <a:cxn ang="0">
                  <a:pos x="T6" y="T7"/>
                </a:cxn>
                <a:cxn ang="0">
                  <a:pos x="T8" y="T9"/>
                </a:cxn>
              </a:cxnLst>
              <a:rect l="0" t="0" r="r" b="b"/>
              <a:pathLst>
                <a:path w="38" h="29">
                  <a:moveTo>
                    <a:pt x="37" y="14"/>
                  </a:moveTo>
                  <a:cubicBezTo>
                    <a:pt x="37" y="6"/>
                    <a:pt x="28" y="0"/>
                    <a:pt x="18" y="0"/>
                  </a:cubicBezTo>
                  <a:cubicBezTo>
                    <a:pt x="8" y="0"/>
                    <a:pt x="0" y="6"/>
                    <a:pt x="0" y="14"/>
                  </a:cubicBezTo>
                  <a:cubicBezTo>
                    <a:pt x="1" y="22"/>
                    <a:pt x="9" y="29"/>
                    <a:pt x="19" y="29"/>
                  </a:cubicBezTo>
                  <a:cubicBezTo>
                    <a:pt x="30" y="29"/>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3" name="í$ľíďe"/>
            <p:cNvSpPr/>
            <p:nvPr userDrawn="1"/>
          </p:nvSpPr>
          <p:spPr bwMode="auto">
            <a:xfrm>
              <a:off x="6244607" y="3931914"/>
              <a:ext cx="138865" cy="104920"/>
            </a:xfrm>
            <a:custGeom>
              <a:avLst/>
              <a:gdLst>
                <a:gd name="T0" fmla="*/ 38 w 38"/>
                <a:gd name="T1" fmla="*/ 14 h 29"/>
                <a:gd name="T2" fmla="*/ 18 w 38"/>
                <a:gd name="T3" fmla="*/ 0 h 29"/>
                <a:gd name="T4" fmla="*/ 1 w 38"/>
                <a:gd name="T5" fmla="*/ 14 h 29"/>
                <a:gd name="T6" fmla="*/ 20 w 38"/>
                <a:gd name="T7" fmla="*/ 29 h 29"/>
                <a:gd name="T8" fmla="*/ 38 w 38"/>
                <a:gd name="T9" fmla="*/ 14 h 29"/>
              </a:gdLst>
              <a:ahLst/>
              <a:cxnLst>
                <a:cxn ang="0">
                  <a:pos x="T0" y="T1"/>
                </a:cxn>
                <a:cxn ang="0">
                  <a:pos x="T2" y="T3"/>
                </a:cxn>
                <a:cxn ang="0">
                  <a:pos x="T4" y="T5"/>
                </a:cxn>
                <a:cxn ang="0">
                  <a:pos x="T6" y="T7"/>
                </a:cxn>
                <a:cxn ang="0">
                  <a:pos x="T8" y="T9"/>
                </a:cxn>
              </a:cxnLst>
              <a:rect l="0" t="0" r="r" b="b"/>
              <a:pathLst>
                <a:path w="38" h="29">
                  <a:moveTo>
                    <a:pt x="38" y="14"/>
                  </a:moveTo>
                  <a:cubicBezTo>
                    <a:pt x="37" y="6"/>
                    <a:pt x="28" y="0"/>
                    <a:pt x="18" y="0"/>
                  </a:cubicBezTo>
                  <a:cubicBezTo>
                    <a:pt x="8" y="0"/>
                    <a:pt x="0" y="6"/>
                    <a:pt x="1" y="14"/>
                  </a:cubicBezTo>
                  <a:cubicBezTo>
                    <a:pt x="1" y="22"/>
                    <a:pt x="10" y="29"/>
                    <a:pt x="20" y="29"/>
                  </a:cubicBezTo>
                  <a:cubicBezTo>
                    <a:pt x="30" y="29"/>
                    <a:pt x="38" y="22"/>
                    <a:pt x="38" y="14"/>
                  </a:cubicBezTo>
                  <a:close/>
                </a:path>
              </a:pathLst>
            </a:custGeom>
            <a:grpFill/>
            <a:ln>
              <a:noFill/>
            </a:ln>
          </p:spPr>
          <p:txBody>
            <a:bodyPr anchor="ctr"/>
            <a:lstStyle/>
            <a:p>
              <a:pPr algn="ctr"/>
              <a:endParaRPr>
                <a:solidFill>
                  <a:schemeClr val="accent1">
                    <a:lumMod val="50000"/>
                  </a:schemeClr>
                </a:solidFill>
              </a:endParaRPr>
            </a:p>
          </p:txBody>
        </p:sp>
        <p:sp>
          <p:nvSpPr>
            <p:cNvPr id="584" name="íṣlïḑe"/>
            <p:cNvSpPr/>
            <p:nvPr userDrawn="1"/>
          </p:nvSpPr>
          <p:spPr bwMode="auto">
            <a:xfrm>
              <a:off x="6408159" y="3931914"/>
              <a:ext cx="141951" cy="104920"/>
            </a:xfrm>
            <a:custGeom>
              <a:avLst/>
              <a:gdLst>
                <a:gd name="T0" fmla="*/ 38 w 39"/>
                <a:gd name="T1" fmla="*/ 14 h 29"/>
                <a:gd name="T2" fmla="*/ 18 w 39"/>
                <a:gd name="T3" fmla="*/ 0 h 29"/>
                <a:gd name="T4" fmla="*/ 1 w 39"/>
                <a:gd name="T5" fmla="*/ 14 h 29"/>
                <a:gd name="T6" fmla="*/ 21 w 39"/>
                <a:gd name="T7" fmla="*/ 29 h 29"/>
                <a:gd name="T8" fmla="*/ 38 w 39"/>
                <a:gd name="T9" fmla="*/ 14 h 29"/>
              </a:gdLst>
              <a:ahLst/>
              <a:cxnLst>
                <a:cxn ang="0">
                  <a:pos x="T0" y="T1"/>
                </a:cxn>
                <a:cxn ang="0">
                  <a:pos x="T2" y="T3"/>
                </a:cxn>
                <a:cxn ang="0">
                  <a:pos x="T4" y="T5"/>
                </a:cxn>
                <a:cxn ang="0">
                  <a:pos x="T6" y="T7"/>
                </a:cxn>
                <a:cxn ang="0">
                  <a:pos x="T8" y="T9"/>
                </a:cxn>
              </a:cxnLst>
              <a:rect l="0" t="0" r="r" b="b"/>
              <a:pathLst>
                <a:path w="39" h="29">
                  <a:moveTo>
                    <a:pt x="38" y="14"/>
                  </a:moveTo>
                  <a:cubicBezTo>
                    <a:pt x="37" y="6"/>
                    <a:pt x="28" y="0"/>
                    <a:pt x="18" y="0"/>
                  </a:cubicBezTo>
                  <a:cubicBezTo>
                    <a:pt x="8" y="0"/>
                    <a:pt x="0" y="6"/>
                    <a:pt x="1" y="14"/>
                  </a:cubicBezTo>
                  <a:cubicBezTo>
                    <a:pt x="1" y="22"/>
                    <a:pt x="10" y="29"/>
                    <a:pt x="21" y="29"/>
                  </a:cubicBezTo>
                  <a:cubicBezTo>
                    <a:pt x="31" y="29"/>
                    <a:pt x="39" y="22"/>
                    <a:pt x="38" y="14"/>
                  </a:cubicBezTo>
                  <a:close/>
                </a:path>
              </a:pathLst>
            </a:custGeom>
            <a:grpFill/>
            <a:ln>
              <a:noFill/>
            </a:ln>
          </p:spPr>
          <p:txBody>
            <a:bodyPr anchor="ctr"/>
            <a:lstStyle/>
            <a:p>
              <a:pPr algn="ctr"/>
              <a:endParaRPr>
                <a:solidFill>
                  <a:schemeClr val="accent1">
                    <a:lumMod val="50000"/>
                  </a:schemeClr>
                </a:solidFill>
              </a:endParaRPr>
            </a:p>
          </p:txBody>
        </p:sp>
        <p:sp>
          <p:nvSpPr>
            <p:cNvPr id="585" name="iSľidè"/>
            <p:cNvSpPr/>
            <p:nvPr userDrawn="1"/>
          </p:nvSpPr>
          <p:spPr bwMode="auto">
            <a:xfrm>
              <a:off x="6573255" y="3931914"/>
              <a:ext cx="141951" cy="104920"/>
            </a:xfrm>
            <a:custGeom>
              <a:avLst/>
              <a:gdLst>
                <a:gd name="T0" fmla="*/ 38 w 39"/>
                <a:gd name="T1" fmla="*/ 14 h 29"/>
                <a:gd name="T2" fmla="*/ 18 w 39"/>
                <a:gd name="T3" fmla="*/ 0 h 29"/>
                <a:gd name="T4" fmla="*/ 1 w 39"/>
                <a:gd name="T5" fmla="*/ 14 h 29"/>
                <a:gd name="T6" fmla="*/ 21 w 39"/>
                <a:gd name="T7" fmla="*/ 29 h 29"/>
                <a:gd name="T8" fmla="*/ 38 w 39"/>
                <a:gd name="T9" fmla="*/ 14 h 29"/>
              </a:gdLst>
              <a:ahLst/>
              <a:cxnLst>
                <a:cxn ang="0">
                  <a:pos x="T0" y="T1"/>
                </a:cxn>
                <a:cxn ang="0">
                  <a:pos x="T2" y="T3"/>
                </a:cxn>
                <a:cxn ang="0">
                  <a:pos x="T4" y="T5"/>
                </a:cxn>
                <a:cxn ang="0">
                  <a:pos x="T6" y="T7"/>
                </a:cxn>
                <a:cxn ang="0">
                  <a:pos x="T8" y="T9"/>
                </a:cxn>
              </a:cxnLst>
              <a:rect l="0" t="0" r="r" b="b"/>
              <a:pathLst>
                <a:path w="39" h="29">
                  <a:moveTo>
                    <a:pt x="38" y="14"/>
                  </a:moveTo>
                  <a:cubicBezTo>
                    <a:pt x="37" y="6"/>
                    <a:pt x="28" y="0"/>
                    <a:pt x="18" y="0"/>
                  </a:cubicBezTo>
                  <a:cubicBezTo>
                    <a:pt x="8" y="0"/>
                    <a:pt x="0" y="6"/>
                    <a:pt x="1" y="14"/>
                  </a:cubicBezTo>
                  <a:cubicBezTo>
                    <a:pt x="2" y="22"/>
                    <a:pt x="11" y="29"/>
                    <a:pt x="21" y="29"/>
                  </a:cubicBezTo>
                  <a:cubicBezTo>
                    <a:pt x="31" y="29"/>
                    <a:pt x="39" y="22"/>
                    <a:pt x="38" y="14"/>
                  </a:cubicBezTo>
                  <a:close/>
                </a:path>
              </a:pathLst>
            </a:custGeom>
            <a:grpFill/>
            <a:ln>
              <a:noFill/>
            </a:ln>
          </p:spPr>
          <p:txBody>
            <a:bodyPr anchor="ctr"/>
            <a:lstStyle/>
            <a:p>
              <a:pPr algn="ctr"/>
              <a:endParaRPr>
                <a:solidFill>
                  <a:schemeClr val="accent1">
                    <a:lumMod val="50000"/>
                  </a:schemeClr>
                </a:solidFill>
              </a:endParaRPr>
            </a:p>
          </p:txBody>
        </p:sp>
        <p:sp>
          <p:nvSpPr>
            <p:cNvPr id="586" name="iSļíḍé"/>
            <p:cNvSpPr/>
            <p:nvPr userDrawn="1"/>
          </p:nvSpPr>
          <p:spPr bwMode="auto">
            <a:xfrm>
              <a:off x="6739893" y="3931914"/>
              <a:ext cx="138865" cy="104920"/>
            </a:xfrm>
            <a:custGeom>
              <a:avLst/>
              <a:gdLst>
                <a:gd name="T0" fmla="*/ 37 w 38"/>
                <a:gd name="T1" fmla="*/ 14 h 29"/>
                <a:gd name="T2" fmla="*/ 17 w 38"/>
                <a:gd name="T3" fmla="*/ 0 h 29"/>
                <a:gd name="T4" fmla="*/ 0 w 38"/>
                <a:gd name="T5" fmla="*/ 14 h 29"/>
                <a:gd name="T6" fmla="*/ 21 w 38"/>
                <a:gd name="T7" fmla="*/ 29 h 29"/>
                <a:gd name="T8" fmla="*/ 37 w 38"/>
                <a:gd name="T9" fmla="*/ 14 h 29"/>
              </a:gdLst>
              <a:ahLst/>
              <a:cxnLst>
                <a:cxn ang="0">
                  <a:pos x="T0" y="T1"/>
                </a:cxn>
                <a:cxn ang="0">
                  <a:pos x="T2" y="T3"/>
                </a:cxn>
                <a:cxn ang="0">
                  <a:pos x="T4" y="T5"/>
                </a:cxn>
                <a:cxn ang="0">
                  <a:pos x="T6" y="T7"/>
                </a:cxn>
                <a:cxn ang="0">
                  <a:pos x="T8" y="T9"/>
                </a:cxn>
              </a:cxnLst>
              <a:rect l="0" t="0" r="r" b="b"/>
              <a:pathLst>
                <a:path w="38" h="29">
                  <a:moveTo>
                    <a:pt x="37" y="14"/>
                  </a:moveTo>
                  <a:cubicBezTo>
                    <a:pt x="36" y="6"/>
                    <a:pt x="27" y="0"/>
                    <a:pt x="17" y="0"/>
                  </a:cubicBezTo>
                  <a:cubicBezTo>
                    <a:pt x="7" y="0"/>
                    <a:pt x="0" y="6"/>
                    <a:pt x="0" y="14"/>
                  </a:cubicBezTo>
                  <a:cubicBezTo>
                    <a:pt x="1" y="22"/>
                    <a:pt x="10" y="29"/>
                    <a:pt x="21" y="29"/>
                  </a:cubicBezTo>
                  <a:cubicBezTo>
                    <a:pt x="31" y="29"/>
                    <a:pt x="38" y="22"/>
                    <a:pt x="37" y="14"/>
                  </a:cubicBezTo>
                  <a:close/>
                </a:path>
              </a:pathLst>
            </a:custGeom>
            <a:grpFill/>
            <a:ln>
              <a:noFill/>
            </a:ln>
          </p:spPr>
          <p:txBody>
            <a:bodyPr anchor="ctr"/>
            <a:lstStyle/>
            <a:p>
              <a:pPr algn="ctr"/>
              <a:endParaRPr>
                <a:solidFill>
                  <a:schemeClr val="accent1">
                    <a:lumMod val="50000"/>
                  </a:schemeClr>
                </a:solidFill>
              </a:endParaRPr>
            </a:p>
          </p:txBody>
        </p:sp>
        <p:sp>
          <p:nvSpPr>
            <p:cNvPr id="587" name="išḷîďé"/>
            <p:cNvSpPr/>
            <p:nvPr userDrawn="1"/>
          </p:nvSpPr>
          <p:spPr bwMode="auto">
            <a:xfrm>
              <a:off x="5750864" y="4063064"/>
              <a:ext cx="135779" cy="109550"/>
            </a:xfrm>
            <a:prstGeom prst="ellipse">
              <a:avLst/>
            </a:prstGeom>
            <a:grpFill/>
            <a:ln>
              <a:noFill/>
            </a:ln>
          </p:spPr>
          <p:txBody>
            <a:bodyPr anchor="ctr"/>
            <a:lstStyle/>
            <a:p>
              <a:pPr algn="ctr"/>
              <a:endParaRPr>
                <a:solidFill>
                  <a:schemeClr val="accent1">
                    <a:lumMod val="50000"/>
                  </a:schemeClr>
                </a:solidFill>
              </a:endParaRPr>
            </a:p>
          </p:txBody>
        </p:sp>
        <p:sp>
          <p:nvSpPr>
            <p:cNvPr id="588" name="iṡḻïdê"/>
            <p:cNvSpPr/>
            <p:nvPr userDrawn="1"/>
          </p:nvSpPr>
          <p:spPr bwMode="auto">
            <a:xfrm>
              <a:off x="5915960" y="4063064"/>
              <a:ext cx="138865" cy="109550"/>
            </a:xfrm>
            <a:custGeom>
              <a:avLst/>
              <a:gdLst>
                <a:gd name="T0" fmla="*/ 38 w 38"/>
                <a:gd name="T1" fmla="*/ 15 h 30"/>
                <a:gd name="T2" fmla="*/ 19 w 38"/>
                <a:gd name="T3" fmla="*/ 0 h 30"/>
                <a:gd name="T4" fmla="*/ 1 w 38"/>
                <a:gd name="T5" fmla="*/ 15 h 30"/>
                <a:gd name="T6" fmla="*/ 20 w 38"/>
                <a:gd name="T7" fmla="*/ 30 h 30"/>
                <a:gd name="T8" fmla="*/ 38 w 38"/>
                <a:gd name="T9" fmla="*/ 15 h 30"/>
              </a:gdLst>
              <a:ahLst/>
              <a:cxnLst>
                <a:cxn ang="0">
                  <a:pos x="T0" y="T1"/>
                </a:cxn>
                <a:cxn ang="0">
                  <a:pos x="T2" y="T3"/>
                </a:cxn>
                <a:cxn ang="0">
                  <a:pos x="T4" y="T5"/>
                </a:cxn>
                <a:cxn ang="0">
                  <a:pos x="T6" y="T7"/>
                </a:cxn>
                <a:cxn ang="0">
                  <a:pos x="T8" y="T9"/>
                </a:cxn>
              </a:cxnLst>
              <a:rect l="0" t="0" r="r" b="b"/>
              <a:pathLst>
                <a:path w="38" h="30">
                  <a:moveTo>
                    <a:pt x="38" y="15"/>
                  </a:moveTo>
                  <a:cubicBezTo>
                    <a:pt x="38" y="6"/>
                    <a:pt x="29" y="0"/>
                    <a:pt x="19" y="0"/>
                  </a:cubicBezTo>
                  <a:cubicBezTo>
                    <a:pt x="9" y="0"/>
                    <a:pt x="0" y="6"/>
                    <a:pt x="1" y="15"/>
                  </a:cubicBezTo>
                  <a:cubicBezTo>
                    <a:pt x="1" y="23"/>
                    <a:pt x="9" y="30"/>
                    <a:pt x="20" y="30"/>
                  </a:cubicBezTo>
                  <a:cubicBezTo>
                    <a:pt x="30" y="30"/>
                    <a:pt x="38" y="23"/>
                    <a:pt x="38" y="15"/>
                  </a:cubicBezTo>
                  <a:close/>
                </a:path>
              </a:pathLst>
            </a:custGeom>
            <a:grpFill/>
            <a:ln>
              <a:noFill/>
            </a:ln>
          </p:spPr>
          <p:txBody>
            <a:bodyPr anchor="ctr"/>
            <a:lstStyle/>
            <a:p>
              <a:pPr algn="ctr"/>
              <a:endParaRPr>
                <a:solidFill>
                  <a:schemeClr val="accent1">
                    <a:lumMod val="50000"/>
                  </a:schemeClr>
                </a:solidFill>
              </a:endParaRPr>
            </a:p>
          </p:txBody>
        </p:sp>
        <p:sp>
          <p:nvSpPr>
            <p:cNvPr id="589" name="iṧlïḓe"/>
            <p:cNvSpPr/>
            <p:nvPr userDrawn="1"/>
          </p:nvSpPr>
          <p:spPr bwMode="auto">
            <a:xfrm>
              <a:off x="6084140" y="4063064"/>
              <a:ext cx="138865" cy="109550"/>
            </a:xfrm>
            <a:custGeom>
              <a:avLst/>
              <a:gdLst>
                <a:gd name="T0" fmla="*/ 38 w 38"/>
                <a:gd name="T1" fmla="*/ 15 h 30"/>
                <a:gd name="T2" fmla="*/ 19 w 38"/>
                <a:gd name="T3" fmla="*/ 0 h 30"/>
                <a:gd name="T4" fmla="*/ 1 w 38"/>
                <a:gd name="T5" fmla="*/ 15 h 30"/>
                <a:gd name="T6" fmla="*/ 20 w 38"/>
                <a:gd name="T7" fmla="*/ 30 h 30"/>
                <a:gd name="T8" fmla="*/ 38 w 38"/>
                <a:gd name="T9" fmla="*/ 15 h 30"/>
              </a:gdLst>
              <a:ahLst/>
              <a:cxnLst>
                <a:cxn ang="0">
                  <a:pos x="T0" y="T1"/>
                </a:cxn>
                <a:cxn ang="0">
                  <a:pos x="T2" y="T3"/>
                </a:cxn>
                <a:cxn ang="0">
                  <a:pos x="T4" y="T5"/>
                </a:cxn>
                <a:cxn ang="0">
                  <a:pos x="T6" y="T7"/>
                </a:cxn>
                <a:cxn ang="0">
                  <a:pos x="T8" y="T9"/>
                </a:cxn>
              </a:cxnLst>
              <a:rect l="0" t="0" r="r" b="b"/>
              <a:pathLst>
                <a:path w="38" h="30">
                  <a:moveTo>
                    <a:pt x="38" y="15"/>
                  </a:moveTo>
                  <a:cubicBezTo>
                    <a:pt x="38" y="6"/>
                    <a:pt x="29" y="0"/>
                    <a:pt x="19" y="0"/>
                  </a:cubicBezTo>
                  <a:cubicBezTo>
                    <a:pt x="8" y="0"/>
                    <a:pt x="0" y="6"/>
                    <a:pt x="1" y="15"/>
                  </a:cubicBezTo>
                  <a:cubicBezTo>
                    <a:pt x="1" y="23"/>
                    <a:pt x="9" y="30"/>
                    <a:pt x="20" y="30"/>
                  </a:cubicBezTo>
                  <a:cubicBezTo>
                    <a:pt x="30" y="30"/>
                    <a:pt x="38" y="23"/>
                    <a:pt x="38" y="15"/>
                  </a:cubicBezTo>
                  <a:close/>
                </a:path>
              </a:pathLst>
            </a:custGeom>
            <a:grpFill/>
            <a:ln>
              <a:noFill/>
            </a:ln>
          </p:spPr>
          <p:txBody>
            <a:bodyPr anchor="ctr"/>
            <a:lstStyle/>
            <a:p>
              <a:pPr algn="ctr"/>
              <a:endParaRPr>
                <a:solidFill>
                  <a:schemeClr val="accent1">
                    <a:lumMod val="50000"/>
                  </a:schemeClr>
                </a:solidFill>
              </a:endParaRPr>
            </a:p>
          </p:txBody>
        </p:sp>
        <p:sp>
          <p:nvSpPr>
            <p:cNvPr id="590" name="ïṩlîďé"/>
            <p:cNvSpPr/>
            <p:nvPr userDrawn="1"/>
          </p:nvSpPr>
          <p:spPr bwMode="auto">
            <a:xfrm>
              <a:off x="6250779" y="4063064"/>
              <a:ext cx="143495" cy="109550"/>
            </a:xfrm>
            <a:custGeom>
              <a:avLst/>
              <a:gdLst>
                <a:gd name="T0" fmla="*/ 38 w 39"/>
                <a:gd name="T1" fmla="*/ 15 h 30"/>
                <a:gd name="T2" fmla="*/ 18 w 39"/>
                <a:gd name="T3" fmla="*/ 0 h 30"/>
                <a:gd name="T4" fmla="*/ 0 w 39"/>
                <a:gd name="T5" fmla="*/ 15 h 30"/>
                <a:gd name="T6" fmla="*/ 20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9" y="0"/>
                    <a:pt x="18" y="0"/>
                  </a:cubicBezTo>
                  <a:cubicBezTo>
                    <a:pt x="8" y="0"/>
                    <a:pt x="0" y="6"/>
                    <a:pt x="0" y="15"/>
                  </a:cubicBezTo>
                  <a:cubicBezTo>
                    <a:pt x="1" y="23"/>
                    <a:pt x="10" y="30"/>
                    <a:pt x="20" y="30"/>
                  </a:cubicBezTo>
                  <a:cubicBezTo>
                    <a:pt x="31" y="30"/>
                    <a:pt x="39" y="23"/>
                    <a:pt x="38" y="15"/>
                  </a:cubicBezTo>
                  <a:close/>
                </a:path>
              </a:pathLst>
            </a:custGeom>
            <a:grpFill/>
            <a:ln>
              <a:noFill/>
            </a:ln>
          </p:spPr>
          <p:txBody>
            <a:bodyPr anchor="ctr"/>
            <a:lstStyle/>
            <a:p>
              <a:pPr algn="ctr"/>
              <a:endParaRPr>
                <a:solidFill>
                  <a:schemeClr val="accent1">
                    <a:lumMod val="50000"/>
                  </a:schemeClr>
                </a:solidFill>
              </a:endParaRPr>
            </a:p>
          </p:txBody>
        </p:sp>
        <p:sp>
          <p:nvSpPr>
            <p:cNvPr id="591" name="îṧlidé"/>
            <p:cNvSpPr/>
            <p:nvPr userDrawn="1"/>
          </p:nvSpPr>
          <p:spPr bwMode="auto">
            <a:xfrm>
              <a:off x="6418960" y="4063064"/>
              <a:ext cx="141951" cy="109550"/>
            </a:xfrm>
            <a:custGeom>
              <a:avLst/>
              <a:gdLst>
                <a:gd name="T0" fmla="*/ 38 w 39"/>
                <a:gd name="T1" fmla="*/ 15 h 30"/>
                <a:gd name="T2" fmla="*/ 18 w 39"/>
                <a:gd name="T3" fmla="*/ 0 h 30"/>
                <a:gd name="T4" fmla="*/ 0 w 39"/>
                <a:gd name="T5" fmla="*/ 15 h 30"/>
                <a:gd name="T6" fmla="*/ 20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8" y="0"/>
                    <a:pt x="18" y="0"/>
                  </a:cubicBezTo>
                  <a:cubicBezTo>
                    <a:pt x="8" y="0"/>
                    <a:pt x="0" y="6"/>
                    <a:pt x="0" y="15"/>
                  </a:cubicBezTo>
                  <a:cubicBezTo>
                    <a:pt x="1" y="23"/>
                    <a:pt x="10" y="30"/>
                    <a:pt x="20" y="30"/>
                  </a:cubicBezTo>
                  <a:cubicBezTo>
                    <a:pt x="31" y="30"/>
                    <a:pt x="39" y="23"/>
                    <a:pt x="38" y="15"/>
                  </a:cubicBezTo>
                  <a:close/>
                </a:path>
              </a:pathLst>
            </a:custGeom>
            <a:grpFill/>
            <a:ln>
              <a:noFill/>
            </a:ln>
          </p:spPr>
          <p:txBody>
            <a:bodyPr anchor="ctr"/>
            <a:lstStyle/>
            <a:p>
              <a:pPr algn="ctr"/>
              <a:endParaRPr>
                <a:solidFill>
                  <a:schemeClr val="accent1">
                    <a:lumMod val="50000"/>
                  </a:schemeClr>
                </a:solidFill>
              </a:endParaRPr>
            </a:p>
          </p:txBody>
        </p:sp>
        <p:sp>
          <p:nvSpPr>
            <p:cNvPr id="592" name="íšḷîḋe"/>
            <p:cNvSpPr/>
            <p:nvPr userDrawn="1"/>
          </p:nvSpPr>
          <p:spPr bwMode="auto">
            <a:xfrm>
              <a:off x="6587141" y="4063064"/>
              <a:ext cx="141951" cy="109550"/>
            </a:xfrm>
            <a:custGeom>
              <a:avLst/>
              <a:gdLst>
                <a:gd name="T0" fmla="*/ 38 w 39"/>
                <a:gd name="T1" fmla="*/ 15 h 30"/>
                <a:gd name="T2" fmla="*/ 18 w 39"/>
                <a:gd name="T3" fmla="*/ 0 h 30"/>
                <a:gd name="T4" fmla="*/ 0 w 39"/>
                <a:gd name="T5" fmla="*/ 15 h 30"/>
                <a:gd name="T6" fmla="*/ 21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8" y="0"/>
                    <a:pt x="18" y="0"/>
                  </a:cubicBezTo>
                  <a:cubicBezTo>
                    <a:pt x="7" y="0"/>
                    <a:pt x="0" y="6"/>
                    <a:pt x="0" y="15"/>
                  </a:cubicBezTo>
                  <a:cubicBezTo>
                    <a:pt x="1" y="23"/>
                    <a:pt x="10" y="30"/>
                    <a:pt x="21" y="30"/>
                  </a:cubicBezTo>
                  <a:cubicBezTo>
                    <a:pt x="31" y="30"/>
                    <a:pt x="39" y="23"/>
                    <a:pt x="38" y="15"/>
                  </a:cubicBezTo>
                  <a:close/>
                </a:path>
              </a:pathLst>
            </a:custGeom>
            <a:grpFill/>
            <a:ln>
              <a:noFill/>
            </a:ln>
          </p:spPr>
          <p:txBody>
            <a:bodyPr anchor="ctr"/>
            <a:lstStyle/>
            <a:p>
              <a:pPr algn="ctr"/>
              <a:endParaRPr>
                <a:solidFill>
                  <a:schemeClr val="accent1">
                    <a:lumMod val="50000"/>
                  </a:schemeClr>
                </a:solidFill>
              </a:endParaRPr>
            </a:p>
          </p:txBody>
        </p:sp>
        <p:sp>
          <p:nvSpPr>
            <p:cNvPr id="593" name="íṧļîḓe"/>
            <p:cNvSpPr/>
            <p:nvPr userDrawn="1"/>
          </p:nvSpPr>
          <p:spPr bwMode="auto">
            <a:xfrm>
              <a:off x="6750693" y="4063064"/>
              <a:ext cx="146580" cy="109550"/>
            </a:xfrm>
            <a:custGeom>
              <a:avLst/>
              <a:gdLst>
                <a:gd name="T0" fmla="*/ 39 w 40"/>
                <a:gd name="T1" fmla="*/ 15 h 30"/>
                <a:gd name="T2" fmla="*/ 18 w 40"/>
                <a:gd name="T3" fmla="*/ 0 h 30"/>
                <a:gd name="T4" fmla="*/ 1 w 40"/>
                <a:gd name="T5" fmla="*/ 15 h 30"/>
                <a:gd name="T6" fmla="*/ 22 w 40"/>
                <a:gd name="T7" fmla="*/ 30 h 30"/>
                <a:gd name="T8" fmla="*/ 39 w 40"/>
                <a:gd name="T9" fmla="*/ 15 h 30"/>
              </a:gdLst>
              <a:ahLst/>
              <a:cxnLst>
                <a:cxn ang="0">
                  <a:pos x="T0" y="T1"/>
                </a:cxn>
                <a:cxn ang="0">
                  <a:pos x="T2" y="T3"/>
                </a:cxn>
                <a:cxn ang="0">
                  <a:pos x="T4" y="T5"/>
                </a:cxn>
                <a:cxn ang="0">
                  <a:pos x="T6" y="T7"/>
                </a:cxn>
                <a:cxn ang="0">
                  <a:pos x="T8" y="T9"/>
                </a:cxn>
              </a:cxnLst>
              <a:rect l="0" t="0" r="r" b="b"/>
              <a:pathLst>
                <a:path w="40" h="30">
                  <a:moveTo>
                    <a:pt x="39" y="15"/>
                  </a:moveTo>
                  <a:cubicBezTo>
                    <a:pt x="38" y="6"/>
                    <a:pt x="29" y="0"/>
                    <a:pt x="18" y="0"/>
                  </a:cubicBezTo>
                  <a:cubicBezTo>
                    <a:pt x="8" y="0"/>
                    <a:pt x="0" y="6"/>
                    <a:pt x="1" y="15"/>
                  </a:cubicBezTo>
                  <a:cubicBezTo>
                    <a:pt x="2" y="23"/>
                    <a:pt x="11" y="30"/>
                    <a:pt x="22" y="30"/>
                  </a:cubicBezTo>
                  <a:cubicBezTo>
                    <a:pt x="32" y="30"/>
                    <a:pt x="40" y="23"/>
                    <a:pt x="39" y="15"/>
                  </a:cubicBezTo>
                  <a:close/>
                </a:path>
              </a:pathLst>
            </a:custGeom>
            <a:grpFill/>
            <a:ln>
              <a:noFill/>
            </a:ln>
          </p:spPr>
          <p:txBody>
            <a:bodyPr anchor="ctr"/>
            <a:lstStyle/>
            <a:p>
              <a:pPr algn="ctr"/>
              <a:endParaRPr>
                <a:solidFill>
                  <a:schemeClr val="accent1">
                    <a:lumMod val="50000"/>
                  </a:schemeClr>
                </a:solidFill>
              </a:endParaRPr>
            </a:p>
          </p:txBody>
        </p:sp>
        <p:sp>
          <p:nvSpPr>
            <p:cNvPr id="594" name="iṡḻîḋè"/>
            <p:cNvSpPr/>
            <p:nvPr userDrawn="1"/>
          </p:nvSpPr>
          <p:spPr bwMode="auto">
            <a:xfrm>
              <a:off x="5919046" y="4198843"/>
              <a:ext cx="138865" cy="112636"/>
            </a:xfrm>
            <a:custGeom>
              <a:avLst/>
              <a:gdLst>
                <a:gd name="T0" fmla="*/ 38 w 38"/>
                <a:gd name="T1" fmla="*/ 15 h 31"/>
                <a:gd name="T2" fmla="*/ 19 w 38"/>
                <a:gd name="T3" fmla="*/ 0 h 31"/>
                <a:gd name="T4" fmla="*/ 0 w 38"/>
                <a:gd name="T5" fmla="*/ 15 h 31"/>
                <a:gd name="T6" fmla="*/ 19 w 38"/>
                <a:gd name="T7" fmla="*/ 31 h 31"/>
                <a:gd name="T8" fmla="*/ 38 w 38"/>
                <a:gd name="T9" fmla="*/ 15 h 31"/>
              </a:gdLst>
              <a:ahLst/>
              <a:cxnLst>
                <a:cxn ang="0">
                  <a:pos x="T0" y="T1"/>
                </a:cxn>
                <a:cxn ang="0">
                  <a:pos x="T2" y="T3"/>
                </a:cxn>
                <a:cxn ang="0">
                  <a:pos x="T4" y="T5"/>
                </a:cxn>
                <a:cxn ang="0">
                  <a:pos x="T6" y="T7"/>
                </a:cxn>
                <a:cxn ang="0">
                  <a:pos x="T8" y="T9"/>
                </a:cxn>
              </a:cxnLst>
              <a:rect l="0" t="0" r="r" b="b"/>
              <a:pathLst>
                <a:path w="38" h="31">
                  <a:moveTo>
                    <a:pt x="38" y="15"/>
                  </a:moveTo>
                  <a:cubicBezTo>
                    <a:pt x="38" y="7"/>
                    <a:pt x="29" y="0"/>
                    <a:pt x="19" y="0"/>
                  </a:cubicBezTo>
                  <a:cubicBezTo>
                    <a:pt x="8" y="0"/>
                    <a:pt x="0" y="7"/>
                    <a:pt x="0" y="15"/>
                  </a:cubicBezTo>
                  <a:cubicBezTo>
                    <a:pt x="0" y="24"/>
                    <a:pt x="9" y="31"/>
                    <a:pt x="19" y="31"/>
                  </a:cubicBezTo>
                  <a:cubicBezTo>
                    <a:pt x="30" y="31"/>
                    <a:pt x="38" y="24"/>
                    <a:pt x="38" y="15"/>
                  </a:cubicBezTo>
                  <a:close/>
                </a:path>
              </a:pathLst>
            </a:custGeom>
            <a:grpFill/>
            <a:ln>
              <a:noFill/>
            </a:ln>
          </p:spPr>
          <p:txBody>
            <a:bodyPr anchor="ctr"/>
            <a:lstStyle/>
            <a:p>
              <a:pPr algn="ctr"/>
              <a:endParaRPr>
                <a:solidFill>
                  <a:schemeClr val="accent1">
                    <a:lumMod val="50000"/>
                  </a:schemeClr>
                </a:solidFill>
              </a:endParaRPr>
            </a:p>
          </p:txBody>
        </p:sp>
        <p:sp>
          <p:nvSpPr>
            <p:cNvPr id="595" name="i$líḍê"/>
            <p:cNvSpPr/>
            <p:nvPr userDrawn="1"/>
          </p:nvSpPr>
          <p:spPr bwMode="auto">
            <a:xfrm>
              <a:off x="6087226" y="4198843"/>
              <a:ext cx="141951" cy="112636"/>
            </a:xfrm>
            <a:custGeom>
              <a:avLst/>
              <a:gdLst>
                <a:gd name="T0" fmla="*/ 39 w 39"/>
                <a:gd name="T1" fmla="*/ 15 h 31"/>
                <a:gd name="T2" fmla="*/ 19 w 39"/>
                <a:gd name="T3" fmla="*/ 0 h 31"/>
                <a:gd name="T4" fmla="*/ 1 w 39"/>
                <a:gd name="T5" fmla="*/ 15 h 31"/>
                <a:gd name="T6" fmla="*/ 20 w 39"/>
                <a:gd name="T7" fmla="*/ 31 h 31"/>
                <a:gd name="T8" fmla="*/ 39 w 39"/>
                <a:gd name="T9" fmla="*/ 15 h 31"/>
              </a:gdLst>
              <a:ahLst/>
              <a:cxnLst>
                <a:cxn ang="0">
                  <a:pos x="T0" y="T1"/>
                </a:cxn>
                <a:cxn ang="0">
                  <a:pos x="T2" y="T3"/>
                </a:cxn>
                <a:cxn ang="0">
                  <a:pos x="T4" y="T5"/>
                </a:cxn>
                <a:cxn ang="0">
                  <a:pos x="T6" y="T7"/>
                </a:cxn>
                <a:cxn ang="0">
                  <a:pos x="T8" y="T9"/>
                </a:cxn>
              </a:cxnLst>
              <a:rect l="0" t="0" r="r" b="b"/>
              <a:pathLst>
                <a:path w="39" h="31">
                  <a:moveTo>
                    <a:pt x="39" y="15"/>
                  </a:moveTo>
                  <a:cubicBezTo>
                    <a:pt x="38" y="7"/>
                    <a:pt x="30" y="0"/>
                    <a:pt x="19" y="0"/>
                  </a:cubicBezTo>
                  <a:cubicBezTo>
                    <a:pt x="9" y="0"/>
                    <a:pt x="0" y="7"/>
                    <a:pt x="1" y="15"/>
                  </a:cubicBezTo>
                  <a:cubicBezTo>
                    <a:pt x="1" y="24"/>
                    <a:pt x="10" y="31"/>
                    <a:pt x="20" y="31"/>
                  </a:cubicBezTo>
                  <a:cubicBezTo>
                    <a:pt x="31" y="31"/>
                    <a:pt x="39" y="24"/>
                    <a:pt x="39" y="15"/>
                  </a:cubicBezTo>
                  <a:close/>
                </a:path>
              </a:pathLst>
            </a:custGeom>
            <a:grpFill/>
            <a:ln>
              <a:noFill/>
            </a:ln>
          </p:spPr>
          <p:txBody>
            <a:bodyPr anchor="ctr"/>
            <a:lstStyle/>
            <a:p>
              <a:pPr algn="ctr"/>
              <a:endParaRPr>
                <a:solidFill>
                  <a:schemeClr val="accent1">
                    <a:lumMod val="50000"/>
                  </a:schemeClr>
                </a:solidFill>
              </a:endParaRPr>
            </a:p>
          </p:txBody>
        </p:sp>
        <p:sp>
          <p:nvSpPr>
            <p:cNvPr id="596" name="íṥḻide"/>
            <p:cNvSpPr/>
            <p:nvPr userDrawn="1"/>
          </p:nvSpPr>
          <p:spPr bwMode="auto">
            <a:xfrm>
              <a:off x="6258494" y="4198843"/>
              <a:ext cx="141951" cy="112636"/>
            </a:xfrm>
            <a:custGeom>
              <a:avLst/>
              <a:gdLst>
                <a:gd name="T0" fmla="*/ 38 w 39"/>
                <a:gd name="T1" fmla="*/ 15 h 31"/>
                <a:gd name="T2" fmla="*/ 18 w 39"/>
                <a:gd name="T3" fmla="*/ 0 h 31"/>
                <a:gd name="T4" fmla="*/ 0 w 39"/>
                <a:gd name="T5" fmla="*/ 15 h 31"/>
                <a:gd name="T6" fmla="*/ 20 w 39"/>
                <a:gd name="T7" fmla="*/ 31 h 31"/>
                <a:gd name="T8" fmla="*/ 38 w 39"/>
                <a:gd name="T9" fmla="*/ 15 h 31"/>
              </a:gdLst>
              <a:ahLst/>
              <a:cxnLst>
                <a:cxn ang="0">
                  <a:pos x="T0" y="T1"/>
                </a:cxn>
                <a:cxn ang="0">
                  <a:pos x="T2" y="T3"/>
                </a:cxn>
                <a:cxn ang="0">
                  <a:pos x="T4" y="T5"/>
                </a:cxn>
                <a:cxn ang="0">
                  <a:pos x="T6" y="T7"/>
                </a:cxn>
                <a:cxn ang="0">
                  <a:pos x="T8" y="T9"/>
                </a:cxn>
              </a:cxnLst>
              <a:rect l="0" t="0" r="r" b="b"/>
              <a:pathLst>
                <a:path w="39" h="31">
                  <a:moveTo>
                    <a:pt x="38" y="15"/>
                  </a:moveTo>
                  <a:cubicBezTo>
                    <a:pt x="38" y="7"/>
                    <a:pt x="29" y="0"/>
                    <a:pt x="18" y="0"/>
                  </a:cubicBezTo>
                  <a:cubicBezTo>
                    <a:pt x="8" y="0"/>
                    <a:pt x="0" y="7"/>
                    <a:pt x="0" y="15"/>
                  </a:cubicBezTo>
                  <a:cubicBezTo>
                    <a:pt x="1" y="24"/>
                    <a:pt x="10" y="31"/>
                    <a:pt x="20" y="31"/>
                  </a:cubicBezTo>
                  <a:cubicBezTo>
                    <a:pt x="31" y="31"/>
                    <a:pt x="39" y="24"/>
                    <a:pt x="38" y="15"/>
                  </a:cubicBezTo>
                  <a:close/>
                </a:path>
              </a:pathLst>
            </a:custGeom>
            <a:grpFill/>
            <a:ln>
              <a:noFill/>
            </a:ln>
          </p:spPr>
          <p:txBody>
            <a:bodyPr anchor="ctr"/>
            <a:lstStyle/>
            <a:p>
              <a:pPr algn="ctr"/>
              <a:endParaRPr>
                <a:solidFill>
                  <a:schemeClr val="accent1">
                    <a:lumMod val="50000"/>
                  </a:schemeClr>
                </a:solidFill>
              </a:endParaRPr>
            </a:p>
          </p:txBody>
        </p:sp>
        <p:sp>
          <p:nvSpPr>
            <p:cNvPr id="597" name="íşľíḍè"/>
            <p:cNvSpPr/>
            <p:nvPr userDrawn="1"/>
          </p:nvSpPr>
          <p:spPr bwMode="auto">
            <a:xfrm>
              <a:off x="6426674" y="4198843"/>
              <a:ext cx="146580" cy="112636"/>
            </a:xfrm>
            <a:custGeom>
              <a:avLst/>
              <a:gdLst>
                <a:gd name="T0" fmla="*/ 39 w 40"/>
                <a:gd name="T1" fmla="*/ 15 h 31"/>
                <a:gd name="T2" fmla="*/ 19 w 40"/>
                <a:gd name="T3" fmla="*/ 0 h 31"/>
                <a:gd name="T4" fmla="*/ 1 w 40"/>
                <a:gd name="T5" fmla="*/ 15 h 31"/>
                <a:gd name="T6" fmla="*/ 21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9" y="0"/>
                    <a:pt x="19" y="0"/>
                  </a:cubicBezTo>
                  <a:cubicBezTo>
                    <a:pt x="8" y="0"/>
                    <a:pt x="0" y="7"/>
                    <a:pt x="1" y="15"/>
                  </a:cubicBezTo>
                  <a:cubicBezTo>
                    <a:pt x="2" y="24"/>
                    <a:pt x="11" y="31"/>
                    <a:pt x="21" y="31"/>
                  </a:cubicBezTo>
                  <a:cubicBezTo>
                    <a:pt x="32" y="31"/>
                    <a:pt x="40" y="24"/>
                    <a:pt x="39" y="15"/>
                  </a:cubicBezTo>
                  <a:close/>
                </a:path>
              </a:pathLst>
            </a:custGeom>
            <a:grpFill/>
            <a:ln>
              <a:noFill/>
            </a:ln>
          </p:spPr>
          <p:txBody>
            <a:bodyPr anchor="ctr"/>
            <a:lstStyle/>
            <a:p>
              <a:pPr algn="ctr"/>
              <a:endParaRPr>
                <a:solidFill>
                  <a:schemeClr val="accent1">
                    <a:lumMod val="50000"/>
                  </a:schemeClr>
                </a:solidFill>
              </a:endParaRPr>
            </a:p>
          </p:txBody>
        </p:sp>
        <p:sp>
          <p:nvSpPr>
            <p:cNvPr id="598" name="iśļiḑe"/>
            <p:cNvSpPr/>
            <p:nvPr userDrawn="1"/>
          </p:nvSpPr>
          <p:spPr bwMode="auto">
            <a:xfrm>
              <a:off x="6597942" y="4198843"/>
              <a:ext cx="146580" cy="112636"/>
            </a:xfrm>
            <a:custGeom>
              <a:avLst/>
              <a:gdLst>
                <a:gd name="T0" fmla="*/ 39 w 40"/>
                <a:gd name="T1" fmla="*/ 15 h 31"/>
                <a:gd name="T2" fmla="*/ 18 w 40"/>
                <a:gd name="T3" fmla="*/ 0 h 31"/>
                <a:gd name="T4" fmla="*/ 1 w 40"/>
                <a:gd name="T5" fmla="*/ 15 h 31"/>
                <a:gd name="T6" fmla="*/ 21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9" y="0"/>
                    <a:pt x="18" y="0"/>
                  </a:cubicBezTo>
                  <a:cubicBezTo>
                    <a:pt x="8" y="0"/>
                    <a:pt x="0" y="7"/>
                    <a:pt x="1" y="15"/>
                  </a:cubicBezTo>
                  <a:cubicBezTo>
                    <a:pt x="1" y="24"/>
                    <a:pt x="11" y="31"/>
                    <a:pt x="21" y="31"/>
                  </a:cubicBezTo>
                  <a:cubicBezTo>
                    <a:pt x="32" y="31"/>
                    <a:pt x="40" y="24"/>
                    <a:pt x="39" y="15"/>
                  </a:cubicBezTo>
                  <a:close/>
                </a:path>
              </a:pathLst>
            </a:custGeom>
            <a:grpFill/>
            <a:ln>
              <a:noFill/>
            </a:ln>
          </p:spPr>
          <p:txBody>
            <a:bodyPr anchor="ctr"/>
            <a:lstStyle/>
            <a:p>
              <a:pPr algn="ctr"/>
              <a:endParaRPr>
                <a:solidFill>
                  <a:schemeClr val="accent1">
                    <a:lumMod val="50000"/>
                  </a:schemeClr>
                </a:solidFill>
              </a:endParaRPr>
            </a:p>
          </p:txBody>
        </p:sp>
        <p:sp>
          <p:nvSpPr>
            <p:cNvPr id="599" name="îśḷiḑé"/>
            <p:cNvSpPr/>
            <p:nvPr userDrawn="1"/>
          </p:nvSpPr>
          <p:spPr bwMode="auto">
            <a:xfrm>
              <a:off x="5919046" y="4337708"/>
              <a:ext cx="143495" cy="115721"/>
            </a:xfrm>
            <a:custGeom>
              <a:avLst/>
              <a:gdLst>
                <a:gd name="T0" fmla="*/ 39 w 39"/>
                <a:gd name="T1" fmla="*/ 16 h 32"/>
                <a:gd name="T2" fmla="*/ 19 w 39"/>
                <a:gd name="T3" fmla="*/ 0 h 32"/>
                <a:gd name="T4" fmla="*/ 0 w 39"/>
                <a:gd name="T5" fmla="*/ 16 h 32"/>
                <a:gd name="T6" fmla="*/ 20 w 39"/>
                <a:gd name="T7" fmla="*/ 32 h 32"/>
                <a:gd name="T8" fmla="*/ 39 w 39"/>
                <a:gd name="T9" fmla="*/ 16 h 32"/>
              </a:gdLst>
              <a:ahLst/>
              <a:cxnLst>
                <a:cxn ang="0">
                  <a:pos x="T0" y="T1"/>
                </a:cxn>
                <a:cxn ang="0">
                  <a:pos x="T2" y="T3"/>
                </a:cxn>
                <a:cxn ang="0">
                  <a:pos x="T4" y="T5"/>
                </a:cxn>
                <a:cxn ang="0">
                  <a:pos x="T6" y="T7"/>
                </a:cxn>
                <a:cxn ang="0">
                  <a:pos x="T8" y="T9"/>
                </a:cxn>
              </a:cxnLst>
              <a:rect l="0" t="0" r="r" b="b"/>
              <a:pathLst>
                <a:path w="39" h="32">
                  <a:moveTo>
                    <a:pt x="39" y="16"/>
                  </a:moveTo>
                  <a:cubicBezTo>
                    <a:pt x="39" y="7"/>
                    <a:pt x="30" y="0"/>
                    <a:pt x="19" y="0"/>
                  </a:cubicBezTo>
                  <a:cubicBezTo>
                    <a:pt x="9" y="0"/>
                    <a:pt x="0" y="7"/>
                    <a:pt x="0" y="16"/>
                  </a:cubicBezTo>
                  <a:cubicBezTo>
                    <a:pt x="0" y="25"/>
                    <a:pt x="9" y="32"/>
                    <a:pt x="20" y="32"/>
                  </a:cubicBezTo>
                  <a:cubicBezTo>
                    <a:pt x="31" y="32"/>
                    <a:pt x="39" y="25"/>
                    <a:pt x="39" y="16"/>
                  </a:cubicBezTo>
                  <a:close/>
                </a:path>
              </a:pathLst>
            </a:custGeom>
            <a:grpFill/>
            <a:ln>
              <a:noFill/>
            </a:ln>
          </p:spPr>
          <p:txBody>
            <a:bodyPr anchor="ctr"/>
            <a:lstStyle/>
            <a:p>
              <a:pPr algn="ctr"/>
              <a:endParaRPr>
                <a:solidFill>
                  <a:schemeClr val="accent1">
                    <a:lumMod val="50000"/>
                  </a:schemeClr>
                </a:solidFill>
              </a:endParaRPr>
            </a:p>
          </p:txBody>
        </p:sp>
        <p:sp>
          <p:nvSpPr>
            <p:cNvPr id="600" name="îSļïdê"/>
            <p:cNvSpPr/>
            <p:nvPr userDrawn="1"/>
          </p:nvSpPr>
          <p:spPr bwMode="auto">
            <a:xfrm>
              <a:off x="6094941" y="4337708"/>
              <a:ext cx="141951" cy="115721"/>
            </a:xfrm>
            <a:custGeom>
              <a:avLst/>
              <a:gdLst>
                <a:gd name="T0" fmla="*/ 39 w 39"/>
                <a:gd name="T1" fmla="*/ 16 h 32"/>
                <a:gd name="T2" fmla="*/ 19 w 39"/>
                <a:gd name="T3" fmla="*/ 0 h 32"/>
                <a:gd name="T4" fmla="*/ 0 w 39"/>
                <a:gd name="T5" fmla="*/ 16 h 32"/>
                <a:gd name="T6" fmla="*/ 20 w 39"/>
                <a:gd name="T7" fmla="*/ 32 h 32"/>
                <a:gd name="T8" fmla="*/ 39 w 39"/>
                <a:gd name="T9" fmla="*/ 16 h 32"/>
              </a:gdLst>
              <a:ahLst/>
              <a:cxnLst>
                <a:cxn ang="0">
                  <a:pos x="T0" y="T1"/>
                </a:cxn>
                <a:cxn ang="0">
                  <a:pos x="T2" y="T3"/>
                </a:cxn>
                <a:cxn ang="0">
                  <a:pos x="T4" y="T5"/>
                </a:cxn>
                <a:cxn ang="0">
                  <a:pos x="T6" y="T7"/>
                </a:cxn>
                <a:cxn ang="0">
                  <a:pos x="T8" y="T9"/>
                </a:cxn>
              </a:cxnLst>
              <a:rect l="0" t="0" r="r" b="b"/>
              <a:pathLst>
                <a:path w="39" h="32">
                  <a:moveTo>
                    <a:pt x="39" y="16"/>
                  </a:moveTo>
                  <a:cubicBezTo>
                    <a:pt x="38" y="7"/>
                    <a:pt x="29" y="0"/>
                    <a:pt x="19" y="0"/>
                  </a:cubicBezTo>
                  <a:cubicBezTo>
                    <a:pt x="8" y="0"/>
                    <a:pt x="0" y="7"/>
                    <a:pt x="0" y="16"/>
                  </a:cubicBezTo>
                  <a:cubicBezTo>
                    <a:pt x="0" y="25"/>
                    <a:pt x="9" y="32"/>
                    <a:pt x="20" y="32"/>
                  </a:cubicBezTo>
                  <a:cubicBezTo>
                    <a:pt x="31" y="32"/>
                    <a:pt x="39" y="25"/>
                    <a:pt x="39" y="16"/>
                  </a:cubicBezTo>
                  <a:close/>
                </a:path>
              </a:pathLst>
            </a:custGeom>
            <a:grpFill/>
            <a:ln>
              <a:noFill/>
            </a:ln>
          </p:spPr>
          <p:txBody>
            <a:bodyPr anchor="ctr"/>
            <a:lstStyle/>
            <a:p>
              <a:pPr algn="ctr"/>
              <a:endParaRPr>
                <a:solidFill>
                  <a:schemeClr val="accent1">
                    <a:lumMod val="50000"/>
                  </a:schemeClr>
                </a:solidFill>
              </a:endParaRPr>
            </a:p>
          </p:txBody>
        </p:sp>
        <p:sp>
          <p:nvSpPr>
            <p:cNvPr id="601" name="ísľîḋé"/>
            <p:cNvSpPr/>
            <p:nvPr userDrawn="1"/>
          </p:nvSpPr>
          <p:spPr bwMode="auto">
            <a:xfrm>
              <a:off x="6266208" y="4337708"/>
              <a:ext cx="146580" cy="115721"/>
            </a:xfrm>
            <a:custGeom>
              <a:avLst/>
              <a:gdLst>
                <a:gd name="T0" fmla="*/ 39 w 40"/>
                <a:gd name="T1" fmla="*/ 16 h 32"/>
                <a:gd name="T2" fmla="*/ 19 w 40"/>
                <a:gd name="T3" fmla="*/ 0 h 32"/>
                <a:gd name="T4" fmla="*/ 0 w 40"/>
                <a:gd name="T5" fmla="*/ 16 h 32"/>
                <a:gd name="T6" fmla="*/ 21 w 40"/>
                <a:gd name="T7" fmla="*/ 32 h 32"/>
                <a:gd name="T8" fmla="*/ 39 w 40"/>
                <a:gd name="T9" fmla="*/ 16 h 32"/>
              </a:gdLst>
              <a:ahLst/>
              <a:cxnLst>
                <a:cxn ang="0">
                  <a:pos x="T0" y="T1"/>
                </a:cxn>
                <a:cxn ang="0">
                  <a:pos x="T2" y="T3"/>
                </a:cxn>
                <a:cxn ang="0">
                  <a:pos x="T4" y="T5"/>
                </a:cxn>
                <a:cxn ang="0">
                  <a:pos x="T6" y="T7"/>
                </a:cxn>
                <a:cxn ang="0">
                  <a:pos x="T8" y="T9"/>
                </a:cxn>
              </a:cxnLst>
              <a:rect l="0" t="0" r="r" b="b"/>
              <a:pathLst>
                <a:path w="40" h="32">
                  <a:moveTo>
                    <a:pt x="39" y="16"/>
                  </a:moveTo>
                  <a:cubicBezTo>
                    <a:pt x="38" y="7"/>
                    <a:pt x="29" y="0"/>
                    <a:pt x="19" y="0"/>
                  </a:cubicBezTo>
                  <a:cubicBezTo>
                    <a:pt x="8" y="0"/>
                    <a:pt x="0" y="7"/>
                    <a:pt x="0" y="16"/>
                  </a:cubicBezTo>
                  <a:cubicBezTo>
                    <a:pt x="1" y="25"/>
                    <a:pt x="10" y="32"/>
                    <a:pt x="21" y="32"/>
                  </a:cubicBezTo>
                  <a:cubicBezTo>
                    <a:pt x="31" y="32"/>
                    <a:pt x="40" y="25"/>
                    <a:pt x="39" y="16"/>
                  </a:cubicBezTo>
                  <a:close/>
                </a:path>
              </a:pathLst>
            </a:custGeom>
            <a:grpFill/>
            <a:ln>
              <a:noFill/>
            </a:ln>
          </p:spPr>
          <p:txBody>
            <a:bodyPr anchor="ctr"/>
            <a:lstStyle/>
            <a:p>
              <a:pPr algn="ctr"/>
              <a:endParaRPr>
                <a:solidFill>
                  <a:schemeClr val="accent1">
                    <a:lumMod val="50000"/>
                  </a:schemeClr>
                </a:solidFill>
              </a:endParaRPr>
            </a:p>
          </p:txBody>
        </p:sp>
        <p:sp>
          <p:nvSpPr>
            <p:cNvPr id="602" name="i$ḷíḋê"/>
            <p:cNvSpPr/>
            <p:nvPr userDrawn="1"/>
          </p:nvSpPr>
          <p:spPr bwMode="auto">
            <a:xfrm>
              <a:off x="6437476" y="4337708"/>
              <a:ext cx="146580" cy="115721"/>
            </a:xfrm>
            <a:custGeom>
              <a:avLst/>
              <a:gdLst>
                <a:gd name="T0" fmla="*/ 39 w 40"/>
                <a:gd name="T1" fmla="*/ 16 h 32"/>
                <a:gd name="T2" fmla="*/ 19 w 40"/>
                <a:gd name="T3" fmla="*/ 0 h 32"/>
                <a:gd name="T4" fmla="*/ 1 w 40"/>
                <a:gd name="T5" fmla="*/ 16 h 32"/>
                <a:gd name="T6" fmla="*/ 21 w 40"/>
                <a:gd name="T7" fmla="*/ 32 h 32"/>
                <a:gd name="T8" fmla="*/ 39 w 40"/>
                <a:gd name="T9" fmla="*/ 16 h 32"/>
              </a:gdLst>
              <a:ahLst/>
              <a:cxnLst>
                <a:cxn ang="0">
                  <a:pos x="T0" y="T1"/>
                </a:cxn>
                <a:cxn ang="0">
                  <a:pos x="T2" y="T3"/>
                </a:cxn>
                <a:cxn ang="0">
                  <a:pos x="T4" y="T5"/>
                </a:cxn>
                <a:cxn ang="0">
                  <a:pos x="T6" y="T7"/>
                </a:cxn>
                <a:cxn ang="0">
                  <a:pos x="T8" y="T9"/>
                </a:cxn>
              </a:cxnLst>
              <a:rect l="0" t="0" r="r" b="b"/>
              <a:pathLst>
                <a:path w="40" h="32">
                  <a:moveTo>
                    <a:pt x="39" y="16"/>
                  </a:moveTo>
                  <a:cubicBezTo>
                    <a:pt x="39" y="7"/>
                    <a:pt x="29" y="0"/>
                    <a:pt x="19" y="0"/>
                  </a:cubicBezTo>
                  <a:cubicBezTo>
                    <a:pt x="8" y="0"/>
                    <a:pt x="0" y="7"/>
                    <a:pt x="1" y="16"/>
                  </a:cubicBezTo>
                  <a:cubicBezTo>
                    <a:pt x="1" y="25"/>
                    <a:pt x="11" y="32"/>
                    <a:pt x="21" y="32"/>
                  </a:cubicBezTo>
                  <a:cubicBezTo>
                    <a:pt x="32" y="32"/>
                    <a:pt x="40" y="25"/>
                    <a:pt x="39" y="16"/>
                  </a:cubicBezTo>
                  <a:close/>
                </a:path>
              </a:pathLst>
            </a:custGeom>
            <a:grpFill/>
            <a:ln>
              <a:noFill/>
            </a:ln>
          </p:spPr>
          <p:txBody>
            <a:bodyPr anchor="ctr"/>
            <a:lstStyle/>
            <a:p>
              <a:pPr algn="ctr"/>
              <a:endParaRPr>
                <a:solidFill>
                  <a:schemeClr val="accent1">
                    <a:lumMod val="50000"/>
                  </a:schemeClr>
                </a:solidFill>
              </a:endParaRPr>
            </a:p>
          </p:txBody>
        </p:sp>
        <p:sp>
          <p:nvSpPr>
            <p:cNvPr id="603" name="ïṣ1îḍê"/>
            <p:cNvSpPr/>
            <p:nvPr userDrawn="1"/>
          </p:nvSpPr>
          <p:spPr bwMode="auto">
            <a:xfrm>
              <a:off x="5923674" y="4479659"/>
              <a:ext cx="141951" cy="123436"/>
            </a:xfrm>
            <a:custGeom>
              <a:avLst/>
              <a:gdLst>
                <a:gd name="T0" fmla="*/ 39 w 39"/>
                <a:gd name="T1" fmla="*/ 17 h 34"/>
                <a:gd name="T2" fmla="*/ 19 w 39"/>
                <a:gd name="T3" fmla="*/ 0 h 34"/>
                <a:gd name="T4" fmla="*/ 0 w 39"/>
                <a:gd name="T5" fmla="*/ 17 h 34"/>
                <a:gd name="T6" fmla="*/ 20 w 39"/>
                <a:gd name="T7" fmla="*/ 34 h 34"/>
                <a:gd name="T8" fmla="*/ 39 w 39"/>
                <a:gd name="T9" fmla="*/ 17 h 34"/>
              </a:gdLst>
              <a:ahLst/>
              <a:cxnLst>
                <a:cxn ang="0">
                  <a:pos x="T0" y="T1"/>
                </a:cxn>
                <a:cxn ang="0">
                  <a:pos x="T2" y="T3"/>
                </a:cxn>
                <a:cxn ang="0">
                  <a:pos x="T4" y="T5"/>
                </a:cxn>
                <a:cxn ang="0">
                  <a:pos x="T6" y="T7"/>
                </a:cxn>
                <a:cxn ang="0">
                  <a:pos x="T8" y="T9"/>
                </a:cxn>
              </a:cxnLst>
              <a:rect l="0" t="0" r="r" b="b"/>
              <a:pathLst>
                <a:path w="39" h="34">
                  <a:moveTo>
                    <a:pt x="39" y="17"/>
                  </a:moveTo>
                  <a:cubicBezTo>
                    <a:pt x="39" y="8"/>
                    <a:pt x="30" y="0"/>
                    <a:pt x="19" y="0"/>
                  </a:cubicBezTo>
                  <a:cubicBezTo>
                    <a:pt x="8" y="0"/>
                    <a:pt x="0" y="8"/>
                    <a:pt x="0" y="17"/>
                  </a:cubicBezTo>
                  <a:cubicBezTo>
                    <a:pt x="0" y="26"/>
                    <a:pt x="9" y="34"/>
                    <a:pt x="20" y="34"/>
                  </a:cubicBezTo>
                  <a:cubicBezTo>
                    <a:pt x="31" y="34"/>
                    <a:pt x="39" y="26"/>
                    <a:pt x="39" y="17"/>
                  </a:cubicBezTo>
                  <a:close/>
                </a:path>
              </a:pathLst>
            </a:custGeom>
            <a:grpFill/>
            <a:ln>
              <a:noFill/>
            </a:ln>
          </p:spPr>
          <p:txBody>
            <a:bodyPr anchor="ctr"/>
            <a:lstStyle/>
            <a:p>
              <a:pPr algn="ctr"/>
              <a:endParaRPr>
                <a:solidFill>
                  <a:schemeClr val="accent1">
                    <a:lumMod val="50000"/>
                  </a:schemeClr>
                </a:solidFill>
              </a:endParaRPr>
            </a:p>
          </p:txBody>
        </p:sp>
        <p:sp>
          <p:nvSpPr>
            <p:cNvPr id="604" name="ïSļiḓe"/>
            <p:cNvSpPr/>
            <p:nvPr userDrawn="1"/>
          </p:nvSpPr>
          <p:spPr bwMode="auto">
            <a:xfrm>
              <a:off x="6098027" y="4479659"/>
              <a:ext cx="146580" cy="123436"/>
            </a:xfrm>
            <a:custGeom>
              <a:avLst/>
              <a:gdLst>
                <a:gd name="T0" fmla="*/ 39 w 40"/>
                <a:gd name="T1" fmla="*/ 17 h 34"/>
                <a:gd name="T2" fmla="*/ 19 w 40"/>
                <a:gd name="T3" fmla="*/ 0 h 34"/>
                <a:gd name="T4" fmla="*/ 0 w 40"/>
                <a:gd name="T5" fmla="*/ 17 h 34"/>
                <a:gd name="T6" fmla="*/ 20 w 40"/>
                <a:gd name="T7" fmla="*/ 34 h 34"/>
                <a:gd name="T8" fmla="*/ 39 w 40"/>
                <a:gd name="T9" fmla="*/ 17 h 34"/>
              </a:gdLst>
              <a:ahLst/>
              <a:cxnLst>
                <a:cxn ang="0">
                  <a:pos x="T0" y="T1"/>
                </a:cxn>
                <a:cxn ang="0">
                  <a:pos x="T2" y="T3"/>
                </a:cxn>
                <a:cxn ang="0">
                  <a:pos x="T4" y="T5"/>
                </a:cxn>
                <a:cxn ang="0">
                  <a:pos x="T6" y="T7"/>
                </a:cxn>
                <a:cxn ang="0">
                  <a:pos x="T8" y="T9"/>
                </a:cxn>
              </a:cxnLst>
              <a:rect l="0" t="0" r="r" b="b"/>
              <a:pathLst>
                <a:path w="40" h="34">
                  <a:moveTo>
                    <a:pt x="39" y="17"/>
                  </a:moveTo>
                  <a:cubicBezTo>
                    <a:pt x="39" y="8"/>
                    <a:pt x="30" y="0"/>
                    <a:pt x="19" y="0"/>
                  </a:cubicBezTo>
                  <a:cubicBezTo>
                    <a:pt x="8" y="0"/>
                    <a:pt x="0" y="8"/>
                    <a:pt x="0" y="17"/>
                  </a:cubicBezTo>
                  <a:cubicBezTo>
                    <a:pt x="0" y="26"/>
                    <a:pt x="9" y="34"/>
                    <a:pt x="20" y="34"/>
                  </a:cubicBezTo>
                  <a:cubicBezTo>
                    <a:pt x="31" y="34"/>
                    <a:pt x="40" y="26"/>
                    <a:pt x="39" y="17"/>
                  </a:cubicBezTo>
                  <a:close/>
                </a:path>
              </a:pathLst>
            </a:custGeom>
            <a:grpFill/>
            <a:ln>
              <a:noFill/>
            </a:ln>
          </p:spPr>
          <p:txBody>
            <a:bodyPr anchor="ctr"/>
            <a:lstStyle/>
            <a:p>
              <a:pPr algn="ctr"/>
              <a:endParaRPr>
                <a:solidFill>
                  <a:schemeClr val="accent1">
                    <a:lumMod val="50000"/>
                  </a:schemeClr>
                </a:solidFill>
              </a:endParaRPr>
            </a:p>
          </p:txBody>
        </p:sp>
        <p:sp>
          <p:nvSpPr>
            <p:cNvPr id="605" name="íṩḻíḑe"/>
            <p:cNvSpPr/>
            <p:nvPr userDrawn="1"/>
          </p:nvSpPr>
          <p:spPr bwMode="auto">
            <a:xfrm>
              <a:off x="6273923" y="4479659"/>
              <a:ext cx="145037" cy="123436"/>
            </a:xfrm>
            <a:custGeom>
              <a:avLst/>
              <a:gdLst>
                <a:gd name="T0" fmla="*/ 40 w 40"/>
                <a:gd name="T1" fmla="*/ 17 h 34"/>
                <a:gd name="T2" fmla="*/ 19 w 40"/>
                <a:gd name="T3" fmla="*/ 0 h 34"/>
                <a:gd name="T4" fmla="*/ 0 w 40"/>
                <a:gd name="T5" fmla="*/ 17 h 34"/>
                <a:gd name="T6" fmla="*/ 21 w 40"/>
                <a:gd name="T7" fmla="*/ 34 h 34"/>
                <a:gd name="T8" fmla="*/ 40 w 40"/>
                <a:gd name="T9" fmla="*/ 17 h 34"/>
              </a:gdLst>
              <a:ahLst/>
              <a:cxnLst>
                <a:cxn ang="0">
                  <a:pos x="T0" y="T1"/>
                </a:cxn>
                <a:cxn ang="0">
                  <a:pos x="T2" y="T3"/>
                </a:cxn>
                <a:cxn ang="0">
                  <a:pos x="T4" y="T5"/>
                </a:cxn>
                <a:cxn ang="0">
                  <a:pos x="T6" y="T7"/>
                </a:cxn>
                <a:cxn ang="0">
                  <a:pos x="T8" y="T9"/>
                </a:cxn>
              </a:cxnLst>
              <a:rect l="0" t="0" r="r" b="b"/>
              <a:pathLst>
                <a:path w="40" h="34">
                  <a:moveTo>
                    <a:pt x="40" y="17"/>
                  </a:moveTo>
                  <a:cubicBezTo>
                    <a:pt x="39" y="8"/>
                    <a:pt x="30" y="0"/>
                    <a:pt x="19" y="0"/>
                  </a:cubicBezTo>
                  <a:cubicBezTo>
                    <a:pt x="8" y="0"/>
                    <a:pt x="0" y="8"/>
                    <a:pt x="0" y="17"/>
                  </a:cubicBezTo>
                  <a:cubicBezTo>
                    <a:pt x="1" y="26"/>
                    <a:pt x="10" y="34"/>
                    <a:pt x="21" y="34"/>
                  </a:cubicBezTo>
                  <a:cubicBezTo>
                    <a:pt x="32" y="34"/>
                    <a:pt x="40" y="26"/>
                    <a:pt x="40" y="17"/>
                  </a:cubicBezTo>
                  <a:close/>
                </a:path>
              </a:pathLst>
            </a:custGeom>
            <a:grpFill/>
            <a:ln>
              <a:noFill/>
            </a:ln>
          </p:spPr>
          <p:txBody>
            <a:bodyPr anchor="ctr"/>
            <a:lstStyle/>
            <a:p>
              <a:pPr algn="ctr"/>
              <a:endParaRPr>
                <a:solidFill>
                  <a:schemeClr val="accent1">
                    <a:lumMod val="50000"/>
                  </a:schemeClr>
                </a:solidFill>
              </a:endParaRPr>
            </a:p>
          </p:txBody>
        </p:sp>
        <p:sp>
          <p:nvSpPr>
            <p:cNvPr id="606" name="îṥḻíde"/>
            <p:cNvSpPr/>
            <p:nvPr userDrawn="1"/>
          </p:nvSpPr>
          <p:spPr bwMode="auto">
            <a:xfrm>
              <a:off x="6448276" y="4479659"/>
              <a:ext cx="149666" cy="123436"/>
            </a:xfrm>
            <a:custGeom>
              <a:avLst/>
              <a:gdLst>
                <a:gd name="T0" fmla="*/ 40 w 41"/>
                <a:gd name="T1" fmla="*/ 17 h 34"/>
                <a:gd name="T2" fmla="*/ 19 w 41"/>
                <a:gd name="T3" fmla="*/ 0 h 34"/>
                <a:gd name="T4" fmla="*/ 0 w 41"/>
                <a:gd name="T5" fmla="*/ 17 h 34"/>
                <a:gd name="T6" fmla="*/ 21 w 41"/>
                <a:gd name="T7" fmla="*/ 34 h 34"/>
                <a:gd name="T8" fmla="*/ 40 w 41"/>
                <a:gd name="T9" fmla="*/ 17 h 34"/>
              </a:gdLst>
              <a:ahLst/>
              <a:cxnLst>
                <a:cxn ang="0">
                  <a:pos x="T0" y="T1"/>
                </a:cxn>
                <a:cxn ang="0">
                  <a:pos x="T2" y="T3"/>
                </a:cxn>
                <a:cxn ang="0">
                  <a:pos x="T4" y="T5"/>
                </a:cxn>
                <a:cxn ang="0">
                  <a:pos x="T6" y="T7"/>
                </a:cxn>
                <a:cxn ang="0">
                  <a:pos x="T8" y="T9"/>
                </a:cxn>
              </a:cxnLst>
              <a:rect l="0" t="0" r="r" b="b"/>
              <a:pathLst>
                <a:path w="41" h="34">
                  <a:moveTo>
                    <a:pt x="40" y="17"/>
                  </a:moveTo>
                  <a:cubicBezTo>
                    <a:pt x="39" y="8"/>
                    <a:pt x="30" y="0"/>
                    <a:pt x="19" y="0"/>
                  </a:cubicBezTo>
                  <a:cubicBezTo>
                    <a:pt x="8" y="0"/>
                    <a:pt x="0" y="8"/>
                    <a:pt x="0" y="17"/>
                  </a:cubicBezTo>
                  <a:cubicBezTo>
                    <a:pt x="1" y="26"/>
                    <a:pt x="10" y="34"/>
                    <a:pt x="21" y="34"/>
                  </a:cubicBezTo>
                  <a:cubicBezTo>
                    <a:pt x="32" y="34"/>
                    <a:pt x="41" y="26"/>
                    <a:pt x="40" y="17"/>
                  </a:cubicBezTo>
                  <a:close/>
                </a:path>
              </a:pathLst>
            </a:custGeom>
            <a:grpFill/>
            <a:ln>
              <a:noFill/>
            </a:ln>
          </p:spPr>
          <p:txBody>
            <a:bodyPr anchor="ctr"/>
            <a:lstStyle/>
            <a:p>
              <a:pPr algn="ctr"/>
              <a:endParaRPr>
                <a:solidFill>
                  <a:schemeClr val="accent1">
                    <a:lumMod val="50000"/>
                  </a:schemeClr>
                </a:solidFill>
              </a:endParaRPr>
            </a:p>
          </p:txBody>
        </p:sp>
        <p:sp>
          <p:nvSpPr>
            <p:cNvPr id="607" name="ïṡ1ïďè"/>
            <p:cNvSpPr/>
            <p:nvPr userDrawn="1"/>
          </p:nvSpPr>
          <p:spPr bwMode="auto">
            <a:xfrm>
              <a:off x="6102656" y="4629325"/>
              <a:ext cx="148123" cy="128065"/>
            </a:xfrm>
            <a:custGeom>
              <a:avLst/>
              <a:gdLst>
                <a:gd name="T0" fmla="*/ 40 w 41"/>
                <a:gd name="T1" fmla="*/ 17 h 35"/>
                <a:gd name="T2" fmla="*/ 20 w 41"/>
                <a:gd name="T3" fmla="*/ 0 h 35"/>
                <a:gd name="T4" fmla="*/ 0 w 41"/>
                <a:gd name="T5" fmla="*/ 17 h 35"/>
                <a:gd name="T6" fmla="*/ 21 w 41"/>
                <a:gd name="T7" fmla="*/ 35 h 35"/>
                <a:gd name="T8" fmla="*/ 40 w 41"/>
                <a:gd name="T9" fmla="*/ 17 h 35"/>
              </a:gdLst>
              <a:ahLst/>
              <a:cxnLst>
                <a:cxn ang="0">
                  <a:pos x="T0" y="T1"/>
                </a:cxn>
                <a:cxn ang="0">
                  <a:pos x="T2" y="T3"/>
                </a:cxn>
                <a:cxn ang="0">
                  <a:pos x="T4" y="T5"/>
                </a:cxn>
                <a:cxn ang="0">
                  <a:pos x="T6" y="T7"/>
                </a:cxn>
                <a:cxn ang="0">
                  <a:pos x="T8" y="T9"/>
                </a:cxn>
              </a:cxnLst>
              <a:rect l="0" t="0" r="r" b="b"/>
              <a:pathLst>
                <a:path w="41" h="35">
                  <a:moveTo>
                    <a:pt x="40" y="17"/>
                  </a:moveTo>
                  <a:cubicBezTo>
                    <a:pt x="40" y="8"/>
                    <a:pt x="31" y="0"/>
                    <a:pt x="20" y="0"/>
                  </a:cubicBezTo>
                  <a:cubicBezTo>
                    <a:pt x="9" y="0"/>
                    <a:pt x="0" y="8"/>
                    <a:pt x="0" y="17"/>
                  </a:cubicBezTo>
                  <a:cubicBezTo>
                    <a:pt x="1" y="27"/>
                    <a:pt x="10" y="35"/>
                    <a:pt x="21" y="35"/>
                  </a:cubicBezTo>
                  <a:cubicBezTo>
                    <a:pt x="32" y="35"/>
                    <a:pt x="41" y="27"/>
                    <a:pt x="40" y="17"/>
                  </a:cubicBezTo>
                  <a:close/>
                </a:path>
              </a:pathLst>
            </a:custGeom>
            <a:grpFill/>
            <a:ln>
              <a:noFill/>
            </a:ln>
          </p:spPr>
          <p:txBody>
            <a:bodyPr anchor="ctr"/>
            <a:lstStyle/>
            <a:p>
              <a:pPr algn="ctr"/>
              <a:endParaRPr>
                <a:solidFill>
                  <a:schemeClr val="accent1">
                    <a:lumMod val="50000"/>
                  </a:schemeClr>
                </a:solidFill>
              </a:endParaRPr>
            </a:p>
          </p:txBody>
        </p:sp>
        <p:sp>
          <p:nvSpPr>
            <p:cNvPr id="608" name="ís1ïḋe"/>
            <p:cNvSpPr/>
            <p:nvPr userDrawn="1"/>
          </p:nvSpPr>
          <p:spPr bwMode="auto">
            <a:xfrm>
              <a:off x="6280095" y="4629325"/>
              <a:ext cx="149666" cy="128065"/>
            </a:xfrm>
            <a:custGeom>
              <a:avLst/>
              <a:gdLst>
                <a:gd name="T0" fmla="*/ 40 w 41"/>
                <a:gd name="T1" fmla="*/ 17 h 35"/>
                <a:gd name="T2" fmla="*/ 19 w 41"/>
                <a:gd name="T3" fmla="*/ 0 h 35"/>
                <a:gd name="T4" fmla="*/ 0 w 41"/>
                <a:gd name="T5" fmla="*/ 17 h 35"/>
                <a:gd name="T6" fmla="*/ 21 w 41"/>
                <a:gd name="T7" fmla="*/ 35 h 35"/>
                <a:gd name="T8" fmla="*/ 40 w 41"/>
                <a:gd name="T9" fmla="*/ 17 h 35"/>
              </a:gdLst>
              <a:ahLst/>
              <a:cxnLst>
                <a:cxn ang="0">
                  <a:pos x="T0" y="T1"/>
                </a:cxn>
                <a:cxn ang="0">
                  <a:pos x="T2" y="T3"/>
                </a:cxn>
                <a:cxn ang="0">
                  <a:pos x="T4" y="T5"/>
                </a:cxn>
                <a:cxn ang="0">
                  <a:pos x="T6" y="T7"/>
                </a:cxn>
                <a:cxn ang="0">
                  <a:pos x="T8" y="T9"/>
                </a:cxn>
              </a:cxnLst>
              <a:rect l="0" t="0" r="r" b="b"/>
              <a:pathLst>
                <a:path w="41" h="35">
                  <a:moveTo>
                    <a:pt x="40" y="17"/>
                  </a:moveTo>
                  <a:cubicBezTo>
                    <a:pt x="40" y="8"/>
                    <a:pt x="30" y="0"/>
                    <a:pt x="19" y="0"/>
                  </a:cubicBezTo>
                  <a:cubicBezTo>
                    <a:pt x="8" y="0"/>
                    <a:pt x="0" y="8"/>
                    <a:pt x="0" y="17"/>
                  </a:cubicBezTo>
                  <a:cubicBezTo>
                    <a:pt x="1" y="27"/>
                    <a:pt x="10" y="35"/>
                    <a:pt x="21" y="35"/>
                  </a:cubicBezTo>
                  <a:cubicBezTo>
                    <a:pt x="32" y="35"/>
                    <a:pt x="41" y="27"/>
                    <a:pt x="40" y="17"/>
                  </a:cubicBezTo>
                  <a:close/>
                </a:path>
              </a:pathLst>
            </a:custGeom>
            <a:grpFill/>
            <a:ln>
              <a:noFill/>
            </a:ln>
          </p:spPr>
          <p:txBody>
            <a:bodyPr anchor="ctr"/>
            <a:lstStyle/>
            <a:p>
              <a:pPr algn="ctr"/>
              <a:endParaRPr>
                <a:solidFill>
                  <a:schemeClr val="accent1">
                    <a:lumMod val="50000"/>
                  </a:schemeClr>
                </a:solidFill>
              </a:endParaRPr>
            </a:p>
          </p:txBody>
        </p:sp>
        <p:sp>
          <p:nvSpPr>
            <p:cNvPr id="609" name="îšļîde"/>
            <p:cNvSpPr/>
            <p:nvPr userDrawn="1"/>
          </p:nvSpPr>
          <p:spPr bwMode="auto">
            <a:xfrm>
              <a:off x="9524911" y="3222157"/>
              <a:ext cx="145037" cy="87948"/>
            </a:xfrm>
            <a:custGeom>
              <a:avLst/>
              <a:gdLst>
                <a:gd name="T0" fmla="*/ 37 w 40"/>
                <a:gd name="T1" fmla="*/ 12 h 24"/>
                <a:gd name="T2" fmla="*/ 14 w 40"/>
                <a:gd name="T3" fmla="*/ 0 h 24"/>
                <a:gd name="T4" fmla="*/ 3 w 40"/>
                <a:gd name="T5" fmla="*/ 12 h 24"/>
                <a:gd name="T6" fmla="*/ 26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33" y="5"/>
                    <a:pt x="23" y="0"/>
                    <a:pt x="14" y="0"/>
                  </a:cubicBezTo>
                  <a:cubicBezTo>
                    <a:pt x="4" y="0"/>
                    <a:pt x="0" y="5"/>
                    <a:pt x="3" y="12"/>
                  </a:cubicBezTo>
                  <a:cubicBezTo>
                    <a:pt x="6" y="19"/>
                    <a:pt x="16" y="24"/>
                    <a:pt x="26" y="24"/>
                  </a:cubicBezTo>
                  <a:cubicBezTo>
                    <a:pt x="35" y="24"/>
                    <a:pt x="40" y="19"/>
                    <a:pt x="37" y="12"/>
                  </a:cubicBezTo>
                  <a:close/>
                </a:path>
              </a:pathLst>
            </a:custGeom>
            <a:grpFill/>
            <a:ln>
              <a:noFill/>
            </a:ln>
          </p:spPr>
          <p:txBody>
            <a:bodyPr anchor="ctr"/>
            <a:lstStyle/>
            <a:p>
              <a:pPr algn="ctr"/>
              <a:endParaRPr>
                <a:solidFill>
                  <a:schemeClr val="accent1">
                    <a:lumMod val="50000"/>
                  </a:schemeClr>
                </a:solidFill>
              </a:endParaRPr>
            </a:p>
          </p:txBody>
        </p:sp>
        <p:sp>
          <p:nvSpPr>
            <p:cNvPr id="610" name="ísľíḍê"/>
            <p:cNvSpPr/>
            <p:nvPr userDrawn="1"/>
          </p:nvSpPr>
          <p:spPr bwMode="auto">
            <a:xfrm>
              <a:off x="9575829" y="3331707"/>
              <a:ext cx="149666" cy="91034"/>
            </a:xfrm>
            <a:custGeom>
              <a:avLst/>
              <a:gdLst>
                <a:gd name="T0" fmla="*/ 38 w 41"/>
                <a:gd name="T1" fmla="*/ 12 h 25"/>
                <a:gd name="T2" fmla="*/ 14 w 41"/>
                <a:gd name="T3" fmla="*/ 0 h 25"/>
                <a:gd name="T4" fmla="*/ 3 w 41"/>
                <a:gd name="T5" fmla="*/ 12 h 25"/>
                <a:gd name="T6" fmla="*/ 27 w 41"/>
                <a:gd name="T7" fmla="*/ 25 h 25"/>
                <a:gd name="T8" fmla="*/ 38 w 41"/>
                <a:gd name="T9" fmla="*/ 12 h 25"/>
              </a:gdLst>
              <a:ahLst/>
              <a:cxnLst>
                <a:cxn ang="0">
                  <a:pos x="T0" y="T1"/>
                </a:cxn>
                <a:cxn ang="0">
                  <a:pos x="T2" y="T3"/>
                </a:cxn>
                <a:cxn ang="0">
                  <a:pos x="T4" y="T5"/>
                </a:cxn>
                <a:cxn ang="0">
                  <a:pos x="T6" y="T7"/>
                </a:cxn>
                <a:cxn ang="0">
                  <a:pos x="T8" y="T9"/>
                </a:cxn>
              </a:cxnLst>
              <a:rect l="0" t="0" r="r" b="b"/>
              <a:pathLst>
                <a:path w="41" h="25">
                  <a:moveTo>
                    <a:pt x="38" y="12"/>
                  </a:moveTo>
                  <a:cubicBezTo>
                    <a:pt x="34" y="5"/>
                    <a:pt x="24" y="0"/>
                    <a:pt x="14" y="0"/>
                  </a:cubicBezTo>
                  <a:cubicBezTo>
                    <a:pt x="5" y="0"/>
                    <a:pt x="0" y="5"/>
                    <a:pt x="3" y="12"/>
                  </a:cubicBezTo>
                  <a:cubicBezTo>
                    <a:pt x="7" y="19"/>
                    <a:pt x="17" y="25"/>
                    <a:pt x="27" y="25"/>
                  </a:cubicBezTo>
                  <a:cubicBezTo>
                    <a:pt x="36" y="25"/>
                    <a:pt x="41" y="19"/>
                    <a:pt x="38" y="12"/>
                  </a:cubicBezTo>
                  <a:close/>
                </a:path>
              </a:pathLst>
            </a:custGeom>
            <a:grpFill/>
            <a:ln>
              <a:noFill/>
            </a:ln>
          </p:spPr>
          <p:txBody>
            <a:bodyPr anchor="ctr"/>
            <a:lstStyle/>
            <a:p>
              <a:pPr algn="ctr"/>
              <a:endParaRPr>
                <a:solidFill>
                  <a:schemeClr val="accent1">
                    <a:lumMod val="50000"/>
                  </a:schemeClr>
                </a:solidFill>
              </a:endParaRPr>
            </a:p>
          </p:txBody>
        </p:sp>
        <p:sp>
          <p:nvSpPr>
            <p:cNvPr id="611" name="ïṧļîďé"/>
            <p:cNvSpPr/>
            <p:nvPr userDrawn="1"/>
          </p:nvSpPr>
          <p:spPr bwMode="auto">
            <a:xfrm>
              <a:off x="9527997" y="3558520"/>
              <a:ext cx="154295" cy="98749"/>
            </a:xfrm>
            <a:custGeom>
              <a:avLst/>
              <a:gdLst>
                <a:gd name="T0" fmla="*/ 39 w 42"/>
                <a:gd name="T1" fmla="*/ 14 h 27"/>
                <a:gd name="T2" fmla="*/ 15 w 42"/>
                <a:gd name="T3" fmla="*/ 0 h 27"/>
                <a:gd name="T4" fmla="*/ 4 w 42"/>
                <a:gd name="T5" fmla="*/ 14 h 27"/>
                <a:gd name="T6" fmla="*/ 28 w 42"/>
                <a:gd name="T7" fmla="*/ 27 h 27"/>
                <a:gd name="T8" fmla="*/ 39 w 42"/>
                <a:gd name="T9" fmla="*/ 14 h 27"/>
              </a:gdLst>
              <a:ahLst/>
              <a:cxnLst>
                <a:cxn ang="0">
                  <a:pos x="T0" y="T1"/>
                </a:cxn>
                <a:cxn ang="0">
                  <a:pos x="T2" y="T3"/>
                </a:cxn>
                <a:cxn ang="0">
                  <a:pos x="T4" y="T5"/>
                </a:cxn>
                <a:cxn ang="0">
                  <a:pos x="T6" y="T7"/>
                </a:cxn>
                <a:cxn ang="0">
                  <a:pos x="T8" y="T9"/>
                </a:cxn>
              </a:cxnLst>
              <a:rect l="0" t="0" r="r" b="b"/>
              <a:pathLst>
                <a:path w="42" h="27">
                  <a:moveTo>
                    <a:pt x="39" y="14"/>
                  </a:moveTo>
                  <a:cubicBezTo>
                    <a:pt x="35" y="6"/>
                    <a:pt x="25" y="0"/>
                    <a:pt x="15" y="0"/>
                  </a:cubicBezTo>
                  <a:cubicBezTo>
                    <a:pt x="5" y="0"/>
                    <a:pt x="0" y="6"/>
                    <a:pt x="4" y="14"/>
                  </a:cubicBezTo>
                  <a:cubicBezTo>
                    <a:pt x="7" y="21"/>
                    <a:pt x="18" y="27"/>
                    <a:pt x="28" y="27"/>
                  </a:cubicBezTo>
                  <a:cubicBezTo>
                    <a:pt x="37" y="27"/>
                    <a:pt x="42" y="21"/>
                    <a:pt x="39" y="14"/>
                  </a:cubicBezTo>
                  <a:close/>
                </a:path>
              </a:pathLst>
            </a:custGeom>
            <a:grpFill/>
            <a:ln>
              <a:noFill/>
            </a:ln>
          </p:spPr>
          <p:txBody>
            <a:bodyPr anchor="ctr"/>
            <a:lstStyle/>
            <a:p>
              <a:pPr algn="ctr"/>
              <a:endParaRPr>
                <a:solidFill>
                  <a:schemeClr val="accent1">
                    <a:lumMod val="50000"/>
                  </a:schemeClr>
                </a:solidFill>
              </a:endParaRPr>
            </a:p>
          </p:txBody>
        </p:sp>
        <p:sp>
          <p:nvSpPr>
            <p:cNvPr id="612" name="ïṡļïďe"/>
            <p:cNvSpPr/>
            <p:nvPr userDrawn="1"/>
          </p:nvSpPr>
          <p:spPr bwMode="auto">
            <a:xfrm>
              <a:off x="9480166" y="3803849"/>
              <a:ext cx="157381" cy="101834"/>
            </a:xfrm>
            <a:custGeom>
              <a:avLst/>
              <a:gdLst>
                <a:gd name="T0" fmla="*/ 39 w 43"/>
                <a:gd name="T1" fmla="*/ 14 h 28"/>
                <a:gd name="T2" fmla="*/ 15 w 43"/>
                <a:gd name="T3" fmla="*/ 0 h 28"/>
                <a:gd name="T4" fmla="*/ 3 w 43"/>
                <a:gd name="T5" fmla="*/ 14 h 28"/>
                <a:gd name="T6" fmla="*/ 28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6" y="6"/>
                    <a:pt x="25" y="0"/>
                    <a:pt x="15" y="0"/>
                  </a:cubicBezTo>
                  <a:cubicBezTo>
                    <a:pt x="5" y="0"/>
                    <a:pt x="0" y="6"/>
                    <a:pt x="3" y="14"/>
                  </a:cubicBezTo>
                  <a:cubicBezTo>
                    <a:pt x="6" y="22"/>
                    <a:pt x="17" y="28"/>
                    <a:pt x="28" y="28"/>
                  </a:cubicBezTo>
                  <a:cubicBezTo>
                    <a:pt x="38" y="28"/>
                    <a:pt x="43" y="22"/>
                    <a:pt x="39" y="14"/>
                  </a:cubicBezTo>
                  <a:close/>
                </a:path>
              </a:pathLst>
            </a:custGeom>
            <a:grpFill/>
            <a:ln>
              <a:noFill/>
            </a:ln>
          </p:spPr>
          <p:txBody>
            <a:bodyPr anchor="ctr"/>
            <a:lstStyle/>
            <a:p>
              <a:pPr algn="ctr"/>
              <a:endParaRPr>
                <a:solidFill>
                  <a:schemeClr val="accent1">
                    <a:lumMod val="50000"/>
                  </a:schemeClr>
                </a:solidFill>
              </a:endParaRPr>
            </a:p>
          </p:txBody>
        </p:sp>
        <p:sp>
          <p:nvSpPr>
            <p:cNvPr id="613" name="ïS1iḓé"/>
            <p:cNvSpPr/>
            <p:nvPr userDrawn="1"/>
          </p:nvSpPr>
          <p:spPr bwMode="auto">
            <a:xfrm>
              <a:off x="9802641" y="3803849"/>
              <a:ext cx="160466" cy="101834"/>
            </a:xfrm>
            <a:custGeom>
              <a:avLst/>
              <a:gdLst>
                <a:gd name="T0" fmla="*/ 40 w 44"/>
                <a:gd name="T1" fmla="*/ 14 h 28"/>
                <a:gd name="T2" fmla="*/ 15 w 44"/>
                <a:gd name="T3" fmla="*/ 0 h 28"/>
                <a:gd name="T4" fmla="*/ 4 w 44"/>
                <a:gd name="T5" fmla="*/ 14 h 28"/>
                <a:gd name="T6" fmla="*/ 29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7" y="6"/>
                    <a:pt x="25" y="0"/>
                    <a:pt x="15" y="0"/>
                  </a:cubicBezTo>
                  <a:cubicBezTo>
                    <a:pt x="5" y="0"/>
                    <a:pt x="0" y="6"/>
                    <a:pt x="4" y="14"/>
                  </a:cubicBezTo>
                  <a:cubicBezTo>
                    <a:pt x="8" y="22"/>
                    <a:pt x="19" y="28"/>
                    <a:pt x="29" y="28"/>
                  </a:cubicBezTo>
                  <a:cubicBezTo>
                    <a:pt x="39" y="28"/>
                    <a:pt x="44" y="22"/>
                    <a:pt x="40" y="14"/>
                  </a:cubicBezTo>
                  <a:close/>
                </a:path>
              </a:pathLst>
            </a:custGeom>
            <a:grpFill/>
            <a:ln>
              <a:noFill/>
            </a:ln>
          </p:spPr>
          <p:txBody>
            <a:bodyPr anchor="ctr"/>
            <a:lstStyle/>
            <a:p>
              <a:pPr algn="ctr"/>
              <a:endParaRPr>
                <a:solidFill>
                  <a:schemeClr val="accent1">
                    <a:lumMod val="50000"/>
                  </a:schemeClr>
                </a:solidFill>
              </a:endParaRPr>
            </a:p>
          </p:txBody>
        </p:sp>
        <p:sp>
          <p:nvSpPr>
            <p:cNvPr id="614" name="iṥlïďé"/>
            <p:cNvSpPr/>
            <p:nvPr userDrawn="1"/>
          </p:nvSpPr>
          <p:spPr bwMode="auto">
            <a:xfrm>
              <a:off x="10126660" y="3803849"/>
              <a:ext cx="163552" cy="101834"/>
            </a:xfrm>
            <a:custGeom>
              <a:avLst/>
              <a:gdLst>
                <a:gd name="T0" fmla="*/ 41 w 45"/>
                <a:gd name="T1" fmla="*/ 14 h 28"/>
                <a:gd name="T2" fmla="*/ 15 w 45"/>
                <a:gd name="T3" fmla="*/ 0 h 28"/>
                <a:gd name="T4" fmla="*/ 4 w 45"/>
                <a:gd name="T5" fmla="*/ 14 h 28"/>
                <a:gd name="T6" fmla="*/ 30 w 45"/>
                <a:gd name="T7" fmla="*/ 28 h 28"/>
                <a:gd name="T8" fmla="*/ 41 w 45"/>
                <a:gd name="T9" fmla="*/ 14 h 28"/>
              </a:gdLst>
              <a:ahLst/>
              <a:cxnLst>
                <a:cxn ang="0">
                  <a:pos x="T0" y="T1"/>
                </a:cxn>
                <a:cxn ang="0">
                  <a:pos x="T2" y="T3"/>
                </a:cxn>
                <a:cxn ang="0">
                  <a:pos x="T4" y="T5"/>
                </a:cxn>
                <a:cxn ang="0">
                  <a:pos x="T6" y="T7"/>
                </a:cxn>
                <a:cxn ang="0">
                  <a:pos x="T8" y="T9"/>
                </a:cxn>
              </a:cxnLst>
              <a:rect l="0" t="0" r="r" b="b"/>
              <a:pathLst>
                <a:path w="45" h="28">
                  <a:moveTo>
                    <a:pt x="41" y="14"/>
                  </a:moveTo>
                  <a:cubicBezTo>
                    <a:pt x="36" y="6"/>
                    <a:pt x="25" y="0"/>
                    <a:pt x="15" y="0"/>
                  </a:cubicBezTo>
                  <a:cubicBezTo>
                    <a:pt x="5" y="0"/>
                    <a:pt x="0" y="6"/>
                    <a:pt x="4" y="14"/>
                  </a:cubicBezTo>
                  <a:cubicBezTo>
                    <a:pt x="8" y="22"/>
                    <a:pt x="20" y="28"/>
                    <a:pt x="30" y="28"/>
                  </a:cubicBezTo>
                  <a:cubicBezTo>
                    <a:pt x="40" y="28"/>
                    <a:pt x="45" y="22"/>
                    <a:pt x="41" y="14"/>
                  </a:cubicBezTo>
                  <a:close/>
                </a:path>
              </a:pathLst>
            </a:custGeom>
            <a:grpFill/>
            <a:ln>
              <a:noFill/>
            </a:ln>
          </p:spPr>
          <p:txBody>
            <a:bodyPr anchor="ctr"/>
            <a:lstStyle/>
            <a:p>
              <a:pPr algn="ctr"/>
              <a:endParaRPr>
                <a:solidFill>
                  <a:schemeClr val="accent1">
                    <a:lumMod val="50000"/>
                  </a:schemeClr>
                </a:solidFill>
              </a:endParaRPr>
            </a:p>
          </p:txBody>
        </p:sp>
        <p:sp>
          <p:nvSpPr>
            <p:cNvPr id="615" name="íSļïḋê"/>
            <p:cNvSpPr/>
            <p:nvPr userDrawn="1"/>
          </p:nvSpPr>
          <p:spPr bwMode="auto">
            <a:xfrm>
              <a:off x="8546683" y="3445885"/>
              <a:ext cx="141951" cy="94120"/>
            </a:xfrm>
            <a:custGeom>
              <a:avLst/>
              <a:gdLst>
                <a:gd name="T0" fmla="*/ 37 w 39"/>
                <a:gd name="T1" fmla="*/ 12 h 26"/>
                <a:gd name="T2" fmla="*/ 15 w 39"/>
                <a:gd name="T3" fmla="*/ 0 h 26"/>
                <a:gd name="T4" fmla="*/ 2 w 39"/>
                <a:gd name="T5" fmla="*/ 12 h 26"/>
                <a:gd name="T6" fmla="*/ 24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4" y="5"/>
                    <a:pt x="25" y="0"/>
                    <a:pt x="15" y="0"/>
                  </a:cubicBezTo>
                  <a:cubicBezTo>
                    <a:pt x="5" y="0"/>
                    <a:pt x="0" y="5"/>
                    <a:pt x="2" y="12"/>
                  </a:cubicBezTo>
                  <a:cubicBezTo>
                    <a:pt x="5" y="20"/>
                    <a:pt x="14" y="26"/>
                    <a:pt x="24" y="26"/>
                  </a:cubicBezTo>
                  <a:cubicBezTo>
                    <a:pt x="34" y="26"/>
                    <a:pt x="39" y="20"/>
                    <a:pt x="37" y="12"/>
                  </a:cubicBezTo>
                  <a:close/>
                </a:path>
              </a:pathLst>
            </a:custGeom>
            <a:grpFill/>
            <a:ln>
              <a:noFill/>
            </a:ln>
          </p:spPr>
          <p:txBody>
            <a:bodyPr anchor="ctr"/>
            <a:lstStyle/>
            <a:p>
              <a:pPr algn="ctr"/>
              <a:endParaRPr>
                <a:solidFill>
                  <a:schemeClr val="accent1">
                    <a:lumMod val="50000"/>
                  </a:schemeClr>
                </a:solidFill>
              </a:endParaRPr>
            </a:p>
          </p:txBody>
        </p:sp>
        <p:sp>
          <p:nvSpPr>
            <p:cNvPr id="616" name="ïṥḻiďe"/>
            <p:cNvSpPr/>
            <p:nvPr userDrawn="1"/>
          </p:nvSpPr>
          <p:spPr bwMode="auto">
            <a:xfrm>
              <a:off x="9166947" y="3445885"/>
              <a:ext cx="146580" cy="94120"/>
            </a:xfrm>
            <a:custGeom>
              <a:avLst/>
              <a:gdLst>
                <a:gd name="T0" fmla="*/ 37 w 40"/>
                <a:gd name="T1" fmla="*/ 12 h 26"/>
                <a:gd name="T2" fmla="*/ 14 w 40"/>
                <a:gd name="T3" fmla="*/ 0 h 26"/>
                <a:gd name="T4" fmla="*/ 3 w 40"/>
                <a:gd name="T5" fmla="*/ 12 h 26"/>
                <a:gd name="T6" fmla="*/ 26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34" y="5"/>
                    <a:pt x="24" y="0"/>
                    <a:pt x="14" y="0"/>
                  </a:cubicBezTo>
                  <a:cubicBezTo>
                    <a:pt x="5" y="0"/>
                    <a:pt x="0" y="5"/>
                    <a:pt x="3" y="12"/>
                  </a:cubicBezTo>
                  <a:cubicBezTo>
                    <a:pt x="6" y="20"/>
                    <a:pt x="16" y="26"/>
                    <a:pt x="26" y="26"/>
                  </a:cubicBezTo>
                  <a:cubicBezTo>
                    <a:pt x="35" y="26"/>
                    <a:pt x="40" y="20"/>
                    <a:pt x="37" y="12"/>
                  </a:cubicBezTo>
                  <a:close/>
                </a:path>
              </a:pathLst>
            </a:custGeom>
            <a:grpFill/>
            <a:ln>
              <a:noFill/>
            </a:ln>
          </p:spPr>
          <p:txBody>
            <a:bodyPr anchor="ctr"/>
            <a:lstStyle/>
            <a:p>
              <a:pPr algn="ctr"/>
              <a:endParaRPr>
                <a:solidFill>
                  <a:schemeClr val="accent1">
                    <a:lumMod val="50000"/>
                  </a:schemeClr>
                </a:solidFill>
              </a:endParaRPr>
            </a:p>
          </p:txBody>
        </p:sp>
        <p:sp>
          <p:nvSpPr>
            <p:cNvPr id="617" name="îṣlíḓê"/>
            <p:cNvSpPr/>
            <p:nvPr userDrawn="1"/>
          </p:nvSpPr>
          <p:spPr bwMode="auto">
            <a:xfrm>
              <a:off x="9319700" y="3445885"/>
              <a:ext cx="149666" cy="94120"/>
            </a:xfrm>
            <a:custGeom>
              <a:avLst/>
              <a:gdLst>
                <a:gd name="T0" fmla="*/ 38 w 41"/>
                <a:gd name="T1" fmla="*/ 12 h 26"/>
                <a:gd name="T2" fmla="*/ 15 w 41"/>
                <a:gd name="T3" fmla="*/ 0 h 26"/>
                <a:gd name="T4" fmla="*/ 3 w 41"/>
                <a:gd name="T5" fmla="*/ 12 h 26"/>
                <a:gd name="T6" fmla="*/ 26 w 41"/>
                <a:gd name="T7" fmla="*/ 26 h 26"/>
                <a:gd name="T8" fmla="*/ 38 w 41"/>
                <a:gd name="T9" fmla="*/ 12 h 26"/>
              </a:gdLst>
              <a:ahLst/>
              <a:cxnLst>
                <a:cxn ang="0">
                  <a:pos x="T0" y="T1"/>
                </a:cxn>
                <a:cxn ang="0">
                  <a:pos x="T2" y="T3"/>
                </a:cxn>
                <a:cxn ang="0">
                  <a:pos x="T4" y="T5"/>
                </a:cxn>
                <a:cxn ang="0">
                  <a:pos x="T6" y="T7"/>
                </a:cxn>
                <a:cxn ang="0">
                  <a:pos x="T8" y="T9"/>
                </a:cxn>
              </a:cxnLst>
              <a:rect l="0" t="0" r="r" b="b"/>
              <a:pathLst>
                <a:path w="41" h="26">
                  <a:moveTo>
                    <a:pt x="38" y="12"/>
                  </a:moveTo>
                  <a:cubicBezTo>
                    <a:pt x="35" y="5"/>
                    <a:pt x="24" y="0"/>
                    <a:pt x="15" y="0"/>
                  </a:cubicBezTo>
                  <a:cubicBezTo>
                    <a:pt x="5" y="0"/>
                    <a:pt x="0" y="5"/>
                    <a:pt x="3" y="12"/>
                  </a:cubicBezTo>
                  <a:cubicBezTo>
                    <a:pt x="6" y="20"/>
                    <a:pt x="17" y="26"/>
                    <a:pt x="26" y="26"/>
                  </a:cubicBezTo>
                  <a:cubicBezTo>
                    <a:pt x="36" y="26"/>
                    <a:pt x="41" y="20"/>
                    <a:pt x="38" y="12"/>
                  </a:cubicBezTo>
                  <a:close/>
                </a:path>
              </a:pathLst>
            </a:custGeom>
            <a:grpFill/>
            <a:ln>
              <a:noFill/>
            </a:ln>
          </p:spPr>
          <p:txBody>
            <a:bodyPr anchor="ctr"/>
            <a:lstStyle/>
            <a:p>
              <a:pPr algn="ctr"/>
              <a:endParaRPr>
                <a:solidFill>
                  <a:schemeClr val="accent1">
                    <a:lumMod val="50000"/>
                  </a:schemeClr>
                </a:solidFill>
              </a:endParaRPr>
            </a:p>
          </p:txBody>
        </p:sp>
        <p:sp>
          <p:nvSpPr>
            <p:cNvPr id="618" name="íŝ1îḓê"/>
            <p:cNvSpPr/>
            <p:nvPr userDrawn="1"/>
          </p:nvSpPr>
          <p:spPr bwMode="auto">
            <a:xfrm>
              <a:off x="8744180" y="3558520"/>
              <a:ext cx="145037" cy="98749"/>
            </a:xfrm>
            <a:custGeom>
              <a:avLst/>
              <a:gdLst>
                <a:gd name="T0" fmla="*/ 38 w 40"/>
                <a:gd name="T1" fmla="*/ 14 h 27"/>
                <a:gd name="T2" fmla="*/ 15 w 40"/>
                <a:gd name="T3" fmla="*/ 0 h 27"/>
                <a:gd name="T4" fmla="*/ 2 w 40"/>
                <a:gd name="T5" fmla="*/ 14 h 27"/>
                <a:gd name="T6" fmla="*/ 25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35" y="6"/>
                    <a:pt x="25" y="0"/>
                    <a:pt x="15" y="0"/>
                  </a:cubicBezTo>
                  <a:cubicBezTo>
                    <a:pt x="5" y="0"/>
                    <a:pt x="0" y="6"/>
                    <a:pt x="2" y="14"/>
                  </a:cubicBezTo>
                  <a:cubicBezTo>
                    <a:pt x="5" y="21"/>
                    <a:pt x="15" y="27"/>
                    <a:pt x="25" y="27"/>
                  </a:cubicBezTo>
                  <a:cubicBezTo>
                    <a:pt x="35" y="27"/>
                    <a:pt x="40" y="21"/>
                    <a:pt x="38" y="14"/>
                  </a:cubicBezTo>
                  <a:close/>
                </a:path>
              </a:pathLst>
            </a:custGeom>
            <a:grpFill/>
            <a:ln>
              <a:noFill/>
            </a:ln>
          </p:spPr>
          <p:txBody>
            <a:bodyPr anchor="ctr"/>
            <a:lstStyle/>
            <a:p>
              <a:pPr algn="ctr"/>
              <a:endParaRPr>
                <a:solidFill>
                  <a:schemeClr val="accent1">
                    <a:lumMod val="50000"/>
                  </a:schemeClr>
                </a:solidFill>
              </a:endParaRPr>
            </a:p>
          </p:txBody>
        </p:sp>
        <p:sp>
          <p:nvSpPr>
            <p:cNvPr id="619" name="ïSlïḋê"/>
            <p:cNvSpPr/>
            <p:nvPr userDrawn="1"/>
          </p:nvSpPr>
          <p:spPr bwMode="auto">
            <a:xfrm>
              <a:off x="8900018" y="3558520"/>
              <a:ext cx="149666" cy="98749"/>
            </a:xfrm>
            <a:custGeom>
              <a:avLst/>
              <a:gdLst>
                <a:gd name="T0" fmla="*/ 38 w 41"/>
                <a:gd name="T1" fmla="*/ 14 h 27"/>
                <a:gd name="T2" fmla="*/ 15 w 41"/>
                <a:gd name="T3" fmla="*/ 0 h 27"/>
                <a:gd name="T4" fmla="*/ 3 w 41"/>
                <a:gd name="T5" fmla="*/ 14 h 27"/>
                <a:gd name="T6" fmla="*/ 2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35" y="6"/>
                    <a:pt x="25" y="0"/>
                    <a:pt x="15" y="0"/>
                  </a:cubicBezTo>
                  <a:cubicBezTo>
                    <a:pt x="5" y="0"/>
                    <a:pt x="0" y="6"/>
                    <a:pt x="3" y="14"/>
                  </a:cubicBezTo>
                  <a:cubicBezTo>
                    <a:pt x="5" y="21"/>
                    <a:pt x="16" y="27"/>
                    <a:pt x="26" y="27"/>
                  </a:cubicBezTo>
                  <a:cubicBezTo>
                    <a:pt x="35" y="27"/>
                    <a:pt x="41" y="21"/>
                    <a:pt x="38" y="14"/>
                  </a:cubicBezTo>
                  <a:close/>
                </a:path>
              </a:pathLst>
            </a:custGeom>
            <a:grpFill/>
            <a:ln>
              <a:noFill/>
            </a:ln>
          </p:spPr>
          <p:txBody>
            <a:bodyPr anchor="ctr"/>
            <a:lstStyle/>
            <a:p>
              <a:pPr algn="ctr"/>
              <a:endParaRPr>
                <a:solidFill>
                  <a:schemeClr val="accent1">
                    <a:lumMod val="50000"/>
                  </a:schemeClr>
                </a:solidFill>
              </a:endParaRPr>
            </a:p>
          </p:txBody>
        </p:sp>
        <p:sp>
          <p:nvSpPr>
            <p:cNvPr id="620" name="îSḻiḋê"/>
            <p:cNvSpPr/>
            <p:nvPr userDrawn="1"/>
          </p:nvSpPr>
          <p:spPr bwMode="auto">
            <a:xfrm>
              <a:off x="9057399" y="3558520"/>
              <a:ext cx="149666" cy="98749"/>
            </a:xfrm>
            <a:custGeom>
              <a:avLst/>
              <a:gdLst>
                <a:gd name="T0" fmla="*/ 38 w 41"/>
                <a:gd name="T1" fmla="*/ 14 h 27"/>
                <a:gd name="T2" fmla="*/ 15 w 41"/>
                <a:gd name="T3" fmla="*/ 0 h 27"/>
                <a:gd name="T4" fmla="*/ 3 w 41"/>
                <a:gd name="T5" fmla="*/ 14 h 27"/>
                <a:gd name="T6" fmla="*/ 2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35" y="6"/>
                    <a:pt x="25" y="0"/>
                    <a:pt x="15" y="0"/>
                  </a:cubicBezTo>
                  <a:cubicBezTo>
                    <a:pt x="5" y="0"/>
                    <a:pt x="0" y="6"/>
                    <a:pt x="3" y="14"/>
                  </a:cubicBezTo>
                  <a:cubicBezTo>
                    <a:pt x="6" y="21"/>
                    <a:pt x="16" y="27"/>
                    <a:pt x="26" y="27"/>
                  </a:cubicBezTo>
                  <a:cubicBezTo>
                    <a:pt x="36" y="27"/>
                    <a:pt x="41" y="21"/>
                    <a:pt x="38" y="14"/>
                  </a:cubicBezTo>
                  <a:close/>
                </a:path>
              </a:pathLst>
            </a:custGeom>
            <a:grpFill/>
            <a:ln>
              <a:noFill/>
            </a:ln>
          </p:spPr>
          <p:txBody>
            <a:bodyPr anchor="ctr"/>
            <a:lstStyle/>
            <a:p>
              <a:pPr algn="ctr"/>
              <a:endParaRPr>
                <a:solidFill>
                  <a:schemeClr val="accent1">
                    <a:lumMod val="50000"/>
                  </a:schemeClr>
                </a:solidFill>
              </a:endParaRPr>
            </a:p>
          </p:txBody>
        </p:sp>
        <p:sp>
          <p:nvSpPr>
            <p:cNvPr id="621" name="is1îďè"/>
            <p:cNvSpPr/>
            <p:nvPr userDrawn="1"/>
          </p:nvSpPr>
          <p:spPr bwMode="auto">
            <a:xfrm>
              <a:off x="9214779" y="3558520"/>
              <a:ext cx="152752" cy="98749"/>
            </a:xfrm>
            <a:custGeom>
              <a:avLst/>
              <a:gdLst>
                <a:gd name="T0" fmla="*/ 38 w 42"/>
                <a:gd name="T1" fmla="*/ 14 h 27"/>
                <a:gd name="T2" fmla="*/ 15 w 42"/>
                <a:gd name="T3" fmla="*/ 0 h 27"/>
                <a:gd name="T4" fmla="*/ 3 w 42"/>
                <a:gd name="T5" fmla="*/ 14 h 27"/>
                <a:gd name="T6" fmla="*/ 27 w 42"/>
                <a:gd name="T7" fmla="*/ 27 h 27"/>
                <a:gd name="T8" fmla="*/ 38 w 42"/>
                <a:gd name="T9" fmla="*/ 14 h 27"/>
              </a:gdLst>
              <a:ahLst/>
              <a:cxnLst>
                <a:cxn ang="0">
                  <a:pos x="T0" y="T1"/>
                </a:cxn>
                <a:cxn ang="0">
                  <a:pos x="T2" y="T3"/>
                </a:cxn>
                <a:cxn ang="0">
                  <a:pos x="T4" y="T5"/>
                </a:cxn>
                <a:cxn ang="0">
                  <a:pos x="T6" y="T7"/>
                </a:cxn>
                <a:cxn ang="0">
                  <a:pos x="T8" y="T9"/>
                </a:cxn>
              </a:cxnLst>
              <a:rect l="0" t="0" r="r" b="b"/>
              <a:pathLst>
                <a:path w="42" h="27">
                  <a:moveTo>
                    <a:pt x="38" y="14"/>
                  </a:moveTo>
                  <a:cubicBezTo>
                    <a:pt x="35" y="6"/>
                    <a:pt x="25" y="0"/>
                    <a:pt x="15" y="0"/>
                  </a:cubicBezTo>
                  <a:cubicBezTo>
                    <a:pt x="5" y="0"/>
                    <a:pt x="0" y="6"/>
                    <a:pt x="3" y="14"/>
                  </a:cubicBezTo>
                  <a:cubicBezTo>
                    <a:pt x="6" y="21"/>
                    <a:pt x="17" y="27"/>
                    <a:pt x="27" y="27"/>
                  </a:cubicBezTo>
                  <a:cubicBezTo>
                    <a:pt x="36" y="27"/>
                    <a:pt x="42" y="21"/>
                    <a:pt x="38" y="14"/>
                  </a:cubicBezTo>
                  <a:close/>
                </a:path>
              </a:pathLst>
            </a:custGeom>
            <a:grpFill/>
            <a:ln>
              <a:noFill/>
            </a:ln>
          </p:spPr>
          <p:txBody>
            <a:bodyPr anchor="ctr"/>
            <a:lstStyle/>
            <a:p>
              <a:pPr algn="ctr"/>
              <a:endParaRPr>
                <a:solidFill>
                  <a:schemeClr val="accent1">
                    <a:lumMod val="50000"/>
                  </a:schemeClr>
                </a:solidFill>
              </a:endParaRPr>
            </a:p>
          </p:txBody>
        </p:sp>
        <p:sp>
          <p:nvSpPr>
            <p:cNvPr id="622" name="iŝ1ïḑe"/>
            <p:cNvSpPr/>
            <p:nvPr userDrawn="1"/>
          </p:nvSpPr>
          <p:spPr bwMode="auto">
            <a:xfrm>
              <a:off x="9370616" y="3558520"/>
              <a:ext cx="154295" cy="98749"/>
            </a:xfrm>
            <a:custGeom>
              <a:avLst/>
              <a:gdLst>
                <a:gd name="T0" fmla="*/ 39 w 42"/>
                <a:gd name="T1" fmla="*/ 14 h 27"/>
                <a:gd name="T2" fmla="*/ 15 w 42"/>
                <a:gd name="T3" fmla="*/ 0 h 27"/>
                <a:gd name="T4" fmla="*/ 3 w 42"/>
                <a:gd name="T5" fmla="*/ 14 h 27"/>
                <a:gd name="T6" fmla="*/ 27 w 42"/>
                <a:gd name="T7" fmla="*/ 27 h 27"/>
                <a:gd name="T8" fmla="*/ 39 w 42"/>
                <a:gd name="T9" fmla="*/ 14 h 27"/>
              </a:gdLst>
              <a:ahLst/>
              <a:cxnLst>
                <a:cxn ang="0">
                  <a:pos x="T0" y="T1"/>
                </a:cxn>
                <a:cxn ang="0">
                  <a:pos x="T2" y="T3"/>
                </a:cxn>
                <a:cxn ang="0">
                  <a:pos x="T4" y="T5"/>
                </a:cxn>
                <a:cxn ang="0">
                  <a:pos x="T6" y="T7"/>
                </a:cxn>
                <a:cxn ang="0">
                  <a:pos x="T8" y="T9"/>
                </a:cxn>
              </a:cxnLst>
              <a:rect l="0" t="0" r="r" b="b"/>
              <a:pathLst>
                <a:path w="42" h="27">
                  <a:moveTo>
                    <a:pt x="39" y="14"/>
                  </a:moveTo>
                  <a:cubicBezTo>
                    <a:pt x="35" y="6"/>
                    <a:pt x="25" y="0"/>
                    <a:pt x="15" y="0"/>
                  </a:cubicBezTo>
                  <a:cubicBezTo>
                    <a:pt x="5" y="0"/>
                    <a:pt x="0" y="6"/>
                    <a:pt x="3" y="14"/>
                  </a:cubicBezTo>
                  <a:cubicBezTo>
                    <a:pt x="7" y="21"/>
                    <a:pt x="17" y="27"/>
                    <a:pt x="27" y="27"/>
                  </a:cubicBezTo>
                  <a:cubicBezTo>
                    <a:pt x="37" y="27"/>
                    <a:pt x="42" y="21"/>
                    <a:pt x="39" y="14"/>
                  </a:cubicBezTo>
                  <a:close/>
                </a:path>
              </a:pathLst>
            </a:custGeom>
            <a:grpFill/>
            <a:ln>
              <a:noFill/>
            </a:ln>
          </p:spPr>
          <p:txBody>
            <a:bodyPr anchor="ctr"/>
            <a:lstStyle/>
            <a:p>
              <a:pPr algn="ctr"/>
              <a:endParaRPr>
                <a:solidFill>
                  <a:schemeClr val="accent1">
                    <a:lumMod val="50000"/>
                  </a:schemeClr>
                </a:solidFill>
              </a:endParaRPr>
            </a:p>
          </p:txBody>
        </p:sp>
        <p:sp>
          <p:nvSpPr>
            <p:cNvPr id="623" name="íṧḷíḍe"/>
            <p:cNvSpPr/>
            <p:nvPr userDrawn="1"/>
          </p:nvSpPr>
          <p:spPr bwMode="auto">
            <a:xfrm>
              <a:off x="9842758" y="3558520"/>
              <a:ext cx="155838" cy="98749"/>
            </a:xfrm>
            <a:custGeom>
              <a:avLst/>
              <a:gdLst>
                <a:gd name="T0" fmla="*/ 39 w 43"/>
                <a:gd name="T1" fmla="*/ 14 h 27"/>
                <a:gd name="T2" fmla="*/ 15 w 43"/>
                <a:gd name="T3" fmla="*/ 0 h 27"/>
                <a:gd name="T4" fmla="*/ 4 w 43"/>
                <a:gd name="T5" fmla="*/ 14 h 27"/>
                <a:gd name="T6" fmla="*/ 28 w 43"/>
                <a:gd name="T7" fmla="*/ 27 h 27"/>
                <a:gd name="T8" fmla="*/ 39 w 43"/>
                <a:gd name="T9" fmla="*/ 14 h 27"/>
              </a:gdLst>
              <a:ahLst/>
              <a:cxnLst>
                <a:cxn ang="0">
                  <a:pos x="T0" y="T1"/>
                </a:cxn>
                <a:cxn ang="0">
                  <a:pos x="T2" y="T3"/>
                </a:cxn>
                <a:cxn ang="0">
                  <a:pos x="T4" y="T5"/>
                </a:cxn>
                <a:cxn ang="0">
                  <a:pos x="T6" y="T7"/>
                </a:cxn>
                <a:cxn ang="0">
                  <a:pos x="T8" y="T9"/>
                </a:cxn>
              </a:cxnLst>
              <a:rect l="0" t="0" r="r" b="b"/>
              <a:pathLst>
                <a:path w="43" h="27">
                  <a:moveTo>
                    <a:pt x="39" y="14"/>
                  </a:moveTo>
                  <a:cubicBezTo>
                    <a:pt x="36" y="6"/>
                    <a:pt x="25" y="0"/>
                    <a:pt x="15" y="0"/>
                  </a:cubicBezTo>
                  <a:cubicBezTo>
                    <a:pt x="5" y="0"/>
                    <a:pt x="0" y="6"/>
                    <a:pt x="4" y="14"/>
                  </a:cubicBezTo>
                  <a:cubicBezTo>
                    <a:pt x="8" y="21"/>
                    <a:pt x="19" y="27"/>
                    <a:pt x="28" y="27"/>
                  </a:cubicBezTo>
                  <a:cubicBezTo>
                    <a:pt x="38" y="27"/>
                    <a:pt x="43" y="21"/>
                    <a:pt x="39" y="14"/>
                  </a:cubicBezTo>
                  <a:close/>
                </a:path>
              </a:pathLst>
            </a:custGeom>
            <a:grpFill/>
            <a:ln>
              <a:noFill/>
            </a:ln>
          </p:spPr>
          <p:txBody>
            <a:bodyPr anchor="ctr"/>
            <a:lstStyle/>
            <a:p>
              <a:pPr algn="ctr"/>
              <a:endParaRPr>
                <a:solidFill>
                  <a:schemeClr val="accent1">
                    <a:lumMod val="50000"/>
                  </a:schemeClr>
                </a:solidFill>
              </a:endParaRPr>
            </a:p>
          </p:txBody>
        </p:sp>
        <p:sp>
          <p:nvSpPr>
            <p:cNvPr id="624" name="îšlîďe"/>
            <p:cNvSpPr/>
            <p:nvPr userDrawn="1"/>
          </p:nvSpPr>
          <p:spPr bwMode="auto">
            <a:xfrm>
              <a:off x="9998596" y="3558520"/>
              <a:ext cx="160466" cy="98749"/>
            </a:xfrm>
            <a:custGeom>
              <a:avLst/>
              <a:gdLst>
                <a:gd name="T0" fmla="*/ 40 w 44"/>
                <a:gd name="T1" fmla="*/ 14 h 27"/>
                <a:gd name="T2" fmla="*/ 15 w 44"/>
                <a:gd name="T3" fmla="*/ 0 h 27"/>
                <a:gd name="T4" fmla="*/ 4 w 44"/>
                <a:gd name="T5" fmla="*/ 14 h 27"/>
                <a:gd name="T6" fmla="*/ 29 w 44"/>
                <a:gd name="T7" fmla="*/ 27 h 27"/>
                <a:gd name="T8" fmla="*/ 40 w 44"/>
                <a:gd name="T9" fmla="*/ 14 h 27"/>
              </a:gdLst>
              <a:ahLst/>
              <a:cxnLst>
                <a:cxn ang="0">
                  <a:pos x="T0" y="T1"/>
                </a:cxn>
                <a:cxn ang="0">
                  <a:pos x="T2" y="T3"/>
                </a:cxn>
                <a:cxn ang="0">
                  <a:pos x="T4" y="T5"/>
                </a:cxn>
                <a:cxn ang="0">
                  <a:pos x="T6" y="T7"/>
                </a:cxn>
                <a:cxn ang="0">
                  <a:pos x="T8" y="T9"/>
                </a:cxn>
              </a:cxnLst>
              <a:rect l="0" t="0" r="r" b="b"/>
              <a:pathLst>
                <a:path w="44" h="27">
                  <a:moveTo>
                    <a:pt x="40" y="14"/>
                  </a:moveTo>
                  <a:cubicBezTo>
                    <a:pt x="36" y="6"/>
                    <a:pt x="25" y="0"/>
                    <a:pt x="15" y="0"/>
                  </a:cubicBezTo>
                  <a:cubicBezTo>
                    <a:pt x="5" y="0"/>
                    <a:pt x="0" y="6"/>
                    <a:pt x="4" y="14"/>
                  </a:cubicBezTo>
                  <a:cubicBezTo>
                    <a:pt x="8" y="21"/>
                    <a:pt x="19" y="27"/>
                    <a:pt x="29" y="27"/>
                  </a:cubicBezTo>
                  <a:cubicBezTo>
                    <a:pt x="39" y="27"/>
                    <a:pt x="44" y="21"/>
                    <a:pt x="40" y="14"/>
                  </a:cubicBezTo>
                  <a:close/>
                </a:path>
              </a:pathLst>
            </a:custGeom>
            <a:grpFill/>
            <a:ln>
              <a:noFill/>
            </a:ln>
          </p:spPr>
          <p:txBody>
            <a:bodyPr anchor="ctr"/>
            <a:lstStyle/>
            <a:p>
              <a:pPr algn="ctr"/>
              <a:endParaRPr>
                <a:solidFill>
                  <a:schemeClr val="accent1">
                    <a:lumMod val="50000"/>
                  </a:schemeClr>
                </a:solidFill>
              </a:endParaRPr>
            </a:p>
          </p:txBody>
        </p:sp>
        <p:sp>
          <p:nvSpPr>
            <p:cNvPr id="625" name="îSliḓê"/>
            <p:cNvSpPr/>
            <p:nvPr userDrawn="1"/>
          </p:nvSpPr>
          <p:spPr bwMode="auto">
            <a:xfrm>
              <a:off x="8787383" y="3678869"/>
              <a:ext cx="149666" cy="103378"/>
            </a:xfrm>
            <a:custGeom>
              <a:avLst/>
              <a:gdLst>
                <a:gd name="T0" fmla="*/ 38 w 41"/>
                <a:gd name="T1" fmla="*/ 14 h 28"/>
                <a:gd name="T2" fmla="*/ 15 w 41"/>
                <a:gd name="T3" fmla="*/ 0 h 28"/>
                <a:gd name="T4" fmla="*/ 2 w 41"/>
                <a:gd name="T5" fmla="*/ 14 h 28"/>
                <a:gd name="T6" fmla="*/ 25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35" y="6"/>
                    <a:pt x="25" y="0"/>
                    <a:pt x="15" y="0"/>
                  </a:cubicBezTo>
                  <a:cubicBezTo>
                    <a:pt x="5" y="0"/>
                    <a:pt x="0" y="6"/>
                    <a:pt x="2" y="14"/>
                  </a:cubicBezTo>
                  <a:cubicBezTo>
                    <a:pt x="5" y="22"/>
                    <a:pt x="16" y="28"/>
                    <a:pt x="25" y="28"/>
                  </a:cubicBezTo>
                  <a:cubicBezTo>
                    <a:pt x="35" y="28"/>
                    <a:pt x="41" y="22"/>
                    <a:pt x="38" y="14"/>
                  </a:cubicBezTo>
                  <a:close/>
                </a:path>
              </a:pathLst>
            </a:custGeom>
            <a:grpFill/>
            <a:ln>
              <a:noFill/>
            </a:ln>
          </p:spPr>
          <p:txBody>
            <a:bodyPr anchor="ctr"/>
            <a:lstStyle/>
            <a:p>
              <a:pPr algn="ctr"/>
              <a:endParaRPr>
                <a:solidFill>
                  <a:schemeClr val="accent1">
                    <a:lumMod val="50000"/>
                  </a:schemeClr>
                </a:solidFill>
              </a:endParaRPr>
            </a:p>
          </p:txBody>
        </p:sp>
        <p:sp>
          <p:nvSpPr>
            <p:cNvPr id="626" name="íŝlídé"/>
            <p:cNvSpPr/>
            <p:nvPr userDrawn="1"/>
          </p:nvSpPr>
          <p:spPr bwMode="auto">
            <a:xfrm>
              <a:off x="8944763" y="3678869"/>
              <a:ext cx="152752" cy="103378"/>
            </a:xfrm>
            <a:custGeom>
              <a:avLst/>
              <a:gdLst>
                <a:gd name="T0" fmla="*/ 39 w 42"/>
                <a:gd name="T1" fmla="*/ 14 h 28"/>
                <a:gd name="T2" fmla="*/ 16 w 42"/>
                <a:gd name="T3" fmla="*/ 0 h 28"/>
                <a:gd name="T4" fmla="*/ 3 w 42"/>
                <a:gd name="T5" fmla="*/ 14 h 28"/>
                <a:gd name="T6" fmla="*/ 27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36" y="6"/>
                    <a:pt x="26" y="0"/>
                    <a:pt x="16" y="0"/>
                  </a:cubicBezTo>
                  <a:cubicBezTo>
                    <a:pt x="6" y="0"/>
                    <a:pt x="0" y="6"/>
                    <a:pt x="3" y="14"/>
                  </a:cubicBezTo>
                  <a:cubicBezTo>
                    <a:pt x="6" y="22"/>
                    <a:pt x="17" y="28"/>
                    <a:pt x="27" y="28"/>
                  </a:cubicBezTo>
                  <a:cubicBezTo>
                    <a:pt x="37" y="28"/>
                    <a:pt x="42" y="22"/>
                    <a:pt x="39" y="14"/>
                  </a:cubicBezTo>
                  <a:close/>
                </a:path>
              </a:pathLst>
            </a:custGeom>
            <a:grpFill/>
            <a:ln>
              <a:noFill/>
            </a:ln>
          </p:spPr>
          <p:txBody>
            <a:bodyPr anchor="ctr"/>
            <a:lstStyle/>
            <a:p>
              <a:pPr algn="ctr"/>
              <a:endParaRPr>
                <a:solidFill>
                  <a:schemeClr val="accent1">
                    <a:lumMod val="50000"/>
                  </a:schemeClr>
                </a:solidFill>
              </a:endParaRPr>
            </a:p>
          </p:txBody>
        </p:sp>
        <p:sp>
          <p:nvSpPr>
            <p:cNvPr id="627" name="îṧḷîḍe"/>
            <p:cNvSpPr/>
            <p:nvPr userDrawn="1"/>
          </p:nvSpPr>
          <p:spPr bwMode="auto">
            <a:xfrm>
              <a:off x="9583543" y="3678869"/>
              <a:ext cx="155838" cy="103378"/>
            </a:xfrm>
            <a:custGeom>
              <a:avLst/>
              <a:gdLst>
                <a:gd name="T0" fmla="*/ 40 w 43"/>
                <a:gd name="T1" fmla="*/ 14 h 28"/>
                <a:gd name="T2" fmla="*/ 15 w 43"/>
                <a:gd name="T3" fmla="*/ 0 h 28"/>
                <a:gd name="T4" fmla="*/ 4 w 43"/>
                <a:gd name="T5" fmla="*/ 14 h 28"/>
                <a:gd name="T6" fmla="*/ 28 w 43"/>
                <a:gd name="T7" fmla="*/ 28 h 28"/>
                <a:gd name="T8" fmla="*/ 40 w 43"/>
                <a:gd name="T9" fmla="*/ 14 h 28"/>
              </a:gdLst>
              <a:ahLst/>
              <a:cxnLst>
                <a:cxn ang="0">
                  <a:pos x="T0" y="T1"/>
                </a:cxn>
                <a:cxn ang="0">
                  <a:pos x="T2" y="T3"/>
                </a:cxn>
                <a:cxn ang="0">
                  <a:pos x="T4" y="T5"/>
                </a:cxn>
                <a:cxn ang="0">
                  <a:pos x="T6" y="T7"/>
                </a:cxn>
                <a:cxn ang="0">
                  <a:pos x="T8" y="T9"/>
                </a:cxn>
              </a:cxnLst>
              <a:rect l="0" t="0" r="r" b="b"/>
              <a:pathLst>
                <a:path w="43" h="28">
                  <a:moveTo>
                    <a:pt x="40" y="14"/>
                  </a:moveTo>
                  <a:cubicBezTo>
                    <a:pt x="36" y="6"/>
                    <a:pt x="25" y="0"/>
                    <a:pt x="15" y="0"/>
                  </a:cubicBezTo>
                  <a:cubicBezTo>
                    <a:pt x="5" y="0"/>
                    <a:pt x="0" y="6"/>
                    <a:pt x="4" y="14"/>
                  </a:cubicBezTo>
                  <a:cubicBezTo>
                    <a:pt x="7" y="22"/>
                    <a:pt x="18" y="28"/>
                    <a:pt x="28" y="28"/>
                  </a:cubicBezTo>
                  <a:cubicBezTo>
                    <a:pt x="38" y="28"/>
                    <a:pt x="43" y="22"/>
                    <a:pt x="40" y="14"/>
                  </a:cubicBezTo>
                  <a:close/>
                </a:path>
              </a:pathLst>
            </a:custGeom>
            <a:grpFill/>
            <a:ln>
              <a:noFill/>
            </a:ln>
          </p:spPr>
          <p:txBody>
            <a:bodyPr anchor="ctr"/>
            <a:lstStyle/>
            <a:p>
              <a:pPr algn="ctr"/>
              <a:endParaRPr>
                <a:solidFill>
                  <a:schemeClr val="accent1">
                    <a:lumMod val="50000"/>
                  </a:schemeClr>
                </a:solidFill>
              </a:endParaRPr>
            </a:p>
          </p:txBody>
        </p:sp>
        <p:sp>
          <p:nvSpPr>
            <p:cNvPr id="628" name="ïSļiḍè"/>
            <p:cNvSpPr/>
            <p:nvPr userDrawn="1"/>
          </p:nvSpPr>
          <p:spPr bwMode="auto">
            <a:xfrm>
              <a:off x="10064942" y="3678869"/>
              <a:ext cx="157381" cy="103378"/>
            </a:xfrm>
            <a:custGeom>
              <a:avLst/>
              <a:gdLst>
                <a:gd name="T0" fmla="*/ 39 w 43"/>
                <a:gd name="T1" fmla="*/ 14 h 28"/>
                <a:gd name="T2" fmla="*/ 14 w 43"/>
                <a:gd name="T3" fmla="*/ 0 h 28"/>
                <a:gd name="T4" fmla="*/ 4 w 43"/>
                <a:gd name="T5" fmla="*/ 14 h 28"/>
                <a:gd name="T6" fmla="*/ 29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5" y="6"/>
                    <a:pt x="24" y="0"/>
                    <a:pt x="14" y="0"/>
                  </a:cubicBezTo>
                  <a:cubicBezTo>
                    <a:pt x="4" y="0"/>
                    <a:pt x="0" y="6"/>
                    <a:pt x="4" y="14"/>
                  </a:cubicBezTo>
                  <a:cubicBezTo>
                    <a:pt x="7" y="22"/>
                    <a:pt x="19" y="28"/>
                    <a:pt x="29" y="28"/>
                  </a:cubicBezTo>
                  <a:cubicBezTo>
                    <a:pt x="39" y="28"/>
                    <a:pt x="43" y="22"/>
                    <a:pt x="39" y="14"/>
                  </a:cubicBezTo>
                  <a:close/>
                </a:path>
              </a:pathLst>
            </a:custGeom>
            <a:grpFill/>
            <a:ln>
              <a:noFill/>
            </a:ln>
          </p:spPr>
          <p:txBody>
            <a:bodyPr anchor="ctr"/>
            <a:lstStyle/>
            <a:p>
              <a:pPr algn="ctr"/>
              <a:endParaRPr>
                <a:solidFill>
                  <a:schemeClr val="accent1">
                    <a:lumMod val="50000"/>
                  </a:schemeClr>
                </a:solidFill>
              </a:endParaRPr>
            </a:p>
          </p:txBody>
        </p:sp>
        <p:sp>
          <p:nvSpPr>
            <p:cNvPr id="629" name="isļîḍè"/>
            <p:cNvSpPr/>
            <p:nvPr userDrawn="1"/>
          </p:nvSpPr>
          <p:spPr bwMode="auto">
            <a:xfrm>
              <a:off x="10222323" y="3678869"/>
              <a:ext cx="160466" cy="103378"/>
            </a:xfrm>
            <a:custGeom>
              <a:avLst/>
              <a:gdLst>
                <a:gd name="T0" fmla="*/ 40 w 44"/>
                <a:gd name="T1" fmla="*/ 14 h 28"/>
                <a:gd name="T2" fmla="*/ 15 w 44"/>
                <a:gd name="T3" fmla="*/ 0 h 28"/>
                <a:gd name="T4" fmla="*/ 4 w 44"/>
                <a:gd name="T5" fmla="*/ 14 h 28"/>
                <a:gd name="T6" fmla="*/ 30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6" y="6"/>
                    <a:pt x="25" y="0"/>
                    <a:pt x="15" y="0"/>
                  </a:cubicBezTo>
                  <a:cubicBezTo>
                    <a:pt x="5" y="0"/>
                    <a:pt x="0" y="6"/>
                    <a:pt x="4" y="14"/>
                  </a:cubicBezTo>
                  <a:cubicBezTo>
                    <a:pt x="8" y="22"/>
                    <a:pt x="20" y="28"/>
                    <a:pt x="30" y="28"/>
                  </a:cubicBezTo>
                  <a:cubicBezTo>
                    <a:pt x="40" y="28"/>
                    <a:pt x="44" y="22"/>
                    <a:pt x="40" y="14"/>
                  </a:cubicBezTo>
                  <a:close/>
                </a:path>
              </a:pathLst>
            </a:custGeom>
            <a:grpFill/>
            <a:ln>
              <a:noFill/>
            </a:ln>
          </p:spPr>
          <p:txBody>
            <a:bodyPr anchor="ctr"/>
            <a:lstStyle/>
            <a:p>
              <a:pPr algn="ctr"/>
              <a:endParaRPr>
                <a:solidFill>
                  <a:schemeClr val="accent1">
                    <a:lumMod val="50000"/>
                  </a:schemeClr>
                </a:solidFill>
              </a:endParaRPr>
            </a:p>
          </p:txBody>
        </p:sp>
        <p:sp>
          <p:nvSpPr>
            <p:cNvPr id="630" name="îṣlïdê"/>
            <p:cNvSpPr/>
            <p:nvPr userDrawn="1"/>
          </p:nvSpPr>
          <p:spPr bwMode="auto">
            <a:xfrm>
              <a:off x="10382789" y="3678869"/>
              <a:ext cx="160466" cy="103378"/>
            </a:xfrm>
            <a:custGeom>
              <a:avLst/>
              <a:gdLst>
                <a:gd name="T0" fmla="*/ 40 w 44"/>
                <a:gd name="T1" fmla="*/ 14 h 28"/>
                <a:gd name="T2" fmla="*/ 14 w 44"/>
                <a:gd name="T3" fmla="*/ 0 h 28"/>
                <a:gd name="T4" fmla="*/ 4 w 44"/>
                <a:gd name="T5" fmla="*/ 14 h 28"/>
                <a:gd name="T6" fmla="*/ 30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6" y="6"/>
                    <a:pt x="24" y="0"/>
                    <a:pt x="14" y="0"/>
                  </a:cubicBezTo>
                  <a:cubicBezTo>
                    <a:pt x="5" y="0"/>
                    <a:pt x="0" y="6"/>
                    <a:pt x="4" y="14"/>
                  </a:cubicBezTo>
                  <a:cubicBezTo>
                    <a:pt x="9" y="22"/>
                    <a:pt x="20" y="28"/>
                    <a:pt x="30" y="28"/>
                  </a:cubicBezTo>
                  <a:cubicBezTo>
                    <a:pt x="40" y="28"/>
                    <a:pt x="44" y="22"/>
                    <a:pt x="40" y="14"/>
                  </a:cubicBezTo>
                  <a:close/>
                </a:path>
              </a:pathLst>
            </a:custGeom>
            <a:grpFill/>
            <a:ln>
              <a:noFill/>
            </a:ln>
          </p:spPr>
          <p:txBody>
            <a:bodyPr anchor="ctr"/>
            <a:lstStyle/>
            <a:p>
              <a:pPr algn="ctr"/>
              <a:endParaRPr>
                <a:solidFill>
                  <a:schemeClr val="accent1">
                    <a:lumMod val="50000"/>
                  </a:schemeClr>
                </a:solidFill>
              </a:endParaRPr>
            </a:p>
          </p:txBody>
        </p:sp>
        <p:sp>
          <p:nvSpPr>
            <p:cNvPr id="631" name="iS1iḑê"/>
            <p:cNvSpPr/>
            <p:nvPr userDrawn="1"/>
          </p:nvSpPr>
          <p:spPr bwMode="auto">
            <a:xfrm>
              <a:off x="9156147" y="3803849"/>
              <a:ext cx="157381" cy="101834"/>
            </a:xfrm>
            <a:custGeom>
              <a:avLst/>
              <a:gdLst>
                <a:gd name="T0" fmla="*/ 39 w 43"/>
                <a:gd name="T1" fmla="*/ 14 h 28"/>
                <a:gd name="T2" fmla="*/ 15 w 43"/>
                <a:gd name="T3" fmla="*/ 0 h 28"/>
                <a:gd name="T4" fmla="*/ 3 w 43"/>
                <a:gd name="T5" fmla="*/ 14 h 28"/>
                <a:gd name="T6" fmla="*/ 27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6" y="6"/>
                    <a:pt x="25" y="0"/>
                    <a:pt x="15" y="0"/>
                  </a:cubicBezTo>
                  <a:cubicBezTo>
                    <a:pt x="5" y="0"/>
                    <a:pt x="0" y="6"/>
                    <a:pt x="3" y="14"/>
                  </a:cubicBezTo>
                  <a:cubicBezTo>
                    <a:pt x="6" y="22"/>
                    <a:pt x="17" y="28"/>
                    <a:pt x="27" y="28"/>
                  </a:cubicBezTo>
                  <a:cubicBezTo>
                    <a:pt x="37" y="28"/>
                    <a:pt x="43" y="22"/>
                    <a:pt x="39" y="14"/>
                  </a:cubicBezTo>
                  <a:close/>
                </a:path>
              </a:pathLst>
            </a:custGeom>
            <a:grpFill/>
            <a:ln>
              <a:noFill/>
            </a:ln>
          </p:spPr>
          <p:txBody>
            <a:bodyPr anchor="ctr"/>
            <a:lstStyle/>
            <a:p>
              <a:pPr algn="ctr"/>
              <a:endParaRPr>
                <a:solidFill>
                  <a:schemeClr val="accent1">
                    <a:lumMod val="50000"/>
                  </a:schemeClr>
                </a:solidFill>
              </a:endParaRPr>
            </a:p>
          </p:txBody>
        </p:sp>
        <p:sp>
          <p:nvSpPr>
            <p:cNvPr id="632" name="ïşļiḓé"/>
            <p:cNvSpPr/>
            <p:nvPr userDrawn="1"/>
          </p:nvSpPr>
          <p:spPr bwMode="auto">
            <a:xfrm>
              <a:off x="9316614" y="3803849"/>
              <a:ext cx="157381" cy="101834"/>
            </a:xfrm>
            <a:custGeom>
              <a:avLst/>
              <a:gdLst>
                <a:gd name="T0" fmla="*/ 40 w 43"/>
                <a:gd name="T1" fmla="*/ 14 h 28"/>
                <a:gd name="T2" fmla="*/ 16 w 43"/>
                <a:gd name="T3" fmla="*/ 0 h 28"/>
                <a:gd name="T4" fmla="*/ 3 w 43"/>
                <a:gd name="T5" fmla="*/ 14 h 28"/>
                <a:gd name="T6" fmla="*/ 28 w 43"/>
                <a:gd name="T7" fmla="*/ 28 h 28"/>
                <a:gd name="T8" fmla="*/ 40 w 43"/>
                <a:gd name="T9" fmla="*/ 14 h 28"/>
              </a:gdLst>
              <a:ahLst/>
              <a:cxnLst>
                <a:cxn ang="0">
                  <a:pos x="T0" y="T1"/>
                </a:cxn>
                <a:cxn ang="0">
                  <a:pos x="T2" y="T3"/>
                </a:cxn>
                <a:cxn ang="0">
                  <a:pos x="T4" y="T5"/>
                </a:cxn>
                <a:cxn ang="0">
                  <a:pos x="T6" y="T7"/>
                </a:cxn>
                <a:cxn ang="0">
                  <a:pos x="T8" y="T9"/>
                </a:cxn>
              </a:cxnLst>
              <a:rect l="0" t="0" r="r" b="b"/>
              <a:pathLst>
                <a:path w="43" h="28">
                  <a:moveTo>
                    <a:pt x="40" y="14"/>
                  </a:moveTo>
                  <a:cubicBezTo>
                    <a:pt x="36" y="6"/>
                    <a:pt x="26" y="0"/>
                    <a:pt x="16" y="0"/>
                  </a:cubicBezTo>
                  <a:cubicBezTo>
                    <a:pt x="6" y="0"/>
                    <a:pt x="0" y="6"/>
                    <a:pt x="3" y="14"/>
                  </a:cubicBezTo>
                  <a:cubicBezTo>
                    <a:pt x="7" y="22"/>
                    <a:pt x="18" y="28"/>
                    <a:pt x="28" y="28"/>
                  </a:cubicBezTo>
                  <a:cubicBezTo>
                    <a:pt x="38" y="28"/>
                    <a:pt x="43" y="22"/>
                    <a:pt x="40" y="14"/>
                  </a:cubicBezTo>
                  <a:close/>
                </a:path>
              </a:pathLst>
            </a:custGeom>
            <a:grpFill/>
            <a:ln>
              <a:noFill/>
            </a:ln>
          </p:spPr>
          <p:txBody>
            <a:bodyPr anchor="ctr"/>
            <a:lstStyle/>
            <a:p>
              <a:pPr algn="ctr"/>
              <a:endParaRPr>
                <a:solidFill>
                  <a:schemeClr val="accent1">
                    <a:lumMod val="50000"/>
                  </a:schemeClr>
                </a:solidFill>
              </a:endParaRPr>
            </a:p>
          </p:txBody>
        </p:sp>
        <p:sp>
          <p:nvSpPr>
            <p:cNvPr id="633" name="íşľiḑê"/>
            <p:cNvSpPr/>
            <p:nvPr userDrawn="1"/>
          </p:nvSpPr>
          <p:spPr bwMode="auto">
            <a:xfrm>
              <a:off x="10290213" y="3803849"/>
              <a:ext cx="165096" cy="101834"/>
            </a:xfrm>
            <a:custGeom>
              <a:avLst/>
              <a:gdLst>
                <a:gd name="T0" fmla="*/ 40 w 45"/>
                <a:gd name="T1" fmla="*/ 14 h 28"/>
                <a:gd name="T2" fmla="*/ 14 w 45"/>
                <a:gd name="T3" fmla="*/ 0 h 28"/>
                <a:gd name="T4" fmla="*/ 4 w 45"/>
                <a:gd name="T5" fmla="*/ 14 h 28"/>
                <a:gd name="T6" fmla="*/ 30 w 45"/>
                <a:gd name="T7" fmla="*/ 28 h 28"/>
                <a:gd name="T8" fmla="*/ 40 w 45"/>
                <a:gd name="T9" fmla="*/ 14 h 28"/>
              </a:gdLst>
              <a:ahLst/>
              <a:cxnLst>
                <a:cxn ang="0">
                  <a:pos x="T0" y="T1"/>
                </a:cxn>
                <a:cxn ang="0">
                  <a:pos x="T2" y="T3"/>
                </a:cxn>
                <a:cxn ang="0">
                  <a:pos x="T4" y="T5"/>
                </a:cxn>
                <a:cxn ang="0">
                  <a:pos x="T6" y="T7"/>
                </a:cxn>
                <a:cxn ang="0">
                  <a:pos x="T8" y="T9"/>
                </a:cxn>
              </a:cxnLst>
              <a:rect l="0" t="0" r="r" b="b"/>
              <a:pathLst>
                <a:path w="45" h="28">
                  <a:moveTo>
                    <a:pt x="40" y="14"/>
                  </a:moveTo>
                  <a:cubicBezTo>
                    <a:pt x="36" y="6"/>
                    <a:pt x="24" y="0"/>
                    <a:pt x="14" y="0"/>
                  </a:cubicBezTo>
                  <a:cubicBezTo>
                    <a:pt x="4" y="0"/>
                    <a:pt x="0" y="6"/>
                    <a:pt x="4" y="14"/>
                  </a:cubicBezTo>
                  <a:cubicBezTo>
                    <a:pt x="8" y="22"/>
                    <a:pt x="20" y="28"/>
                    <a:pt x="30" y="28"/>
                  </a:cubicBezTo>
                  <a:cubicBezTo>
                    <a:pt x="40" y="28"/>
                    <a:pt x="45" y="22"/>
                    <a:pt x="40" y="14"/>
                  </a:cubicBezTo>
                  <a:close/>
                </a:path>
              </a:pathLst>
            </a:custGeom>
            <a:grpFill/>
            <a:ln>
              <a:noFill/>
            </a:ln>
          </p:spPr>
          <p:txBody>
            <a:bodyPr anchor="ctr"/>
            <a:lstStyle/>
            <a:p>
              <a:pPr algn="ctr"/>
              <a:endParaRPr>
                <a:solidFill>
                  <a:schemeClr val="accent1">
                    <a:lumMod val="50000"/>
                  </a:schemeClr>
                </a:solidFill>
              </a:endParaRPr>
            </a:p>
          </p:txBody>
        </p:sp>
        <p:sp>
          <p:nvSpPr>
            <p:cNvPr id="634" name="îṩḷïďé"/>
            <p:cNvSpPr/>
            <p:nvPr userDrawn="1"/>
          </p:nvSpPr>
          <p:spPr bwMode="auto">
            <a:xfrm>
              <a:off x="10452222" y="3803849"/>
              <a:ext cx="163552" cy="101834"/>
            </a:xfrm>
            <a:custGeom>
              <a:avLst/>
              <a:gdLst>
                <a:gd name="T0" fmla="*/ 41 w 45"/>
                <a:gd name="T1" fmla="*/ 14 h 28"/>
                <a:gd name="T2" fmla="*/ 14 w 45"/>
                <a:gd name="T3" fmla="*/ 0 h 28"/>
                <a:gd name="T4" fmla="*/ 4 w 45"/>
                <a:gd name="T5" fmla="*/ 14 h 28"/>
                <a:gd name="T6" fmla="*/ 31 w 45"/>
                <a:gd name="T7" fmla="*/ 28 h 28"/>
                <a:gd name="T8" fmla="*/ 41 w 45"/>
                <a:gd name="T9" fmla="*/ 14 h 28"/>
              </a:gdLst>
              <a:ahLst/>
              <a:cxnLst>
                <a:cxn ang="0">
                  <a:pos x="T0" y="T1"/>
                </a:cxn>
                <a:cxn ang="0">
                  <a:pos x="T2" y="T3"/>
                </a:cxn>
                <a:cxn ang="0">
                  <a:pos x="T4" y="T5"/>
                </a:cxn>
                <a:cxn ang="0">
                  <a:pos x="T6" y="T7"/>
                </a:cxn>
                <a:cxn ang="0">
                  <a:pos x="T8" y="T9"/>
                </a:cxn>
              </a:cxnLst>
              <a:rect l="0" t="0" r="r" b="b"/>
              <a:pathLst>
                <a:path w="45" h="28">
                  <a:moveTo>
                    <a:pt x="41" y="14"/>
                  </a:moveTo>
                  <a:cubicBezTo>
                    <a:pt x="36" y="6"/>
                    <a:pt x="24" y="0"/>
                    <a:pt x="14" y="0"/>
                  </a:cubicBezTo>
                  <a:cubicBezTo>
                    <a:pt x="4" y="0"/>
                    <a:pt x="0" y="6"/>
                    <a:pt x="4" y="14"/>
                  </a:cubicBezTo>
                  <a:cubicBezTo>
                    <a:pt x="9" y="22"/>
                    <a:pt x="20" y="28"/>
                    <a:pt x="31" y="28"/>
                  </a:cubicBezTo>
                  <a:cubicBezTo>
                    <a:pt x="41" y="28"/>
                    <a:pt x="45" y="22"/>
                    <a:pt x="41" y="14"/>
                  </a:cubicBezTo>
                  <a:close/>
                </a:path>
              </a:pathLst>
            </a:custGeom>
            <a:grpFill/>
            <a:ln>
              <a:noFill/>
            </a:ln>
          </p:spPr>
          <p:txBody>
            <a:bodyPr anchor="ctr"/>
            <a:lstStyle/>
            <a:p>
              <a:pPr algn="ctr"/>
              <a:endParaRPr>
                <a:solidFill>
                  <a:schemeClr val="accent1">
                    <a:lumMod val="50000"/>
                  </a:schemeClr>
                </a:solidFill>
              </a:endParaRPr>
            </a:p>
          </p:txBody>
        </p:sp>
        <p:sp>
          <p:nvSpPr>
            <p:cNvPr id="635" name="íṣlïďé"/>
            <p:cNvSpPr/>
            <p:nvPr userDrawn="1"/>
          </p:nvSpPr>
          <p:spPr bwMode="auto">
            <a:xfrm>
              <a:off x="11348674" y="4198843"/>
              <a:ext cx="183611" cy="112636"/>
            </a:xfrm>
            <a:custGeom>
              <a:avLst/>
              <a:gdLst>
                <a:gd name="T0" fmla="*/ 44 w 50"/>
                <a:gd name="T1" fmla="*/ 15 h 31"/>
                <a:gd name="T2" fmla="*/ 15 w 50"/>
                <a:gd name="T3" fmla="*/ 0 h 31"/>
                <a:gd name="T4" fmla="*/ 6 w 50"/>
                <a:gd name="T5" fmla="*/ 15 h 31"/>
                <a:gd name="T6" fmla="*/ 35 w 50"/>
                <a:gd name="T7" fmla="*/ 31 h 31"/>
                <a:gd name="T8" fmla="*/ 44 w 50"/>
                <a:gd name="T9" fmla="*/ 15 h 31"/>
              </a:gdLst>
              <a:ahLst/>
              <a:cxnLst>
                <a:cxn ang="0">
                  <a:pos x="T0" y="T1"/>
                </a:cxn>
                <a:cxn ang="0">
                  <a:pos x="T2" y="T3"/>
                </a:cxn>
                <a:cxn ang="0">
                  <a:pos x="T4" y="T5"/>
                </a:cxn>
                <a:cxn ang="0">
                  <a:pos x="T6" y="T7"/>
                </a:cxn>
                <a:cxn ang="0">
                  <a:pos x="T8" y="T9"/>
                </a:cxn>
              </a:cxnLst>
              <a:rect l="0" t="0" r="r" b="b"/>
              <a:pathLst>
                <a:path w="50" h="31">
                  <a:moveTo>
                    <a:pt x="44" y="15"/>
                  </a:moveTo>
                  <a:cubicBezTo>
                    <a:pt x="38" y="7"/>
                    <a:pt x="25" y="0"/>
                    <a:pt x="15" y="0"/>
                  </a:cubicBezTo>
                  <a:cubicBezTo>
                    <a:pt x="5" y="0"/>
                    <a:pt x="0" y="7"/>
                    <a:pt x="6" y="15"/>
                  </a:cubicBezTo>
                  <a:cubicBezTo>
                    <a:pt x="11" y="24"/>
                    <a:pt x="24" y="31"/>
                    <a:pt x="35" y="31"/>
                  </a:cubicBezTo>
                  <a:cubicBezTo>
                    <a:pt x="46" y="31"/>
                    <a:pt x="50" y="24"/>
                    <a:pt x="44" y="15"/>
                  </a:cubicBezTo>
                  <a:close/>
                </a:path>
              </a:pathLst>
            </a:custGeom>
            <a:grpFill/>
            <a:ln>
              <a:noFill/>
            </a:ln>
          </p:spPr>
          <p:txBody>
            <a:bodyPr anchor="ctr"/>
            <a:lstStyle/>
            <a:p>
              <a:pPr algn="ctr"/>
              <a:endParaRPr>
                <a:solidFill>
                  <a:schemeClr val="accent1">
                    <a:lumMod val="50000"/>
                  </a:schemeClr>
                </a:solidFill>
              </a:endParaRPr>
            </a:p>
          </p:txBody>
        </p:sp>
        <p:sp>
          <p:nvSpPr>
            <p:cNvPr id="636" name="íṧḷïḑè"/>
            <p:cNvSpPr/>
            <p:nvPr userDrawn="1"/>
          </p:nvSpPr>
          <p:spPr bwMode="auto">
            <a:xfrm>
              <a:off x="10027912" y="3931913"/>
              <a:ext cx="165096" cy="104920"/>
            </a:xfrm>
            <a:custGeom>
              <a:avLst/>
              <a:gdLst>
                <a:gd name="T0" fmla="*/ 41 w 45"/>
                <a:gd name="T1" fmla="*/ 14 h 29"/>
                <a:gd name="T2" fmla="*/ 15 w 45"/>
                <a:gd name="T3" fmla="*/ 0 h 29"/>
                <a:gd name="T4" fmla="*/ 4 w 45"/>
                <a:gd name="T5" fmla="*/ 14 h 29"/>
                <a:gd name="T6" fmla="*/ 30 w 45"/>
                <a:gd name="T7" fmla="*/ 29 h 29"/>
                <a:gd name="T8" fmla="*/ 41 w 45"/>
                <a:gd name="T9" fmla="*/ 14 h 29"/>
              </a:gdLst>
              <a:ahLst/>
              <a:cxnLst>
                <a:cxn ang="0">
                  <a:pos x="T0" y="T1"/>
                </a:cxn>
                <a:cxn ang="0">
                  <a:pos x="T2" y="T3"/>
                </a:cxn>
                <a:cxn ang="0">
                  <a:pos x="T4" y="T5"/>
                </a:cxn>
                <a:cxn ang="0">
                  <a:pos x="T6" y="T7"/>
                </a:cxn>
                <a:cxn ang="0">
                  <a:pos x="T8" y="T9"/>
                </a:cxn>
              </a:cxnLst>
              <a:rect l="0" t="0" r="r" b="b"/>
              <a:pathLst>
                <a:path w="45" h="29">
                  <a:moveTo>
                    <a:pt x="41" y="14"/>
                  </a:moveTo>
                  <a:cubicBezTo>
                    <a:pt x="37" y="6"/>
                    <a:pt x="25" y="0"/>
                    <a:pt x="15" y="0"/>
                  </a:cubicBezTo>
                  <a:cubicBezTo>
                    <a:pt x="5" y="0"/>
                    <a:pt x="0" y="6"/>
                    <a:pt x="4" y="14"/>
                  </a:cubicBezTo>
                  <a:cubicBezTo>
                    <a:pt x="8" y="22"/>
                    <a:pt x="20" y="29"/>
                    <a:pt x="30" y="29"/>
                  </a:cubicBezTo>
                  <a:cubicBezTo>
                    <a:pt x="40" y="29"/>
                    <a:pt x="45" y="22"/>
                    <a:pt x="41" y="14"/>
                  </a:cubicBezTo>
                  <a:close/>
                </a:path>
              </a:pathLst>
            </a:custGeom>
            <a:grpFill/>
            <a:ln>
              <a:noFill/>
            </a:ln>
          </p:spPr>
          <p:txBody>
            <a:bodyPr anchor="ctr"/>
            <a:lstStyle/>
            <a:p>
              <a:pPr algn="ctr"/>
              <a:endParaRPr>
                <a:solidFill>
                  <a:schemeClr val="accent1">
                    <a:lumMod val="50000"/>
                  </a:schemeClr>
                </a:solidFill>
              </a:endParaRPr>
            </a:p>
          </p:txBody>
        </p:sp>
        <p:sp>
          <p:nvSpPr>
            <p:cNvPr id="637" name="iṧļîḋè"/>
            <p:cNvSpPr/>
            <p:nvPr userDrawn="1"/>
          </p:nvSpPr>
          <p:spPr bwMode="auto">
            <a:xfrm>
              <a:off x="10356560" y="3931913"/>
              <a:ext cx="168182" cy="104920"/>
            </a:xfrm>
            <a:custGeom>
              <a:avLst/>
              <a:gdLst>
                <a:gd name="T0" fmla="*/ 42 w 46"/>
                <a:gd name="T1" fmla="*/ 14 h 29"/>
                <a:gd name="T2" fmla="*/ 15 w 46"/>
                <a:gd name="T3" fmla="*/ 0 h 29"/>
                <a:gd name="T4" fmla="*/ 5 w 46"/>
                <a:gd name="T5" fmla="*/ 14 h 29"/>
                <a:gd name="T6" fmla="*/ 31 w 46"/>
                <a:gd name="T7" fmla="*/ 29 h 29"/>
                <a:gd name="T8" fmla="*/ 42 w 46"/>
                <a:gd name="T9" fmla="*/ 14 h 29"/>
              </a:gdLst>
              <a:ahLst/>
              <a:cxnLst>
                <a:cxn ang="0">
                  <a:pos x="T0" y="T1"/>
                </a:cxn>
                <a:cxn ang="0">
                  <a:pos x="T2" y="T3"/>
                </a:cxn>
                <a:cxn ang="0">
                  <a:pos x="T4" y="T5"/>
                </a:cxn>
                <a:cxn ang="0">
                  <a:pos x="T6" y="T7"/>
                </a:cxn>
                <a:cxn ang="0">
                  <a:pos x="T8" y="T9"/>
                </a:cxn>
              </a:cxnLst>
              <a:rect l="0" t="0" r="r" b="b"/>
              <a:pathLst>
                <a:path w="46" h="29">
                  <a:moveTo>
                    <a:pt x="42" y="14"/>
                  </a:moveTo>
                  <a:cubicBezTo>
                    <a:pt x="37" y="6"/>
                    <a:pt x="25" y="0"/>
                    <a:pt x="15" y="0"/>
                  </a:cubicBezTo>
                  <a:cubicBezTo>
                    <a:pt x="5" y="0"/>
                    <a:pt x="0" y="6"/>
                    <a:pt x="5" y="14"/>
                  </a:cubicBezTo>
                  <a:cubicBezTo>
                    <a:pt x="9" y="22"/>
                    <a:pt x="21" y="29"/>
                    <a:pt x="31" y="29"/>
                  </a:cubicBezTo>
                  <a:cubicBezTo>
                    <a:pt x="42" y="29"/>
                    <a:pt x="46" y="22"/>
                    <a:pt x="42" y="14"/>
                  </a:cubicBezTo>
                  <a:close/>
                </a:path>
              </a:pathLst>
            </a:custGeom>
            <a:grpFill/>
            <a:ln>
              <a:noFill/>
            </a:ln>
          </p:spPr>
          <p:txBody>
            <a:bodyPr anchor="ctr"/>
            <a:lstStyle/>
            <a:p>
              <a:pPr algn="ctr"/>
              <a:endParaRPr>
                <a:solidFill>
                  <a:schemeClr val="accent1">
                    <a:lumMod val="50000"/>
                  </a:schemeClr>
                </a:solidFill>
              </a:endParaRPr>
            </a:p>
          </p:txBody>
        </p:sp>
        <p:sp>
          <p:nvSpPr>
            <p:cNvPr id="638" name="ïSľiḋè"/>
            <p:cNvSpPr/>
            <p:nvPr userDrawn="1"/>
          </p:nvSpPr>
          <p:spPr bwMode="auto">
            <a:xfrm>
              <a:off x="9762525" y="4063064"/>
              <a:ext cx="163552" cy="109550"/>
            </a:xfrm>
            <a:custGeom>
              <a:avLst/>
              <a:gdLst>
                <a:gd name="T0" fmla="*/ 41 w 45"/>
                <a:gd name="T1" fmla="*/ 15 h 30"/>
                <a:gd name="T2" fmla="*/ 15 w 45"/>
                <a:gd name="T3" fmla="*/ 0 h 30"/>
                <a:gd name="T4" fmla="*/ 3 w 45"/>
                <a:gd name="T5" fmla="*/ 15 h 30"/>
                <a:gd name="T6" fmla="*/ 29 w 45"/>
                <a:gd name="T7" fmla="*/ 30 h 30"/>
                <a:gd name="T8" fmla="*/ 41 w 45"/>
                <a:gd name="T9" fmla="*/ 15 h 30"/>
              </a:gdLst>
              <a:ahLst/>
              <a:cxnLst>
                <a:cxn ang="0">
                  <a:pos x="T0" y="T1"/>
                </a:cxn>
                <a:cxn ang="0">
                  <a:pos x="T2" y="T3"/>
                </a:cxn>
                <a:cxn ang="0">
                  <a:pos x="T4" y="T5"/>
                </a:cxn>
                <a:cxn ang="0">
                  <a:pos x="T6" y="T7"/>
                </a:cxn>
                <a:cxn ang="0">
                  <a:pos x="T8" y="T9"/>
                </a:cxn>
              </a:cxnLst>
              <a:rect l="0" t="0" r="r" b="b"/>
              <a:pathLst>
                <a:path w="45" h="30">
                  <a:moveTo>
                    <a:pt x="41" y="15"/>
                  </a:moveTo>
                  <a:cubicBezTo>
                    <a:pt x="37" y="6"/>
                    <a:pt x="25" y="0"/>
                    <a:pt x="15" y="0"/>
                  </a:cubicBezTo>
                  <a:cubicBezTo>
                    <a:pt x="5" y="0"/>
                    <a:pt x="0" y="6"/>
                    <a:pt x="3" y="15"/>
                  </a:cubicBezTo>
                  <a:cubicBezTo>
                    <a:pt x="7" y="23"/>
                    <a:pt x="19" y="30"/>
                    <a:pt x="29" y="30"/>
                  </a:cubicBezTo>
                  <a:cubicBezTo>
                    <a:pt x="40" y="30"/>
                    <a:pt x="45" y="23"/>
                    <a:pt x="41" y="15"/>
                  </a:cubicBezTo>
                  <a:close/>
                </a:path>
              </a:pathLst>
            </a:custGeom>
            <a:grpFill/>
            <a:ln>
              <a:noFill/>
            </a:ln>
          </p:spPr>
          <p:txBody>
            <a:bodyPr anchor="ctr"/>
            <a:lstStyle/>
            <a:p>
              <a:pPr algn="ctr"/>
              <a:endParaRPr>
                <a:solidFill>
                  <a:schemeClr val="accent1">
                    <a:lumMod val="50000"/>
                  </a:schemeClr>
                </a:solidFill>
              </a:endParaRPr>
            </a:p>
          </p:txBody>
        </p:sp>
        <p:sp>
          <p:nvSpPr>
            <p:cNvPr id="639" name="ïś1íḋé"/>
            <p:cNvSpPr/>
            <p:nvPr userDrawn="1"/>
          </p:nvSpPr>
          <p:spPr bwMode="auto">
            <a:xfrm>
              <a:off x="9926077" y="4063064"/>
              <a:ext cx="168182" cy="109550"/>
            </a:xfrm>
            <a:custGeom>
              <a:avLst/>
              <a:gdLst>
                <a:gd name="T0" fmla="*/ 42 w 46"/>
                <a:gd name="T1" fmla="*/ 15 h 30"/>
                <a:gd name="T2" fmla="*/ 16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8" y="6"/>
                    <a:pt x="26" y="0"/>
                    <a:pt x="16" y="0"/>
                  </a:cubicBezTo>
                  <a:cubicBezTo>
                    <a:pt x="6" y="0"/>
                    <a:pt x="0" y="6"/>
                    <a:pt x="4" y="15"/>
                  </a:cubicBezTo>
                  <a:cubicBezTo>
                    <a:pt x="8" y="23"/>
                    <a:pt x="20" y="30"/>
                    <a:pt x="31" y="30"/>
                  </a:cubicBezTo>
                  <a:cubicBezTo>
                    <a:pt x="41"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0" name="i$1íďê"/>
            <p:cNvSpPr/>
            <p:nvPr userDrawn="1"/>
          </p:nvSpPr>
          <p:spPr bwMode="auto">
            <a:xfrm>
              <a:off x="10094259" y="4063064"/>
              <a:ext cx="168182"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8" y="6"/>
                    <a:pt x="26" y="0"/>
                    <a:pt x="15" y="0"/>
                  </a:cubicBezTo>
                  <a:cubicBezTo>
                    <a:pt x="5" y="0"/>
                    <a:pt x="0" y="6"/>
                    <a:pt x="4" y="15"/>
                  </a:cubicBezTo>
                  <a:cubicBezTo>
                    <a:pt x="9" y="23"/>
                    <a:pt x="20" y="30"/>
                    <a:pt x="31" y="30"/>
                  </a:cubicBezTo>
                  <a:cubicBezTo>
                    <a:pt x="41"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1" name="íS1iḑê"/>
            <p:cNvSpPr/>
            <p:nvPr userDrawn="1"/>
          </p:nvSpPr>
          <p:spPr bwMode="auto">
            <a:xfrm>
              <a:off x="10262440" y="4063064"/>
              <a:ext cx="166638"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7" y="6"/>
                    <a:pt x="25" y="0"/>
                    <a:pt x="15" y="0"/>
                  </a:cubicBezTo>
                  <a:cubicBezTo>
                    <a:pt x="5" y="0"/>
                    <a:pt x="0" y="6"/>
                    <a:pt x="4" y="15"/>
                  </a:cubicBezTo>
                  <a:cubicBezTo>
                    <a:pt x="9" y="23"/>
                    <a:pt x="21" y="30"/>
                    <a:pt x="31" y="30"/>
                  </a:cubicBezTo>
                  <a:cubicBezTo>
                    <a:pt x="42"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2" name="ïṥľiḋê"/>
            <p:cNvSpPr/>
            <p:nvPr userDrawn="1"/>
          </p:nvSpPr>
          <p:spPr bwMode="auto">
            <a:xfrm>
              <a:off x="10429078" y="4063064"/>
              <a:ext cx="168182"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7" y="6"/>
                    <a:pt x="25" y="0"/>
                    <a:pt x="15" y="0"/>
                  </a:cubicBezTo>
                  <a:cubicBezTo>
                    <a:pt x="5" y="0"/>
                    <a:pt x="0" y="6"/>
                    <a:pt x="4" y="15"/>
                  </a:cubicBezTo>
                  <a:cubicBezTo>
                    <a:pt x="9" y="23"/>
                    <a:pt x="21" y="30"/>
                    <a:pt x="31" y="30"/>
                  </a:cubicBezTo>
                  <a:cubicBezTo>
                    <a:pt x="42" y="30"/>
                    <a:pt x="46" y="23"/>
                    <a:pt x="42" y="15"/>
                  </a:cubicBezTo>
                  <a:close/>
                </a:path>
              </a:pathLst>
            </a:custGeom>
            <a:grpFill/>
            <a:ln>
              <a:noFill/>
            </a:ln>
          </p:spPr>
          <p:txBody>
            <a:bodyPr anchor="ctr"/>
            <a:lstStyle/>
            <a:p>
              <a:pPr algn="ctr"/>
              <a:endParaRPr>
                <a:solidFill>
                  <a:schemeClr val="accent1">
                    <a:lumMod val="50000"/>
                  </a:schemeClr>
                </a:solidFill>
              </a:endParaRPr>
            </a:p>
          </p:txBody>
        </p:sp>
        <p:sp>
          <p:nvSpPr>
            <p:cNvPr id="643" name="íşlídê"/>
            <p:cNvSpPr/>
            <p:nvPr userDrawn="1"/>
          </p:nvSpPr>
          <p:spPr bwMode="auto">
            <a:xfrm>
              <a:off x="10597259" y="4063064"/>
              <a:ext cx="171268" cy="109550"/>
            </a:xfrm>
            <a:custGeom>
              <a:avLst/>
              <a:gdLst>
                <a:gd name="T0" fmla="*/ 42 w 47"/>
                <a:gd name="T1" fmla="*/ 15 h 30"/>
                <a:gd name="T2" fmla="*/ 14 w 47"/>
                <a:gd name="T3" fmla="*/ 0 h 30"/>
                <a:gd name="T4" fmla="*/ 4 w 47"/>
                <a:gd name="T5" fmla="*/ 15 h 30"/>
                <a:gd name="T6" fmla="*/ 32 w 47"/>
                <a:gd name="T7" fmla="*/ 30 h 30"/>
                <a:gd name="T8" fmla="*/ 42 w 47"/>
                <a:gd name="T9" fmla="*/ 15 h 30"/>
              </a:gdLst>
              <a:ahLst/>
              <a:cxnLst>
                <a:cxn ang="0">
                  <a:pos x="T0" y="T1"/>
                </a:cxn>
                <a:cxn ang="0">
                  <a:pos x="T2" y="T3"/>
                </a:cxn>
                <a:cxn ang="0">
                  <a:pos x="T4" y="T5"/>
                </a:cxn>
                <a:cxn ang="0">
                  <a:pos x="T6" y="T7"/>
                </a:cxn>
                <a:cxn ang="0">
                  <a:pos x="T8" y="T9"/>
                </a:cxn>
              </a:cxnLst>
              <a:rect l="0" t="0" r="r" b="b"/>
              <a:pathLst>
                <a:path w="47" h="30">
                  <a:moveTo>
                    <a:pt x="42" y="15"/>
                  </a:moveTo>
                  <a:cubicBezTo>
                    <a:pt x="37" y="6"/>
                    <a:pt x="25" y="0"/>
                    <a:pt x="14" y="0"/>
                  </a:cubicBezTo>
                  <a:cubicBezTo>
                    <a:pt x="4" y="0"/>
                    <a:pt x="0" y="6"/>
                    <a:pt x="4" y="15"/>
                  </a:cubicBezTo>
                  <a:cubicBezTo>
                    <a:pt x="9" y="23"/>
                    <a:pt x="21" y="30"/>
                    <a:pt x="32" y="30"/>
                  </a:cubicBezTo>
                  <a:cubicBezTo>
                    <a:pt x="42" y="30"/>
                    <a:pt x="47" y="23"/>
                    <a:pt x="42" y="15"/>
                  </a:cubicBezTo>
                  <a:close/>
                </a:path>
              </a:pathLst>
            </a:custGeom>
            <a:grpFill/>
            <a:ln>
              <a:noFill/>
            </a:ln>
          </p:spPr>
          <p:txBody>
            <a:bodyPr anchor="ctr"/>
            <a:lstStyle/>
            <a:p>
              <a:pPr algn="ctr"/>
              <a:endParaRPr>
                <a:solidFill>
                  <a:schemeClr val="accent1">
                    <a:lumMod val="50000"/>
                  </a:schemeClr>
                </a:solidFill>
              </a:endParaRPr>
            </a:p>
          </p:txBody>
        </p:sp>
        <p:sp>
          <p:nvSpPr>
            <p:cNvPr id="644" name="i$lïďé"/>
            <p:cNvSpPr/>
            <p:nvPr userDrawn="1"/>
          </p:nvSpPr>
          <p:spPr bwMode="auto">
            <a:xfrm>
              <a:off x="9652976" y="4198843"/>
              <a:ext cx="166638" cy="112636"/>
            </a:xfrm>
            <a:custGeom>
              <a:avLst/>
              <a:gdLst>
                <a:gd name="T0" fmla="*/ 42 w 46"/>
                <a:gd name="T1" fmla="*/ 15 h 31"/>
                <a:gd name="T2" fmla="*/ 16 w 46"/>
                <a:gd name="T3" fmla="*/ 0 h 31"/>
                <a:gd name="T4" fmla="*/ 4 w 46"/>
                <a:gd name="T5" fmla="*/ 15 h 31"/>
                <a:gd name="T6" fmla="*/ 30 w 46"/>
                <a:gd name="T7" fmla="*/ 31 h 31"/>
                <a:gd name="T8" fmla="*/ 42 w 46"/>
                <a:gd name="T9" fmla="*/ 15 h 31"/>
              </a:gdLst>
              <a:ahLst/>
              <a:cxnLst>
                <a:cxn ang="0">
                  <a:pos x="T0" y="T1"/>
                </a:cxn>
                <a:cxn ang="0">
                  <a:pos x="T2" y="T3"/>
                </a:cxn>
                <a:cxn ang="0">
                  <a:pos x="T4" y="T5"/>
                </a:cxn>
                <a:cxn ang="0">
                  <a:pos x="T6" y="T7"/>
                </a:cxn>
                <a:cxn ang="0">
                  <a:pos x="T8" y="T9"/>
                </a:cxn>
              </a:cxnLst>
              <a:rect l="0" t="0" r="r" b="b"/>
              <a:pathLst>
                <a:path w="46" h="31">
                  <a:moveTo>
                    <a:pt x="42" y="15"/>
                  </a:moveTo>
                  <a:cubicBezTo>
                    <a:pt x="38" y="7"/>
                    <a:pt x="27" y="0"/>
                    <a:pt x="16" y="0"/>
                  </a:cubicBezTo>
                  <a:cubicBezTo>
                    <a:pt x="6" y="0"/>
                    <a:pt x="0" y="7"/>
                    <a:pt x="4" y="15"/>
                  </a:cubicBezTo>
                  <a:cubicBezTo>
                    <a:pt x="8" y="24"/>
                    <a:pt x="20" y="31"/>
                    <a:pt x="30" y="31"/>
                  </a:cubicBezTo>
                  <a:cubicBezTo>
                    <a:pt x="41" y="31"/>
                    <a:pt x="46" y="24"/>
                    <a:pt x="42" y="15"/>
                  </a:cubicBezTo>
                  <a:close/>
                </a:path>
              </a:pathLst>
            </a:custGeom>
            <a:grpFill/>
            <a:ln>
              <a:noFill/>
            </a:ln>
          </p:spPr>
          <p:txBody>
            <a:bodyPr anchor="ctr"/>
            <a:lstStyle/>
            <a:p>
              <a:pPr algn="ctr"/>
              <a:endParaRPr>
                <a:solidFill>
                  <a:schemeClr val="accent1">
                    <a:lumMod val="50000"/>
                  </a:schemeClr>
                </a:solidFill>
              </a:endParaRPr>
            </a:p>
          </p:txBody>
        </p:sp>
        <p:sp>
          <p:nvSpPr>
            <p:cNvPr id="645" name="îsļiḑè"/>
            <p:cNvSpPr/>
            <p:nvPr userDrawn="1"/>
          </p:nvSpPr>
          <p:spPr bwMode="auto">
            <a:xfrm>
              <a:off x="9824243" y="4198843"/>
              <a:ext cx="168182" cy="112636"/>
            </a:xfrm>
            <a:custGeom>
              <a:avLst/>
              <a:gdLst>
                <a:gd name="T0" fmla="*/ 42 w 46"/>
                <a:gd name="T1" fmla="*/ 15 h 31"/>
                <a:gd name="T2" fmla="*/ 16 w 46"/>
                <a:gd name="T3" fmla="*/ 0 h 31"/>
                <a:gd name="T4" fmla="*/ 4 w 46"/>
                <a:gd name="T5" fmla="*/ 15 h 31"/>
                <a:gd name="T6" fmla="*/ 30 w 46"/>
                <a:gd name="T7" fmla="*/ 31 h 31"/>
                <a:gd name="T8" fmla="*/ 42 w 46"/>
                <a:gd name="T9" fmla="*/ 15 h 31"/>
              </a:gdLst>
              <a:ahLst/>
              <a:cxnLst>
                <a:cxn ang="0">
                  <a:pos x="T0" y="T1"/>
                </a:cxn>
                <a:cxn ang="0">
                  <a:pos x="T2" y="T3"/>
                </a:cxn>
                <a:cxn ang="0">
                  <a:pos x="T4" y="T5"/>
                </a:cxn>
                <a:cxn ang="0">
                  <a:pos x="T6" y="T7"/>
                </a:cxn>
                <a:cxn ang="0">
                  <a:pos x="T8" y="T9"/>
                </a:cxn>
              </a:cxnLst>
              <a:rect l="0" t="0" r="r" b="b"/>
              <a:pathLst>
                <a:path w="46" h="31">
                  <a:moveTo>
                    <a:pt x="42" y="15"/>
                  </a:moveTo>
                  <a:cubicBezTo>
                    <a:pt x="38" y="7"/>
                    <a:pt x="26" y="0"/>
                    <a:pt x="16" y="0"/>
                  </a:cubicBezTo>
                  <a:cubicBezTo>
                    <a:pt x="5" y="0"/>
                    <a:pt x="0" y="7"/>
                    <a:pt x="4" y="15"/>
                  </a:cubicBezTo>
                  <a:cubicBezTo>
                    <a:pt x="8" y="24"/>
                    <a:pt x="20" y="31"/>
                    <a:pt x="30" y="31"/>
                  </a:cubicBezTo>
                  <a:cubicBezTo>
                    <a:pt x="41" y="31"/>
                    <a:pt x="46" y="24"/>
                    <a:pt x="42" y="15"/>
                  </a:cubicBezTo>
                  <a:close/>
                </a:path>
              </a:pathLst>
            </a:custGeom>
            <a:grpFill/>
            <a:ln>
              <a:noFill/>
            </a:ln>
          </p:spPr>
          <p:txBody>
            <a:bodyPr anchor="ctr"/>
            <a:lstStyle/>
            <a:p>
              <a:pPr algn="ctr"/>
              <a:endParaRPr>
                <a:solidFill>
                  <a:schemeClr val="accent1">
                    <a:lumMod val="50000"/>
                  </a:schemeClr>
                </a:solidFill>
              </a:endParaRPr>
            </a:p>
          </p:txBody>
        </p:sp>
        <p:sp>
          <p:nvSpPr>
            <p:cNvPr id="646" name="íṣḻîḋe"/>
            <p:cNvSpPr/>
            <p:nvPr userDrawn="1"/>
          </p:nvSpPr>
          <p:spPr bwMode="auto">
            <a:xfrm>
              <a:off x="9992424" y="4198843"/>
              <a:ext cx="171268" cy="112636"/>
            </a:xfrm>
            <a:custGeom>
              <a:avLst/>
              <a:gdLst>
                <a:gd name="T0" fmla="*/ 43 w 47"/>
                <a:gd name="T1" fmla="*/ 15 h 31"/>
                <a:gd name="T2" fmla="*/ 16 w 47"/>
                <a:gd name="T3" fmla="*/ 0 h 31"/>
                <a:gd name="T4" fmla="*/ 4 w 47"/>
                <a:gd name="T5" fmla="*/ 15 h 31"/>
                <a:gd name="T6" fmla="*/ 31 w 47"/>
                <a:gd name="T7" fmla="*/ 31 h 31"/>
                <a:gd name="T8" fmla="*/ 43 w 47"/>
                <a:gd name="T9" fmla="*/ 15 h 31"/>
              </a:gdLst>
              <a:ahLst/>
              <a:cxnLst>
                <a:cxn ang="0">
                  <a:pos x="T0" y="T1"/>
                </a:cxn>
                <a:cxn ang="0">
                  <a:pos x="T2" y="T3"/>
                </a:cxn>
                <a:cxn ang="0">
                  <a:pos x="T4" y="T5"/>
                </a:cxn>
                <a:cxn ang="0">
                  <a:pos x="T6" y="T7"/>
                </a:cxn>
                <a:cxn ang="0">
                  <a:pos x="T8" y="T9"/>
                </a:cxn>
              </a:cxnLst>
              <a:rect l="0" t="0" r="r" b="b"/>
              <a:pathLst>
                <a:path w="47" h="31">
                  <a:moveTo>
                    <a:pt x="43" y="15"/>
                  </a:moveTo>
                  <a:cubicBezTo>
                    <a:pt x="38" y="7"/>
                    <a:pt x="26" y="0"/>
                    <a:pt x="16" y="0"/>
                  </a:cubicBezTo>
                  <a:cubicBezTo>
                    <a:pt x="5" y="0"/>
                    <a:pt x="0" y="7"/>
                    <a:pt x="4" y="15"/>
                  </a:cubicBezTo>
                  <a:cubicBezTo>
                    <a:pt x="9" y="24"/>
                    <a:pt x="21" y="31"/>
                    <a:pt x="31" y="31"/>
                  </a:cubicBezTo>
                  <a:cubicBezTo>
                    <a:pt x="42" y="31"/>
                    <a:pt x="47" y="24"/>
                    <a:pt x="43" y="15"/>
                  </a:cubicBezTo>
                  <a:close/>
                </a:path>
              </a:pathLst>
            </a:custGeom>
            <a:grpFill/>
            <a:ln>
              <a:noFill/>
            </a:ln>
          </p:spPr>
          <p:txBody>
            <a:bodyPr anchor="ctr"/>
            <a:lstStyle/>
            <a:p>
              <a:pPr algn="ctr"/>
              <a:endParaRPr>
                <a:solidFill>
                  <a:schemeClr val="accent1">
                    <a:lumMod val="50000"/>
                  </a:schemeClr>
                </a:solidFill>
              </a:endParaRPr>
            </a:p>
          </p:txBody>
        </p:sp>
        <p:sp>
          <p:nvSpPr>
            <p:cNvPr id="647" name="íŝľíḋê"/>
            <p:cNvSpPr/>
            <p:nvPr userDrawn="1"/>
          </p:nvSpPr>
          <p:spPr bwMode="auto">
            <a:xfrm>
              <a:off x="10163691" y="4198843"/>
              <a:ext cx="171268" cy="112636"/>
            </a:xfrm>
            <a:custGeom>
              <a:avLst/>
              <a:gdLst>
                <a:gd name="T0" fmla="*/ 42 w 47"/>
                <a:gd name="T1" fmla="*/ 15 h 31"/>
                <a:gd name="T2" fmla="*/ 15 w 47"/>
                <a:gd name="T3" fmla="*/ 0 h 31"/>
                <a:gd name="T4" fmla="*/ 4 w 47"/>
                <a:gd name="T5" fmla="*/ 15 h 31"/>
                <a:gd name="T6" fmla="*/ 31 w 47"/>
                <a:gd name="T7" fmla="*/ 31 h 31"/>
                <a:gd name="T8" fmla="*/ 42 w 47"/>
                <a:gd name="T9" fmla="*/ 15 h 31"/>
              </a:gdLst>
              <a:ahLst/>
              <a:cxnLst>
                <a:cxn ang="0">
                  <a:pos x="T0" y="T1"/>
                </a:cxn>
                <a:cxn ang="0">
                  <a:pos x="T2" y="T3"/>
                </a:cxn>
                <a:cxn ang="0">
                  <a:pos x="T4" y="T5"/>
                </a:cxn>
                <a:cxn ang="0">
                  <a:pos x="T6" y="T7"/>
                </a:cxn>
                <a:cxn ang="0">
                  <a:pos x="T8" y="T9"/>
                </a:cxn>
              </a:cxnLst>
              <a:rect l="0" t="0" r="r" b="b"/>
              <a:pathLst>
                <a:path w="47" h="31">
                  <a:moveTo>
                    <a:pt x="42" y="15"/>
                  </a:moveTo>
                  <a:cubicBezTo>
                    <a:pt x="38" y="7"/>
                    <a:pt x="26" y="0"/>
                    <a:pt x="15" y="0"/>
                  </a:cubicBezTo>
                  <a:cubicBezTo>
                    <a:pt x="5" y="0"/>
                    <a:pt x="0" y="7"/>
                    <a:pt x="4" y="15"/>
                  </a:cubicBezTo>
                  <a:cubicBezTo>
                    <a:pt x="8" y="24"/>
                    <a:pt x="20" y="31"/>
                    <a:pt x="31" y="31"/>
                  </a:cubicBezTo>
                  <a:cubicBezTo>
                    <a:pt x="42" y="31"/>
                    <a:pt x="47" y="24"/>
                    <a:pt x="42" y="15"/>
                  </a:cubicBezTo>
                  <a:close/>
                </a:path>
              </a:pathLst>
            </a:custGeom>
            <a:grpFill/>
            <a:ln>
              <a:noFill/>
            </a:ln>
          </p:spPr>
          <p:txBody>
            <a:bodyPr anchor="ctr"/>
            <a:lstStyle/>
            <a:p>
              <a:pPr algn="ctr"/>
              <a:endParaRPr>
                <a:solidFill>
                  <a:schemeClr val="accent1">
                    <a:lumMod val="50000"/>
                  </a:schemeClr>
                </a:solidFill>
              </a:endParaRPr>
            </a:p>
          </p:txBody>
        </p:sp>
        <p:sp>
          <p:nvSpPr>
            <p:cNvPr id="648" name="ïš1idè"/>
            <p:cNvSpPr/>
            <p:nvPr userDrawn="1"/>
          </p:nvSpPr>
          <p:spPr bwMode="auto">
            <a:xfrm>
              <a:off x="10330329" y="4198843"/>
              <a:ext cx="175896" cy="112636"/>
            </a:xfrm>
            <a:custGeom>
              <a:avLst/>
              <a:gdLst>
                <a:gd name="T0" fmla="*/ 43 w 48"/>
                <a:gd name="T1" fmla="*/ 15 h 31"/>
                <a:gd name="T2" fmla="*/ 16 w 48"/>
                <a:gd name="T3" fmla="*/ 0 h 31"/>
                <a:gd name="T4" fmla="*/ 5 w 48"/>
                <a:gd name="T5" fmla="*/ 15 h 31"/>
                <a:gd name="T6" fmla="*/ 32 w 48"/>
                <a:gd name="T7" fmla="*/ 31 h 31"/>
                <a:gd name="T8" fmla="*/ 43 w 48"/>
                <a:gd name="T9" fmla="*/ 15 h 31"/>
              </a:gdLst>
              <a:ahLst/>
              <a:cxnLst>
                <a:cxn ang="0">
                  <a:pos x="T0" y="T1"/>
                </a:cxn>
                <a:cxn ang="0">
                  <a:pos x="T2" y="T3"/>
                </a:cxn>
                <a:cxn ang="0">
                  <a:pos x="T4" y="T5"/>
                </a:cxn>
                <a:cxn ang="0">
                  <a:pos x="T6" y="T7"/>
                </a:cxn>
                <a:cxn ang="0">
                  <a:pos x="T8" y="T9"/>
                </a:cxn>
              </a:cxnLst>
              <a:rect l="0" t="0" r="r" b="b"/>
              <a:pathLst>
                <a:path w="48" h="31">
                  <a:moveTo>
                    <a:pt x="43" y="15"/>
                  </a:moveTo>
                  <a:cubicBezTo>
                    <a:pt x="38" y="7"/>
                    <a:pt x="26" y="0"/>
                    <a:pt x="16" y="0"/>
                  </a:cubicBezTo>
                  <a:cubicBezTo>
                    <a:pt x="5" y="0"/>
                    <a:pt x="0" y="7"/>
                    <a:pt x="5" y="15"/>
                  </a:cubicBezTo>
                  <a:cubicBezTo>
                    <a:pt x="9" y="24"/>
                    <a:pt x="21" y="31"/>
                    <a:pt x="32" y="31"/>
                  </a:cubicBezTo>
                  <a:cubicBezTo>
                    <a:pt x="43" y="31"/>
                    <a:pt x="48" y="24"/>
                    <a:pt x="43" y="15"/>
                  </a:cubicBezTo>
                  <a:close/>
                </a:path>
              </a:pathLst>
            </a:custGeom>
            <a:grpFill/>
            <a:ln>
              <a:noFill/>
            </a:ln>
          </p:spPr>
          <p:txBody>
            <a:bodyPr anchor="ctr"/>
            <a:lstStyle/>
            <a:p>
              <a:pPr algn="ctr"/>
              <a:endParaRPr>
                <a:solidFill>
                  <a:schemeClr val="accent1">
                    <a:lumMod val="50000"/>
                  </a:schemeClr>
                </a:solidFill>
              </a:endParaRPr>
            </a:p>
          </p:txBody>
        </p:sp>
        <p:sp>
          <p:nvSpPr>
            <p:cNvPr id="649" name="íş1iḋé"/>
            <p:cNvSpPr/>
            <p:nvPr userDrawn="1"/>
          </p:nvSpPr>
          <p:spPr bwMode="auto">
            <a:xfrm>
              <a:off x="10503139" y="4198843"/>
              <a:ext cx="171268" cy="112636"/>
            </a:xfrm>
            <a:custGeom>
              <a:avLst/>
              <a:gdLst>
                <a:gd name="T0" fmla="*/ 43 w 47"/>
                <a:gd name="T1" fmla="*/ 15 h 31"/>
                <a:gd name="T2" fmla="*/ 15 w 47"/>
                <a:gd name="T3" fmla="*/ 0 h 31"/>
                <a:gd name="T4" fmla="*/ 4 w 47"/>
                <a:gd name="T5" fmla="*/ 15 h 31"/>
                <a:gd name="T6" fmla="*/ 32 w 47"/>
                <a:gd name="T7" fmla="*/ 31 h 31"/>
                <a:gd name="T8" fmla="*/ 43 w 47"/>
                <a:gd name="T9" fmla="*/ 15 h 31"/>
              </a:gdLst>
              <a:ahLst/>
              <a:cxnLst>
                <a:cxn ang="0">
                  <a:pos x="T0" y="T1"/>
                </a:cxn>
                <a:cxn ang="0">
                  <a:pos x="T2" y="T3"/>
                </a:cxn>
                <a:cxn ang="0">
                  <a:pos x="T4" y="T5"/>
                </a:cxn>
                <a:cxn ang="0">
                  <a:pos x="T6" y="T7"/>
                </a:cxn>
                <a:cxn ang="0">
                  <a:pos x="T8" y="T9"/>
                </a:cxn>
              </a:cxnLst>
              <a:rect l="0" t="0" r="r" b="b"/>
              <a:pathLst>
                <a:path w="47" h="31">
                  <a:moveTo>
                    <a:pt x="43" y="15"/>
                  </a:moveTo>
                  <a:cubicBezTo>
                    <a:pt x="38" y="7"/>
                    <a:pt x="26" y="0"/>
                    <a:pt x="15" y="0"/>
                  </a:cubicBezTo>
                  <a:cubicBezTo>
                    <a:pt x="5" y="0"/>
                    <a:pt x="0" y="7"/>
                    <a:pt x="4" y="15"/>
                  </a:cubicBezTo>
                  <a:cubicBezTo>
                    <a:pt x="9" y="24"/>
                    <a:pt x="21" y="31"/>
                    <a:pt x="32" y="31"/>
                  </a:cubicBezTo>
                  <a:cubicBezTo>
                    <a:pt x="43" y="31"/>
                    <a:pt x="47" y="24"/>
                    <a:pt x="43" y="15"/>
                  </a:cubicBezTo>
                  <a:close/>
                </a:path>
              </a:pathLst>
            </a:custGeom>
            <a:grpFill/>
            <a:ln>
              <a:noFill/>
            </a:ln>
          </p:spPr>
          <p:txBody>
            <a:bodyPr anchor="ctr"/>
            <a:lstStyle/>
            <a:p>
              <a:pPr algn="ctr"/>
              <a:endParaRPr>
                <a:solidFill>
                  <a:schemeClr val="accent1">
                    <a:lumMod val="50000"/>
                  </a:schemeClr>
                </a:solidFill>
              </a:endParaRPr>
            </a:p>
          </p:txBody>
        </p:sp>
        <p:sp>
          <p:nvSpPr>
            <p:cNvPr id="650" name="îṥ1íḑè"/>
            <p:cNvSpPr/>
            <p:nvPr userDrawn="1"/>
          </p:nvSpPr>
          <p:spPr bwMode="auto">
            <a:xfrm>
              <a:off x="10669777" y="4198843"/>
              <a:ext cx="175896" cy="112636"/>
            </a:xfrm>
            <a:custGeom>
              <a:avLst/>
              <a:gdLst>
                <a:gd name="T0" fmla="*/ 43 w 48"/>
                <a:gd name="T1" fmla="*/ 15 h 31"/>
                <a:gd name="T2" fmla="*/ 15 w 48"/>
                <a:gd name="T3" fmla="*/ 0 h 31"/>
                <a:gd name="T4" fmla="*/ 5 w 48"/>
                <a:gd name="T5" fmla="*/ 15 h 31"/>
                <a:gd name="T6" fmla="*/ 33 w 48"/>
                <a:gd name="T7" fmla="*/ 31 h 31"/>
                <a:gd name="T8" fmla="*/ 43 w 48"/>
                <a:gd name="T9" fmla="*/ 15 h 31"/>
              </a:gdLst>
              <a:ahLst/>
              <a:cxnLst>
                <a:cxn ang="0">
                  <a:pos x="T0" y="T1"/>
                </a:cxn>
                <a:cxn ang="0">
                  <a:pos x="T2" y="T3"/>
                </a:cxn>
                <a:cxn ang="0">
                  <a:pos x="T4" y="T5"/>
                </a:cxn>
                <a:cxn ang="0">
                  <a:pos x="T6" y="T7"/>
                </a:cxn>
                <a:cxn ang="0">
                  <a:pos x="T8" y="T9"/>
                </a:cxn>
              </a:cxnLst>
              <a:rect l="0" t="0" r="r" b="b"/>
              <a:pathLst>
                <a:path w="48" h="31">
                  <a:moveTo>
                    <a:pt x="43" y="15"/>
                  </a:moveTo>
                  <a:cubicBezTo>
                    <a:pt x="38" y="7"/>
                    <a:pt x="26" y="0"/>
                    <a:pt x="15" y="0"/>
                  </a:cubicBezTo>
                  <a:cubicBezTo>
                    <a:pt x="5" y="0"/>
                    <a:pt x="0" y="7"/>
                    <a:pt x="5" y="15"/>
                  </a:cubicBezTo>
                  <a:cubicBezTo>
                    <a:pt x="10" y="24"/>
                    <a:pt x="22" y="31"/>
                    <a:pt x="33" y="31"/>
                  </a:cubicBezTo>
                  <a:cubicBezTo>
                    <a:pt x="44" y="31"/>
                    <a:pt x="48" y="24"/>
                    <a:pt x="43" y="15"/>
                  </a:cubicBezTo>
                  <a:close/>
                </a:path>
              </a:pathLst>
            </a:custGeom>
            <a:grpFill/>
            <a:ln>
              <a:noFill/>
            </a:ln>
          </p:spPr>
          <p:txBody>
            <a:bodyPr anchor="ctr"/>
            <a:lstStyle/>
            <a:p>
              <a:pPr algn="ctr"/>
              <a:endParaRPr>
                <a:solidFill>
                  <a:schemeClr val="accent1">
                    <a:lumMod val="50000"/>
                  </a:schemeClr>
                </a:solidFill>
              </a:endParaRPr>
            </a:p>
          </p:txBody>
        </p:sp>
        <p:sp>
          <p:nvSpPr>
            <p:cNvPr id="651" name="íṥḻiďé"/>
            <p:cNvSpPr/>
            <p:nvPr userDrawn="1"/>
          </p:nvSpPr>
          <p:spPr bwMode="auto">
            <a:xfrm>
              <a:off x="9543426" y="4337708"/>
              <a:ext cx="166638" cy="115721"/>
            </a:xfrm>
            <a:custGeom>
              <a:avLst/>
              <a:gdLst>
                <a:gd name="T0" fmla="*/ 42 w 46"/>
                <a:gd name="T1" fmla="*/ 16 h 32"/>
                <a:gd name="T2" fmla="*/ 16 w 46"/>
                <a:gd name="T3" fmla="*/ 0 h 32"/>
                <a:gd name="T4" fmla="*/ 4 w 46"/>
                <a:gd name="T5" fmla="*/ 16 h 32"/>
                <a:gd name="T6" fmla="*/ 30 w 46"/>
                <a:gd name="T7" fmla="*/ 32 h 32"/>
                <a:gd name="T8" fmla="*/ 42 w 46"/>
                <a:gd name="T9" fmla="*/ 16 h 32"/>
              </a:gdLst>
              <a:ahLst/>
              <a:cxnLst>
                <a:cxn ang="0">
                  <a:pos x="T0" y="T1"/>
                </a:cxn>
                <a:cxn ang="0">
                  <a:pos x="T2" y="T3"/>
                </a:cxn>
                <a:cxn ang="0">
                  <a:pos x="T4" y="T5"/>
                </a:cxn>
                <a:cxn ang="0">
                  <a:pos x="T6" y="T7"/>
                </a:cxn>
                <a:cxn ang="0">
                  <a:pos x="T8" y="T9"/>
                </a:cxn>
              </a:cxnLst>
              <a:rect l="0" t="0" r="r" b="b"/>
              <a:pathLst>
                <a:path w="46" h="32">
                  <a:moveTo>
                    <a:pt x="42" y="16"/>
                  </a:moveTo>
                  <a:cubicBezTo>
                    <a:pt x="38" y="7"/>
                    <a:pt x="27" y="0"/>
                    <a:pt x="16" y="0"/>
                  </a:cubicBezTo>
                  <a:cubicBezTo>
                    <a:pt x="6" y="0"/>
                    <a:pt x="0" y="7"/>
                    <a:pt x="4" y="16"/>
                  </a:cubicBezTo>
                  <a:cubicBezTo>
                    <a:pt x="7" y="25"/>
                    <a:pt x="19" y="32"/>
                    <a:pt x="30" y="32"/>
                  </a:cubicBezTo>
                  <a:cubicBezTo>
                    <a:pt x="41" y="32"/>
                    <a:pt x="46" y="25"/>
                    <a:pt x="42" y="16"/>
                  </a:cubicBezTo>
                  <a:close/>
                </a:path>
              </a:pathLst>
            </a:custGeom>
            <a:grpFill/>
            <a:ln>
              <a:noFill/>
            </a:ln>
          </p:spPr>
          <p:txBody>
            <a:bodyPr anchor="ctr"/>
            <a:lstStyle/>
            <a:p>
              <a:pPr algn="ctr"/>
              <a:endParaRPr>
                <a:solidFill>
                  <a:schemeClr val="accent1">
                    <a:lumMod val="50000"/>
                  </a:schemeClr>
                </a:solidFill>
              </a:endParaRPr>
            </a:p>
          </p:txBody>
        </p:sp>
        <p:sp>
          <p:nvSpPr>
            <p:cNvPr id="652" name="ïṧḷiďè"/>
            <p:cNvSpPr/>
            <p:nvPr userDrawn="1"/>
          </p:nvSpPr>
          <p:spPr bwMode="auto">
            <a:xfrm>
              <a:off x="9714694" y="4337708"/>
              <a:ext cx="171268" cy="115721"/>
            </a:xfrm>
            <a:custGeom>
              <a:avLst/>
              <a:gdLst>
                <a:gd name="T0" fmla="*/ 43 w 47"/>
                <a:gd name="T1" fmla="*/ 16 h 32"/>
                <a:gd name="T2" fmla="*/ 16 w 47"/>
                <a:gd name="T3" fmla="*/ 0 h 32"/>
                <a:gd name="T4" fmla="*/ 4 w 47"/>
                <a:gd name="T5" fmla="*/ 16 h 32"/>
                <a:gd name="T6" fmla="*/ 31 w 47"/>
                <a:gd name="T7" fmla="*/ 32 h 32"/>
                <a:gd name="T8" fmla="*/ 43 w 47"/>
                <a:gd name="T9" fmla="*/ 16 h 32"/>
              </a:gdLst>
              <a:ahLst/>
              <a:cxnLst>
                <a:cxn ang="0">
                  <a:pos x="T0" y="T1"/>
                </a:cxn>
                <a:cxn ang="0">
                  <a:pos x="T2" y="T3"/>
                </a:cxn>
                <a:cxn ang="0">
                  <a:pos x="T4" y="T5"/>
                </a:cxn>
                <a:cxn ang="0">
                  <a:pos x="T6" y="T7"/>
                </a:cxn>
                <a:cxn ang="0">
                  <a:pos x="T8" y="T9"/>
                </a:cxn>
              </a:cxnLst>
              <a:rect l="0" t="0" r="r" b="b"/>
              <a:pathLst>
                <a:path w="47" h="32">
                  <a:moveTo>
                    <a:pt x="43" y="16"/>
                  </a:moveTo>
                  <a:cubicBezTo>
                    <a:pt x="39" y="7"/>
                    <a:pt x="27" y="0"/>
                    <a:pt x="16" y="0"/>
                  </a:cubicBezTo>
                  <a:cubicBezTo>
                    <a:pt x="6" y="0"/>
                    <a:pt x="0" y="7"/>
                    <a:pt x="4" y="16"/>
                  </a:cubicBezTo>
                  <a:cubicBezTo>
                    <a:pt x="8" y="25"/>
                    <a:pt x="20" y="32"/>
                    <a:pt x="31" y="32"/>
                  </a:cubicBezTo>
                  <a:cubicBezTo>
                    <a:pt x="41" y="32"/>
                    <a:pt x="47" y="25"/>
                    <a:pt x="43" y="16"/>
                  </a:cubicBezTo>
                  <a:close/>
                </a:path>
              </a:pathLst>
            </a:custGeom>
            <a:grpFill/>
            <a:ln>
              <a:noFill/>
            </a:ln>
          </p:spPr>
          <p:txBody>
            <a:bodyPr anchor="ctr"/>
            <a:lstStyle/>
            <a:p>
              <a:pPr algn="ctr"/>
              <a:endParaRPr>
                <a:solidFill>
                  <a:schemeClr val="accent1">
                    <a:lumMod val="50000"/>
                  </a:schemeClr>
                </a:solidFill>
              </a:endParaRPr>
            </a:p>
          </p:txBody>
        </p:sp>
        <p:sp>
          <p:nvSpPr>
            <p:cNvPr id="653" name="íŝḻîďe"/>
            <p:cNvSpPr/>
            <p:nvPr userDrawn="1"/>
          </p:nvSpPr>
          <p:spPr bwMode="auto">
            <a:xfrm>
              <a:off x="9885961" y="4337708"/>
              <a:ext cx="174353" cy="115721"/>
            </a:xfrm>
            <a:custGeom>
              <a:avLst/>
              <a:gdLst>
                <a:gd name="T0" fmla="*/ 43 w 48"/>
                <a:gd name="T1" fmla="*/ 16 h 32"/>
                <a:gd name="T2" fmla="*/ 16 w 48"/>
                <a:gd name="T3" fmla="*/ 0 h 32"/>
                <a:gd name="T4" fmla="*/ 5 w 48"/>
                <a:gd name="T5" fmla="*/ 16 h 32"/>
                <a:gd name="T6" fmla="*/ 31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9" y="7"/>
                    <a:pt x="27" y="0"/>
                    <a:pt x="16" y="0"/>
                  </a:cubicBezTo>
                  <a:cubicBezTo>
                    <a:pt x="6" y="0"/>
                    <a:pt x="0" y="7"/>
                    <a:pt x="5" y="16"/>
                  </a:cubicBezTo>
                  <a:cubicBezTo>
                    <a:pt x="9" y="25"/>
                    <a:pt x="21" y="32"/>
                    <a:pt x="31" y="32"/>
                  </a:cubicBezTo>
                  <a:cubicBezTo>
                    <a:pt x="42" y="32"/>
                    <a:pt x="48" y="25"/>
                    <a:pt x="43" y="16"/>
                  </a:cubicBezTo>
                  <a:close/>
                </a:path>
              </a:pathLst>
            </a:custGeom>
            <a:grpFill/>
            <a:ln>
              <a:noFill/>
            </a:ln>
          </p:spPr>
          <p:txBody>
            <a:bodyPr anchor="ctr"/>
            <a:lstStyle/>
            <a:p>
              <a:pPr algn="ctr"/>
              <a:endParaRPr>
                <a:solidFill>
                  <a:schemeClr val="accent1">
                    <a:lumMod val="50000"/>
                  </a:schemeClr>
                </a:solidFill>
              </a:endParaRPr>
            </a:p>
          </p:txBody>
        </p:sp>
        <p:sp>
          <p:nvSpPr>
            <p:cNvPr id="654" name="íś1íďé"/>
            <p:cNvSpPr/>
            <p:nvPr userDrawn="1"/>
          </p:nvSpPr>
          <p:spPr bwMode="auto">
            <a:xfrm>
              <a:off x="10060314" y="4337708"/>
              <a:ext cx="172810" cy="115721"/>
            </a:xfrm>
            <a:custGeom>
              <a:avLst/>
              <a:gdLst>
                <a:gd name="T0" fmla="*/ 43 w 47"/>
                <a:gd name="T1" fmla="*/ 16 h 32"/>
                <a:gd name="T2" fmla="*/ 16 w 47"/>
                <a:gd name="T3" fmla="*/ 0 h 32"/>
                <a:gd name="T4" fmla="*/ 4 w 47"/>
                <a:gd name="T5" fmla="*/ 16 h 32"/>
                <a:gd name="T6" fmla="*/ 31 w 47"/>
                <a:gd name="T7" fmla="*/ 32 h 32"/>
                <a:gd name="T8" fmla="*/ 43 w 47"/>
                <a:gd name="T9" fmla="*/ 16 h 32"/>
              </a:gdLst>
              <a:ahLst/>
              <a:cxnLst>
                <a:cxn ang="0">
                  <a:pos x="T0" y="T1"/>
                </a:cxn>
                <a:cxn ang="0">
                  <a:pos x="T2" y="T3"/>
                </a:cxn>
                <a:cxn ang="0">
                  <a:pos x="T4" y="T5"/>
                </a:cxn>
                <a:cxn ang="0">
                  <a:pos x="T6" y="T7"/>
                </a:cxn>
                <a:cxn ang="0">
                  <a:pos x="T8" y="T9"/>
                </a:cxn>
              </a:cxnLst>
              <a:rect l="0" t="0" r="r" b="b"/>
              <a:pathLst>
                <a:path w="47" h="32">
                  <a:moveTo>
                    <a:pt x="43" y="16"/>
                  </a:moveTo>
                  <a:cubicBezTo>
                    <a:pt x="38" y="7"/>
                    <a:pt x="26" y="0"/>
                    <a:pt x="16" y="0"/>
                  </a:cubicBezTo>
                  <a:cubicBezTo>
                    <a:pt x="5" y="0"/>
                    <a:pt x="0" y="7"/>
                    <a:pt x="4" y="16"/>
                  </a:cubicBezTo>
                  <a:cubicBezTo>
                    <a:pt x="8" y="25"/>
                    <a:pt x="20" y="32"/>
                    <a:pt x="31" y="32"/>
                  </a:cubicBezTo>
                  <a:cubicBezTo>
                    <a:pt x="42" y="32"/>
                    <a:pt x="47" y="25"/>
                    <a:pt x="43" y="16"/>
                  </a:cubicBezTo>
                  <a:close/>
                </a:path>
              </a:pathLst>
            </a:custGeom>
            <a:grpFill/>
            <a:ln>
              <a:noFill/>
            </a:ln>
          </p:spPr>
          <p:txBody>
            <a:bodyPr anchor="ctr"/>
            <a:lstStyle/>
            <a:p>
              <a:pPr algn="ctr"/>
              <a:endParaRPr>
                <a:solidFill>
                  <a:schemeClr val="accent1">
                    <a:lumMod val="50000"/>
                  </a:schemeClr>
                </a:solidFill>
              </a:endParaRPr>
            </a:p>
          </p:txBody>
        </p:sp>
        <p:sp>
          <p:nvSpPr>
            <p:cNvPr id="655" name="íSľíďé"/>
            <p:cNvSpPr/>
            <p:nvPr userDrawn="1"/>
          </p:nvSpPr>
          <p:spPr bwMode="auto">
            <a:xfrm>
              <a:off x="10233124" y="4337708"/>
              <a:ext cx="174353" cy="115721"/>
            </a:xfrm>
            <a:custGeom>
              <a:avLst/>
              <a:gdLst>
                <a:gd name="T0" fmla="*/ 43 w 48"/>
                <a:gd name="T1" fmla="*/ 16 h 32"/>
                <a:gd name="T2" fmla="*/ 16 w 48"/>
                <a:gd name="T3" fmla="*/ 0 h 32"/>
                <a:gd name="T4" fmla="*/ 4 w 48"/>
                <a:gd name="T5" fmla="*/ 16 h 32"/>
                <a:gd name="T6" fmla="*/ 32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9" y="7"/>
                    <a:pt x="26" y="0"/>
                    <a:pt x="16" y="0"/>
                  </a:cubicBezTo>
                  <a:cubicBezTo>
                    <a:pt x="5" y="0"/>
                    <a:pt x="0" y="7"/>
                    <a:pt x="4" y="16"/>
                  </a:cubicBezTo>
                  <a:cubicBezTo>
                    <a:pt x="9" y="25"/>
                    <a:pt x="21" y="32"/>
                    <a:pt x="32" y="32"/>
                  </a:cubicBezTo>
                  <a:cubicBezTo>
                    <a:pt x="43" y="32"/>
                    <a:pt x="48" y="25"/>
                    <a:pt x="43" y="16"/>
                  </a:cubicBezTo>
                  <a:close/>
                </a:path>
              </a:pathLst>
            </a:custGeom>
            <a:grpFill/>
            <a:ln>
              <a:noFill/>
            </a:ln>
          </p:spPr>
          <p:txBody>
            <a:bodyPr anchor="ctr"/>
            <a:lstStyle/>
            <a:p>
              <a:pPr algn="ctr"/>
              <a:endParaRPr>
                <a:solidFill>
                  <a:schemeClr val="accent1">
                    <a:lumMod val="50000"/>
                  </a:schemeClr>
                </a:solidFill>
              </a:endParaRPr>
            </a:p>
          </p:txBody>
        </p:sp>
        <p:sp>
          <p:nvSpPr>
            <p:cNvPr id="656" name="iš1iḋê"/>
            <p:cNvSpPr/>
            <p:nvPr userDrawn="1"/>
          </p:nvSpPr>
          <p:spPr bwMode="auto">
            <a:xfrm>
              <a:off x="10404391" y="4337708"/>
              <a:ext cx="174353" cy="115721"/>
            </a:xfrm>
            <a:custGeom>
              <a:avLst/>
              <a:gdLst>
                <a:gd name="T0" fmla="*/ 44 w 48"/>
                <a:gd name="T1" fmla="*/ 16 h 32"/>
                <a:gd name="T2" fmla="*/ 16 w 48"/>
                <a:gd name="T3" fmla="*/ 0 h 32"/>
                <a:gd name="T4" fmla="*/ 5 w 48"/>
                <a:gd name="T5" fmla="*/ 16 h 32"/>
                <a:gd name="T6" fmla="*/ 33 w 48"/>
                <a:gd name="T7" fmla="*/ 32 h 32"/>
                <a:gd name="T8" fmla="*/ 44 w 48"/>
                <a:gd name="T9" fmla="*/ 16 h 32"/>
              </a:gdLst>
              <a:ahLst/>
              <a:cxnLst>
                <a:cxn ang="0">
                  <a:pos x="T0" y="T1"/>
                </a:cxn>
                <a:cxn ang="0">
                  <a:pos x="T2" y="T3"/>
                </a:cxn>
                <a:cxn ang="0">
                  <a:pos x="T4" y="T5"/>
                </a:cxn>
                <a:cxn ang="0">
                  <a:pos x="T6" y="T7"/>
                </a:cxn>
                <a:cxn ang="0">
                  <a:pos x="T8" y="T9"/>
                </a:cxn>
              </a:cxnLst>
              <a:rect l="0" t="0" r="r" b="b"/>
              <a:pathLst>
                <a:path w="48" h="32">
                  <a:moveTo>
                    <a:pt x="44" y="16"/>
                  </a:moveTo>
                  <a:cubicBezTo>
                    <a:pt x="39" y="7"/>
                    <a:pt x="26" y="0"/>
                    <a:pt x="16" y="0"/>
                  </a:cubicBezTo>
                  <a:cubicBezTo>
                    <a:pt x="5" y="0"/>
                    <a:pt x="0" y="7"/>
                    <a:pt x="5" y="16"/>
                  </a:cubicBezTo>
                  <a:cubicBezTo>
                    <a:pt x="10" y="25"/>
                    <a:pt x="22" y="32"/>
                    <a:pt x="33" y="32"/>
                  </a:cubicBezTo>
                  <a:cubicBezTo>
                    <a:pt x="44" y="32"/>
                    <a:pt x="48" y="25"/>
                    <a:pt x="44" y="16"/>
                  </a:cubicBezTo>
                  <a:close/>
                </a:path>
              </a:pathLst>
            </a:custGeom>
            <a:grpFill/>
            <a:ln>
              <a:noFill/>
            </a:ln>
          </p:spPr>
          <p:txBody>
            <a:bodyPr anchor="ctr"/>
            <a:lstStyle/>
            <a:p>
              <a:pPr algn="ctr"/>
              <a:endParaRPr>
                <a:solidFill>
                  <a:schemeClr val="accent1">
                    <a:lumMod val="50000"/>
                  </a:schemeClr>
                </a:solidFill>
              </a:endParaRPr>
            </a:p>
          </p:txBody>
        </p:sp>
        <p:sp>
          <p:nvSpPr>
            <p:cNvPr id="657" name="ïšḻîḍè"/>
            <p:cNvSpPr/>
            <p:nvPr userDrawn="1"/>
          </p:nvSpPr>
          <p:spPr bwMode="auto">
            <a:xfrm>
              <a:off x="10578744" y="4337708"/>
              <a:ext cx="175896" cy="115721"/>
            </a:xfrm>
            <a:custGeom>
              <a:avLst/>
              <a:gdLst>
                <a:gd name="T0" fmla="*/ 43 w 48"/>
                <a:gd name="T1" fmla="*/ 16 h 32"/>
                <a:gd name="T2" fmla="*/ 15 w 48"/>
                <a:gd name="T3" fmla="*/ 0 h 32"/>
                <a:gd name="T4" fmla="*/ 4 w 48"/>
                <a:gd name="T5" fmla="*/ 16 h 32"/>
                <a:gd name="T6" fmla="*/ 33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8" y="7"/>
                    <a:pt x="26" y="0"/>
                    <a:pt x="15" y="0"/>
                  </a:cubicBezTo>
                  <a:cubicBezTo>
                    <a:pt x="4" y="0"/>
                    <a:pt x="0" y="7"/>
                    <a:pt x="4" y="16"/>
                  </a:cubicBezTo>
                  <a:cubicBezTo>
                    <a:pt x="9" y="25"/>
                    <a:pt x="22" y="32"/>
                    <a:pt x="33" y="32"/>
                  </a:cubicBezTo>
                  <a:cubicBezTo>
                    <a:pt x="43" y="32"/>
                    <a:pt x="48" y="25"/>
                    <a:pt x="43" y="16"/>
                  </a:cubicBezTo>
                  <a:close/>
                </a:path>
              </a:pathLst>
            </a:custGeom>
            <a:grpFill/>
            <a:ln>
              <a:noFill/>
            </a:ln>
          </p:spPr>
          <p:txBody>
            <a:bodyPr anchor="ctr"/>
            <a:lstStyle/>
            <a:p>
              <a:pPr algn="ctr"/>
              <a:endParaRPr>
                <a:solidFill>
                  <a:schemeClr val="accent1">
                    <a:lumMod val="50000"/>
                  </a:schemeClr>
                </a:solidFill>
              </a:endParaRPr>
            </a:p>
          </p:txBody>
        </p:sp>
        <p:sp>
          <p:nvSpPr>
            <p:cNvPr id="658" name="î$1îďé"/>
            <p:cNvSpPr/>
            <p:nvPr userDrawn="1"/>
          </p:nvSpPr>
          <p:spPr bwMode="auto">
            <a:xfrm>
              <a:off x="10750011" y="4337708"/>
              <a:ext cx="178982" cy="115721"/>
            </a:xfrm>
            <a:custGeom>
              <a:avLst/>
              <a:gdLst>
                <a:gd name="T0" fmla="*/ 43 w 49"/>
                <a:gd name="T1" fmla="*/ 16 h 32"/>
                <a:gd name="T2" fmla="*/ 15 w 49"/>
                <a:gd name="T3" fmla="*/ 0 h 32"/>
                <a:gd name="T4" fmla="*/ 5 w 49"/>
                <a:gd name="T5" fmla="*/ 16 h 32"/>
                <a:gd name="T6" fmla="*/ 33 w 49"/>
                <a:gd name="T7" fmla="*/ 32 h 32"/>
                <a:gd name="T8" fmla="*/ 43 w 49"/>
                <a:gd name="T9" fmla="*/ 16 h 32"/>
              </a:gdLst>
              <a:ahLst/>
              <a:cxnLst>
                <a:cxn ang="0">
                  <a:pos x="T0" y="T1"/>
                </a:cxn>
                <a:cxn ang="0">
                  <a:pos x="T2" y="T3"/>
                </a:cxn>
                <a:cxn ang="0">
                  <a:pos x="T4" y="T5"/>
                </a:cxn>
                <a:cxn ang="0">
                  <a:pos x="T6" y="T7"/>
                </a:cxn>
                <a:cxn ang="0">
                  <a:pos x="T8" y="T9"/>
                </a:cxn>
              </a:cxnLst>
              <a:rect l="0" t="0" r="r" b="b"/>
              <a:pathLst>
                <a:path w="49" h="32">
                  <a:moveTo>
                    <a:pt x="43" y="16"/>
                  </a:moveTo>
                  <a:cubicBezTo>
                    <a:pt x="38" y="7"/>
                    <a:pt x="26" y="0"/>
                    <a:pt x="15" y="0"/>
                  </a:cubicBezTo>
                  <a:cubicBezTo>
                    <a:pt x="4" y="0"/>
                    <a:pt x="0" y="7"/>
                    <a:pt x="5" y="16"/>
                  </a:cubicBezTo>
                  <a:cubicBezTo>
                    <a:pt x="10" y="25"/>
                    <a:pt x="22" y="32"/>
                    <a:pt x="33" y="32"/>
                  </a:cubicBezTo>
                  <a:cubicBezTo>
                    <a:pt x="44" y="32"/>
                    <a:pt x="49" y="25"/>
                    <a:pt x="43" y="16"/>
                  </a:cubicBezTo>
                  <a:close/>
                </a:path>
              </a:pathLst>
            </a:custGeom>
            <a:grpFill/>
            <a:ln>
              <a:noFill/>
            </a:ln>
          </p:spPr>
          <p:txBody>
            <a:bodyPr anchor="ctr"/>
            <a:lstStyle/>
            <a:p>
              <a:pPr algn="ctr"/>
              <a:endParaRPr>
                <a:solidFill>
                  <a:schemeClr val="accent1">
                    <a:lumMod val="50000"/>
                  </a:schemeClr>
                </a:solidFill>
              </a:endParaRPr>
            </a:p>
          </p:txBody>
        </p:sp>
        <p:sp>
          <p:nvSpPr>
            <p:cNvPr id="659" name="ï$ļidè"/>
            <p:cNvSpPr/>
            <p:nvPr userDrawn="1"/>
          </p:nvSpPr>
          <p:spPr bwMode="auto">
            <a:xfrm>
              <a:off x="10922821" y="4337708"/>
              <a:ext cx="177439" cy="115721"/>
            </a:xfrm>
            <a:custGeom>
              <a:avLst/>
              <a:gdLst>
                <a:gd name="T0" fmla="*/ 44 w 49"/>
                <a:gd name="T1" fmla="*/ 16 h 32"/>
                <a:gd name="T2" fmla="*/ 15 w 49"/>
                <a:gd name="T3" fmla="*/ 0 h 32"/>
                <a:gd name="T4" fmla="*/ 5 w 49"/>
                <a:gd name="T5" fmla="*/ 16 h 32"/>
                <a:gd name="T6" fmla="*/ 34 w 49"/>
                <a:gd name="T7" fmla="*/ 32 h 32"/>
                <a:gd name="T8" fmla="*/ 44 w 49"/>
                <a:gd name="T9" fmla="*/ 16 h 32"/>
              </a:gdLst>
              <a:ahLst/>
              <a:cxnLst>
                <a:cxn ang="0">
                  <a:pos x="T0" y="T1"/>
                </a:cxn>
                <a:cxn ang="0">
                  <a:pos x="T2" y="T3"/>
                </a:cxn>
                <a:cxn ang="0">
                  <a:pos x="T4" y="T5"/>
                </a:cxn>
                <a:cxn ang="0">
                  <a:pos x="T6" y="T7"/>
                </a:cxn>
                <a:cxn ang="0">
                  <a:pos x="T8" y="T9"/>
                </a:cxn>
              </a:cxnLst>
              <a:rect l="0" t="0" r="r" b="b"/>
              <a:pathLst>
                <a:path w="49" h="32">
                  <a:moveTo>
                    <a:pt x="44" y="16"/>
                  </a:moveTo>
                  <a:cubicBezTo>
                    <a:pt x="39" y="7"/>
                    <a:pt x="26" y="0"/>
                    <a:pt x="15" y="0"/>
                  </a:cubicBezTo>
                  <a:cubicBezTo>
                    <a:pt x="5" y="0"/>
                    <a:pt x="0" y="7"/>
                    <a:pt x="5" y="16"/>
                  </a:cubicBezTo>
                  <a:cubicBezTo>
                    <a:pt x="10" y="25"/>
                    <a:pt x="23" y="32"/>
                    <a:pt x="34" y="32"/>
                  </a:cubicBezTo>
                  <a:cubicBezTo>
                    <a:pt x="45" y="32"/>
                    <a:pt x="49" y="25"/>
                    <a:pt x="44" y="16"/>
                  </a:cubicBezTo>
                  <a:close/>
                </a:path>
              </a:pathLst>
            </a:custGeom>
            <a:grpFill/>
            <a:ln>
              <a:noFill/>
            </a:ln>
          </p:spPr>
          <p:txBody>
            <a:bodyPr anchor="ctr"/>
            <a:lstStyle/>
            <a:p>
              <a:pPr algn="ctr"/>
              <a:endParaRPr>
                <a:solidFill>
                  <a:schemeClr val="accent1">
                    <a:lumMod val="50000"/>
                  </a:schemeClr>
                </a:solidFill>
              </a:endParaRPr>
            </a:p>
          </p:txBody>
        </p:sp>
        <p:sp>
          <p:nvSpPr>
            <p:cNvPr id="660" name="íşḷíḓê"/>
            <p:cNvSpPr/>
            <p:nvPr userDrawn="1"/>
          </p:nvSpPr>
          <p:spPr bwMode="auto">
            <a:xfrm>
              <a:off x="9779498" y="4479659"/>
              <a:ext cx="172810" cy="123436"/>
            </a:xfrm>
            <a:custGeom>
              <a:avLst/>
              <a:gdLst>
                <a:gd name="T0" fmla="*/ 43 w 47"/>
                <a:gd name="T1" fmla="*/ 17 h 34"/>
                <a:gd name="T2" fmla="*/ 16 w 47"/>
                <a:gd name="T3" fmla="*/ 0 h 34"/>
                <a:gd name="T4" fmla="*/ 4 w 47"/>
                <a:gd name="T5" fmla="*/ 17 h 34"/>
                <a:gd name="T6" fmla="*/ 31 w 47"/>
                <a:gd name="T7" fmla="*/ 34 h 34"/>
                <a:gd name="T8" fmla="*/ 43 w 47"/>
                <a:gd name="T9" fmla="*/ 17 h 34"/>
              </a:gdLst>
              <a:ahLst/>
              <a:cxnLst>
                <a:cxn ang="0">
                  <a:pos x="T0" y="T1"/>
                </a:cxn>
                <a:cxn ang="0">
                  <a:pos x="T2" y="T3"/>
                </a:cxn>
                <a:cxn ang="0">
                  <a:pos x="T4" y="T5"/>
                </a:cxn>
                <a:cxn ang="0">
                  <a:pos x="T6" y="T7"/>
                </a:cxn>
                <a:cxn ang="0">
                  <a:pos x="T8" y="T9"/>
                </a:cxn>
              </a:cxnLst>
              <a:rect l="0" t="0" r="r" b="b"/>
              <a:pathLst>
                <a:path w="47" h="34">
                  <a:moveTo>
                    <a:pt x="43" y="17"/>
                  </a:moveTo>
                  <a:cubicBezTo>
                    <a:pt x="39" y="8"/>
                    <a:pt x="27" y="0"/>
                    <a:pt x="16" y="0"/>
                  </a:cubicBezTo>
                  <a:cubicBezTo>
                    <a:pt x="5" y="0"/>
                    <a:pt x="0" y="8"/>
                    <a:pt x="4" y="17"/>
                  </a:cubicBezTo>
                  <a:cubicBezTo>
                    <a:pt x="8" y="26"/>
                    <a:pt x="20" y="34"/>
                    <a:pt x="31" y="34"/>
                  </a:cubicBezTo>
                  <a:cubicBezTo>
                    <a:pt x="42" y="34"/>
                    <a:pt x="47" y="26"/>
                    <a:pt x="43" y="17"/>
                  </a:cubicBezTo>
                  <a:close/>
                </a:path>
              </a:pathLst>
            </a:custGeom>
            <a:grpFill/>
            <a:ln>
              <a:noFill/>
            </a:ln>
          </p:spPr>
          <p:txBody>
            <a:bodyPr anchor="ctr"/>
            <a:lstStyle/>
            <a:p>
              <a:pPr algn="ctr"/>
              <a:endParaRPr>
                <a:solidFill>
                  <a:schemeClr val="accent1">
                    <a:lumMod val="50000"/>
                  </a:schemeClr>
                </a:solidFill>
              </a:endParaRPr>
            </a:p>
          </p:txBody>
        </p:sp>
        <p:sp>
          <p:nvSpPr>
            <p:cNvPr id="661" name="iṥḻïde"/>
            <p:cNvSpPr/>
            <p:nvPr userDrawn="1"/>
          </p:nvSpPr>
          <p:spPr bwMode="auto">
            <a:xfrm>
              <a:off x="9955394" y="4479659"/>
              <a:ext cx="174353" cy="123436"/>
            </a:xfrm>
            <a:custGeom>
              <a:avLst/>
              <a:gdLst>
                <a:gd name="T0" fmla="*/ 43 w 48"/>
                <a:gd name="T1" fmla="*/ 17 h 34"/>
                <a:gd name="T2" fmla="*/ 16 w 48"/>
                <a:gd name="T3" fmla="*/ 0 h 34"/>
                <a:gd name="T4" fmla="*/ 4 w 48"/>
                <a:gd name="T5" fmla="*/ 17 h 34"/>
                <a:gd name="T6" fmla="*/ 31 w 48"/>
                <a:gd name="T7" fmla="*/ 34 h 34"/>
                <a:gd name="T8" fmla="*/ 43 w 48"/>
                <a:gd name="T9" fmla="*/ 17 h 34"/>
              </a:gdLst>
              <a:ahLst/>
              <a:cxnLst>
                <a:cxn ang="0">
                  <a:pos x="T0" y="T1"/>
                </a:cxn>
                <a:cxn ang="0">
                  <a:pos x="T2" y="T3"/>
                </a:cxn>
                <a:cxn ang="0">
                  <a:pos x="T4" y="T5"/>
                </a:cxn>
                <a:cxn ang="0">
                  <a:pos x="T6" y="T7"/>
                </a:cxn>
                <a:cxn ang="0">
                  <a:pos x="T8" y="T9"/>
                </a:cxn>
              </a:cxnLst>
              <a:rect l="0" t="0" r="r" b="b"/>
              <a:pathLst>
                <a:path w="48" h="34">
                  <a:moveTo>
                    <a:pt x="43" y="17"/>
                  </a:moveTo>
                  <a:cubicBezTo>
                    <a:pt x="39" y="8"/>
                    <a:pt x="27" y="0"/>
                    <a:pt x="16" y="0"/>
                  </a:cubicBezTo>
                  <a:cubicBezTo>
                    <a:pt x="5" y="0"/>
                    <a:pt x="0" y="8"/>
                    <a:pt x="4" y="17"/>
                  </a:cubicBezTo>
                  <a:cubicBezTo>
                    <a:pt x="8" y="26"/>
                    <a:pt x="21" y="34"/>
                    <a:pt x="31" y="34"/>
                  </a:cubicBezTo>
                  <a:cubicBezTo>
                    <a:pt x="42" y="34"/>
                    <a:pt x="48" y="26"/>
                    <a:pt x="43" y="17"/>
                  </a:cubicBezTo>
                  <a:close/>
                </a:path>
              </a:pathLst>
            </a:custGeom>
            <a:grpFill/>
            <a:ln>
              <a:noFill/>
            </a:ln>
          </p:spPr>
          <p:txBody>
            <a:bodyPr anchor="ctr"/>
            <a:lstStyle/>
            <a:p>
              <a:pPr algn="ctr"/>
              <a:endParaRPr>
                <a:solidFill>
                  <a:schemeClr val="accent1">
                    <a:lumMod val="50000"/>
                  </a:schemeClr>
                </a:solidFill>
              </a:endParaRPr>
            </a:p>
          </p:txBody>
        </p:sp>
        <p:sp>
          <p:nvSpPr>
            <p:cNvPr id="662" name="íṡľiḓe"/>
            <p:cNvSpPr/>
            <p:nvPr userDrawn="1"/>
          </p:nvSpPr>
          <p:spPr bwMode="auto">
            <a:xfrm>
              <a:off x="10129746" y="4479659"/>
              <a:ext cx="175896" cy="123436"/>
            </a:xfrm>
            <a:custGeom>
              <a:avLst/>
              <a:gdLst>
                <a:gd name="T0" fmla="*/ 44 w 48"/>
                <a:gd name="T1" fmla="*/ 17 h 34"/>
                <a:gd name="T2" fmla="*/ 16 w 48"/>
                <a:gd name="T3" fmla="*/ 0 h 34"/>
                <a:gd name="T4" fmla="*/ 4 w 48"/>
                <a:gd name="T5" fmla="*/ 17 h 34"/>
                <a:gd name="T6" fmla="*/ 32 w 48"/>
                <a:gd name="T7" fmla="*/ 34 h 34"/>
                <a:gd name="T8" fmla="*/ 44 w 48"/>
                <a:gd name="T9" fmla="*/ 17 h 34"/>
              </a:gdLst>
              <a:ahLst/>
              <a:cxnLst>
                <a:cxn ang="0">
                  <a:pos x="T0" y="T1"/>
                </a:cxn>
                <a:cxn ang="0">
                  <a:pos x="T2" y="T3"/>
                </a:cxn>
                <a:cxn ang="0">
                  <a:pos x="T4" y="T5"/>
                </a:cxn>
                <a:cxn ang="0">
                  <a:pos x="T6" y="T7"/>
                </a:cxn>
                <a:cxn ang="0">
                  <a:pos x="T8" y="T9"/>
                </a:cxn>
              </a:cxnLst>
              <a:rect l="0" t="0" r="r" b="b"/>
              <a:pathLst>
                <a:path w="48" h="34">
                  <a:moveTo>
                    <a:pt x="44" y="17"/>
                  </a:moveTo>
                  <a:cubicBezTo>
                    <a:pt x="39" y="8"/>
                    <a:pt x="27" y="0"/>
                    <a:pt x="16" y="0"/>
                  </a:cubicBezTo>
                  <a:cubicBezTo>
                    <a:pt x="5" y="0"/>
                    <a:pt x="0" y="8"/>
                    <a:pt x="4" y="17"/>
                  </a:cubicBezTo>
                  <a:cubicBezTo>
                    <a:pt x="9" y="26"/>
                    <a:pt x="21" y="34"/>
                    <a:pt x="32" y="34"/>
                  </a:cubicBezTo>
                  <a:cubicBezTo>
                    <a:pt x="43" y="34"/>
                    <a:pt x="48" y="26"/>
                    <a:pt x="44" y="17"/>
                  </a:cubicBezTo>
                  <a:close/>
                </a:path>
              </a:pathLst>
            </a:custGeom>
            <a:grpFill/>
            <a:ln>
              <a:noFill/>
            </a:ln>
          </p:spPr>
          <p:txBody>
            <a:bodyPr anchor="ctr"/>
            <a:lstStyle/>
            <a:p>
              <a:pPr algn="ctr"/>
              <a:endParaRPr>
                <a:solidFill>
                  <a:schemeClr val="accent1">
                    <a:lumMod val="50000"/>
                  </a:schemeClr>
                </a:solidFill>
              </a:endParaRPr>
            </a:p>
          </p:txBody>
        </p:sp>
        <p:sp>
          <p:nvSpPr>
            <p:cNvPr id="663" name="işḻïḓé"/>
            <p:cNvSpPr/>
            <p:nvPr userDrawn="1"/>
          </p:nvSpPr>
          <p:spPr bwMode="auto">
            <a:xfrm>
              <a:off x="10305642" y="4479659"/>
              <a:ext cx="178982" cy="123436"/>
            </a:xfrm>
            <a:custGeom>
              <a:avLst/>
              <a:gdLst>
                <a:gd name="T0" fmla="*/ 44 w 49"/>
                <a:gd name="T1" fmla="*/ 17 h 34"/>
                <a:gd name="T2" fmla="*/ 16 w 49"/>
                <a:gd name="T3" fmla="*/ 0 h 34"/>
                <a:gd name="T4" fmla="*/ 4 w 49"/>
                <a:gd name="T5" fmla="*/ 17 h 34"/>
                <a:gd name="T6" fmla="*/ 33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6" y="0"/>
                  </a:cubicBezTo>
                  <a:cubicBezTo>
                    <a:pt x="5" y="0"/>
                    <a:pt x="0" y="8"/>
                    <a:pt x="4" y="17"/>
                  </a:cubicBezTo>
                  <a:cubicBezTo>
                    <a:pt x="9" y="26"/>
                    <a:pt x="22" y="34"/>
                    <a:pt x="33" y="34"/>
                  </a:cubicBezTo>
                  <a:cubicBezTo>
                    <a:pt x="44" y="34"/>
                    <a:pt x="49" y="26"/>
                    <a:pt x="44" y="17"/>
                  </a:cubicBezTo>
                  <a:close/>
                </a:path>
              </a:pathLst>
            </a:custGeom>
            <a:grpFill/>
            <a:ln>
              <a:noFill/>
            </a:ln>
          </p:spPr>
          <p:txBody>
            <a:bodyPr anchor="ctr"/>
            <a:lstStyle/>
            <a:p>
              <a:pPr algn="ctr"/>
              <a:endParaRPr>
                <a:solidFill>
                  <a:schemeClr val="accent1">
                    <a:lumMod val="50000"/>
                  </a:schemeClr>
                </a:solidFill>
              </a:endParaRPr>
            </a:p>
          </p:txBody>
        </p:sp>
        <p:sp>
          <p:nvSpPr>
            <p:cNvPr id="664" name="îŝ1ïḑé"/>
            <p:cNvSpPr/>
            <p:nvPr userDrawn="1"/>
          </p:nvSpPr>
          <p:spPr bwMode="auto">
            <a:xfrm>
              <a:off x="10479995" y="4479659"/>
              <a:ext cx="178982" cy="123436"/>
            </a:xfrm>
            <a:custGeom>
              <a:avLst/>
              <a:gdLst>
                <a:gd name="T0" fmla="*/ 44 w 49"/>
                <a:gd name="T1" fmla="*/ 17 h 34"/>
                <a:gd name="T2" fmla="*/ 16 w 49"/>
                <a:gd name="T3" fmla="*/ 0 h 34"/>
                <a:gd name="T4" fmla="*/ 5 w 49"/>
                <a:gd name="T5" fmla="*/ 17 h 34"/>
                <a:gd name="T6" fmla="*/ 33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6" y="0"/>
                  </a:cubicBezTo>
                  <a:cubicBezTo>
                    <a:pt x="5" y="0"/>
                    <a:pt x="0" y="8"/>
                    <a:pt x="5" y="17"/>
                  </a:cubicBezTo>
                  <a:cubicBezTo>
                    <a:pt x="9" y="26"/>
                    <a:pt x="22" y="34"/>
                    <a:pt x="33" y="34"/>
                  </a:cubicBezTo>
                  <a:cubicBezTo>
                    <a:pt x="44" y="34"/>
                    <a:pt x="49" y="26"/>
                    <a:pt x="44" y="17"/>
                  </a:cubicBezTo>
                  <a:close/>
                </a:path>
              </a:pathLst>
            </a:custGeom>
            <a:grpFill/>
            <a:ln>
              <a:noFill/>
            </a:ln>
          </p:spPr>
          <p:txBody>
            <a:bodyPr anchor="ctr"/>
            <a:lstStyle/>
            <a:p>
              <a:pPr algn="ctr"/>
              <a:endParaRPr>
                <a:solidFill>
                  <a:schemeClr val="accent1">
                    <a:lumMod val="50000"/>
                  </a:schemeClr>
                </a:solidFill>
              </a:endParaRPr>
            </a:p>
          </p:txBody>
        </p:sp>
        <p:sp>
          <p:nvSpPr>
            <p:cNvPr id="665" name="işḷïḑè"/>
            <p:cNvSpPr/>
            <p:nvPr userDrawn="1"/>
          </p:nvSpPr>
          <p:spPr bwMode="auto">
            <a:xfrm>
              <a:off x="10655891" y="4479659"/>
              <a:ext cx="178982" cy="123436"/>
            </a:xfrm>
            <a:custGeom>
              <a:avLst/>
              <a:gdLst>
                <a:gd name="T0" fmla="*/ 44 w 49"/>
                <a:gd name="T1" fmla="*/ 17 h 34"/>
                <a:gd name="T2" fmla="*/ 15 w 49"/>
                <a:gd name="T3" fmla="*/ 0 h 34"/>
                <a:gd name="T4" fmla="*/ 5 w 49"/>
                <a:gd name="T5" fmla="*/ 17 h 34"/>
                <a:gd name="T6" fmla="*/ 34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5" y="0"/>
                  </a:cubicBezTo>
                  <a:cubicBezTo>
                    <a:pt x="5" y="0"/>
                    <a:pt x="0" y="8"/>
                    <a:pt x="5" y="17"/>
                  </a:cubicBezTo>
                  <a:cubicBezTo>
                    <a:pt x="10" y="26"/>
                    <a:pt x="23" y="34"/>
                    <a:pt x="34" y="34"/>
                  </a:cubicBezTo>
                  <a:cubicBezTo>
                    <a:pt x="45" y="34"/>
                    <a:pt x="49" y="26"/>
                    <a:pt x="44" y="17"/>
                  </a:cubicBezTo>
                  <a:close/>
                </a:path>
              </a:pathLst>
            </a:custGeom>
            <a:grpFill/>
            <a:ln>
              <a:noFill/>
            </a:ln>
          </p:spPr>
          <p:txBody>
            <a:bodyPr anchor="ctr"/>
            <a:lstStyle/>
            <a:p>
              <a:pPr algn="ctr"/>
              <a:endParaRPr>
                <a:solidFill>
                  <a:schemeClr val="accent1">
                    <a:lumMod val="50000"/>
                  </a:schemeClr>
                </a:solidFill>
              </a:endParaRPr>
            </a:p>
          </p:txBody>
        </p:sp>
        <p:sp>
          <p:nvSpPr>
            <p:cNvPr id="666" name="iṩ1iḋê"/>
            <p:cNvSpPr/>
            <p:nvPr userDrawn="1"/>
          </p:nvSpPr>
          <p:spPr bwMode="auto">
            <a:xfrm>
              <a:off x="10830244" y="4479659"/>
              <a:ext cx="183611" cy="123436"/>
            </a:xfrm>
            <a:custGeom>
              <a:avLst/>
              <a:gdLst>
                <a:gd name="T0" fmla="*/ 44 w 50"/>
                <a:gd name="T1" fmla="*/ 17 h 34"/>
                <a:gd name="T2" fmla="*/ 15 w 50"/>
                <a:gd name="T3" fmla="*/ 0 h 34"/>
                <a:gd name="T4" fmla="*/ 5 w 50"/>
                <a:gd name="T5" fmla="*/ 17 h 34"/>
                <a:gd name="T6" fmla="*/ 34 w 50"/>
                <a:gd name="T7" fmla="*/ 34 h 34"/>
                <a:gd name="T8" fmla="*/ 44 w 50"/>
                <a:gd name="T9" fmla="*/ 17 h 34"/>
              </a:gdLst>
              <a:ahLst/>
              <a:cxnLst>
                <a:cxn ang="0">
                  <a:pos x="T0" y="T1"/>
                </a:cxn>
                <a:cxn ang="0">
                  <a:pos x="T2" y="T3"/>
                </a:cxn>
                <a:cxn ang="0">
                  <a:pos x="T4" y="T5"/>
                </a:cxn>
                <a:cxn ang="0">
                  <a:pos x="T6" y="T7"/>
                </a:cxn>
                <a:cxn ang="0">
                  <a:pos x="T8" y="T9"/>
                </a:cxn>
              </a:cxnLst>
              <a:rect l="0" t="0" r="r" b="b"/>
              <a:pathLst>
                <a:path w="50" h="34">
                  <a:moveTo>
                    <a:pt x="44" y="17"/>
                  </a:moveTo>
                  <a:cubicBezTo>
                    <a:pt x="39" y="8"/>
                    <a:pt x="26" y="0"/>
                    <a:pt x="15" y="0"/>
                  </a:cubicBezTo>
                  <a:cubicBezTo>
                    <a:pt x="5" y="0"/>
                    <a:pt x="0" y="8"/>
                    <a:pt x="5" y="17"/>
                  </a:cubicBezTo>
                  <a:cubicBezTo>
                    <a:pt x="10" y="26"/>
                    <a:pt x="23" y="34"/>
                    <a:pt x="34" y="34"/>
                  </a:cubicBezTo>
                  <a:cubicBezTo>
                    <a:pt x="45" y="34"/>
                    <a:pt x="50" y="26"/>
                    <a:pt x="44" y="17"/>
                  </a:cubicBezTo>
                  <a:close/>
                </a:path>
              </a:pathLst>
            </a:custGeom>
            <a:grpFill/>
            <a:ln>
              <a:noFill/>
            </a:ln>
          </p:spPr>
          <p:txBody>
            <a:bodyPr anchor="ctr"/>
            <a:lstStyle/>
            <a:p>
              <a:pPr algn="ctr"/>
              <a:endParaRPr>
                <a:solidFill>
                  <a:schemeClr val="accent1">
                    <a:lumMod val="50000"/>
                  </a:schemeClr>
                </a:solidFill>
              </a:endParaRPr>
            </a:p>
          </p:txBody>
        </p:sp>
        <p:sp>
          <p:nvSpPr>
            <p:cNvPr id="667" name="íṣ1ïḋé"/>
            <p:cNvSpPr/>
            <p:nvPr userDrawn="1"/>
          </p:nvSpPr>
          <p:spPr bwMode="auto">
            <a:xfrm>
              <a:off x="11006140" y="4479659"/>
              <a:ext cx="182068" cy="123436"/>
            </a:xfrm>
            <a:custGeom>
              <a:avLst/>
              <a:gdLst>
                <a:gd name="T0" fmla="*/ 45 w 50"/>
                <a:gd name="T1" fmla="*/ 17 h 34"/>
                <a:gd name="T2" fmla="*/ 15 w 50"/>
                <a:gd name="T3" fmla="*/ 0 h 34"/>
                <a:gd name="T4" fmla="*/ 5 w 50"/>
                <a:gd name="T5" fmla="*/ 17 h 34"/>
                <a:gd name="T6" fmla="*/ 35 w 50"/>
                <a:gd name="T7" fmla="*/ 34 h 34"/>
                <a:gd name="T8" fmla="*/ 45 w 50"/>
                <a:gd name="T9" fmla="*/ 17 h 34"/>
              </a:gdLst>
              <a:ahLst/>
              <a:cxnLst>
                <a:cxn ang="0">
                  <a:pos x="T0" y="T1"/>
                </a:cxn>
                <a:cxn ang="0">
                  <a:pos x="T2" y="T3"/>
                </a:cxn>
                <a:cxn ang="0">
                  <a:pos x="T4" y="T5"/>
                </a:cxn>
                <a:cxn ang="0">
                  <a:pos x="T6" y="T7"/>
                </a:cxn>
                <a:cxn ang="0">
                  <a:pos x="T8" y="T9"/>
                </a:cxn>
              </a:cxnLst>
              <a:rect l="0" t="0" r="r" b="b"/>
              <a:pathLst>
                <a:path w="50" h="34">
                  <a:moveTo>
                    <a:pt x="45" y="17"/>
                  </a:moveTo>
                  <a:cubicBezTo>
                    <a:pt x="39" y="8"/>
                    <a:pt x="26" y="0"/>
                    <a:pt x="15" y="0"/>
                  </a:cubicBezTo>
                  <a:cubicBezTo>
                    <a:pt x="4" y="0"/>
                    <a:pt x="0" y="8"/>
                    <a:pt x="5" y="17"/>
                  </a:cubicBezTo>
                  <a:cubicBezTo>
                    <a:pt x="11" y="26"/>
                    <a:pt x="24" y="34"/>
                    <a:pt x="35" y="34"/>
                  </a:cubicBezTo>
                  <a:cubicBezTo>
                    <a:pt x="46" y="34"/>
                    <a:pt x="50" y="26"/>
                    <a:pt x="45" y="17"/>
                  </a:cubicBezTo>
                  <a:close/>
                </a:path>
              </a:pathLst>
            </a:custGeom>
            <a:grpFill/>
            <a:ln>
              <a:noFill/>
            </a:ln>
          </p:spPr>
          <p:txBody>
            <a:bodyPr anchor="ctr"/>
            <a:lstStyle/>
            <a:p>
              <a:pPr algn="ctr"/>
              <a:endParaRPr>
                <a:solidFill>
                  <a:schemeClr val="accent1">
                    <a:lumMod val="50000"/>
                  </a:schemeClr>
                </a:solidFill>
              </a:endParaRPr>
            </a:p>
          </p:txBody>
        </p:sp>
        <p:sp>
          <p:nvSpPr>
            <p:cNvPr id="668" name="iŝľîďe"/>
            <p:cNvSpPr/>
            <p:nvPr userDrawn="1"/>
          </p:nvSpPr>
          <p:spPr bwMode="auto">
            <a:xfrm>
              <a:off x="11180493" y="4479659"/>
              <a:ext cx="186697" cy="123436"/>
            </a:xfrm>
            <a:custGeom>
              <a:avLst/>
              <a:gdLst>
                <a:gd name="T0" fmla="*/ 45 w 51"/>
                <a:gd name="T1" fmla="*/ 17 h 34"/>
                <a:gd name="T2" fmla="*/ 15 w 51"/>
                <a:gd name="T3" fmla="*/ 0 h 34"/>
                <a:gd name="T4" fmla="*/ 6 w 51"/>
                <a:gd name="T5" fmla="*/ 17 h 34"/>
                <a:gd name="T6" fmla="*/ 35 w 51"/>
                <a:gd name="T7" fmla="*/ 34 h 34"/>
                <a:gd name="T8" fmla="*/ 45 w 51"/>
                <a:gd name="T9" fmla="*/ 17 h 34"/>
              </a:gdLst>
              <a:ahLst/>
              <a:cxnLst>
                <a:cxn ang="0">
                  <a:pos x="T0" y="T1"/>
                </a:cxn>
                <a:cxn ang="0">
                  <a:pos x="T2" y="T3"/>
                </a:cxn>
                <a:cxn ang="0">
                  <a:pos x="T4" y="T5"/>
                </a:cxn>
                <a:cxn ang="0">
                  <a:pos x="T6" y="T7"/>
                </a:cxn>
                <a:cxn ang="0">
                  <a:pos x="T8" y="T9"/>
                </a:cxn>
              </a:cxnLst>
              <a:rect l="0" t="0" r="r" b="b"/>
              <a:pathLst>
                <a:path w="51" h="34">
                  <a:moveTo>
                    <a:pt x="45" y="17"/>
                  </a:moveTo>
                  <a:cubicBezTo>
                    <a:pt x="39" y="8"/>
                    <a:pt x="26" y="0"/>
                    <a:pt x="15" y="0"/>
                  </a:cubicBezTo>
                  <a:cubicBezTo>
                    <a:pt x="4" y="0"/>
                    <a:pt x="0" y="8"/>
                    <a:pt x="6" y="17"/>
                  </a:cubicBezTo>
                  <a:cubicBezTo>
                    <a:pt x="11" y="26"/>
                    <a:pt x="24" y="34"/>
                    <a:pt x="35" y="34"/>
                  </a:cubicBezTo>
                  <a:cubicBezTo>
                    <a:pt x="46" y="34"/>
                    <a:pt x="51" y="26"/>
                    <a:pt x="45" y="17"/>
                  </a:cubicBezTo>
                  <a:close/>
                </a:path>
              </a:pathLst>
            </a:custGeom>
            <a:grpFill/>
            <a:ln>
              <a:noFill/>
            </a:ln>
          </p:spPr>
          <p:txBody>
            <a:bodyPr anchor="ctr"/>
            <a:lstStyle/>
            <a:p>
              <a:pPr algn="ctr"/>
              <a:endParaRPr>
                <a:solidFill>
                  <a:schemeClr val="accent1">
                    <a:lumMod val="50000"/>
                  </a:schemeClr>
                </a:solidFill>
              </a:endParaRPr>
            </a:p>
          </p:txBody>
        </p:sp>
        <p:sp>
          <p:nvSpPr>
            <p:cNvPr id="669" name="íṣ1ïḓe"/>
            <p:cNvSpPr/>
            <p:nvPr userDrawn="1"/>
          </p:nvSpPr>
          <p:spPr bwMode="auto">
            <a:xfrm>
              <a:off x="9845844" y="4629324"/>
              <a:ext cx="174353" cy="128065"/>
            </a:xfrm>
            <a:custGeom>
              <a:avLst/>
              <a:gdLst>
                <a:gd name="T0" fmla="*/ 44 w 48"/>
                <a:gd name="T1" fmla="*/ 17 h 35"/>
                <a:gd name="T2" fmla="*/ 16 w 48"/>
                <a:gd name="T3" fmla="*/ 0 h 35"/>
                <a:gd name="T4" fmla="*/ 4 w 48"/>
                <a:gd name="T5" fmla="*/ 17 h 35"/>
                <a:gd name="T6" fmla="*/ 32 w 48"/>
                <a:gd name="T7" fmla="*/ 35 h 35"/>
                <a:gd name="T8" fmla="*/ 44 w 48"/>
                <a:gd name="T9" fmla="*/ 17 h 35"/>
              </a:gdLst>
              <a:ahLst/>
              <a:cxnLst>
                <a:cxn ang="0">
                  <a:pos x="T0" y="T1"/>
                </a:cxn>
                <a:cxn ang="0">
                  <a:pos x="T2" y="T3"/>
                </a:cxn>
                <a:cxn ang="0">
                  <a:pos x="T4" y="T5"/>
                </a:cxn>
                <a:cxn ang="0">
                  <a:pos x="T6" y="T7"/>
                </a:cxn>
                <a:cxn ang="0">
                  <a:pos x="T8" y="T9"/>
                </a:cxn>
              </a:cxnLst>
              <a:rect l="0" t="0" r="r" b="b"/>
              <a:pathLst>
                <a:path w="48" h="35">
                  <a:moveTo>
                    <a:pt x="44" y="17"/>
                  </a:moveTo>
                  <a:cubicBezTo>
                    <a:pt x="40" y="8"/>
                    <a:pt x="27" y="0"/>
                    <a:pt x="16" y="0"/>
                  </a:cubicBezTo>
                  <a:cubicBezTo>
                    <a:pt x="5" y="0"/>
                    <a:pt x="0" y="8"/>
                    <a:pt x="4" y="17"/>
                  </a:cubicBezTo>
                  <a:cubicBezTo>
                    <a:pt x="8" y="27"/>
                    <a:pt x="21" y="35"/>
                    <a:pt x="32" y="35"/>
                  </a:cubicBezTo>
                  <a:cubicBezTo>
                    <a:pt x="43" y="35"/>
                    <a:pt x="48" y="27"/>
                    <a:pt x="44" y="17"/>
                  </a:cubicBezTo>
                  <a:close/>
                </a:path>
              </a:pathLst>
            </a:custGeom>
            <a:grpFill/>
            <a:ln>
              <a:noFill/>
            </a:ln>
          </p:spPr>
          <p:txBody>
            <a:bodyPr anchor="ctr"/>
            <a:lstStyle/>
            <a:p>
              <a:pPr algn="ctr"/>
              <a:endParaRPr>
                <a:solidFill>
                  <a:schemeClr val="accent1">
                    <a:lumMod val="50000"/>
                  </a:schemeClr>
                </a:solidFill>
              </a:endParaRPr>
            </a:p>
          </p:txBody>
        </p:sp>
        <p:sp>
          <p:nvSpPr>
            <p:cNvPr id="670" name="îṡḻíḓe"/>
            <p:cNvSpPr/>
            <p:nvPr userDrawn="1"/>
          </p:nvSpPr>
          <p:spPr bwMode="auto">
            <a:xfrm>
              <a:off x="10024826" y="4629324"/>
              <a:ext cx="178982" cy="128065"/>
            </a:xfrm>
            <a:custGeom>
              <a:avLst/>
              <a:gdLst>
                <a:gd name="T0" fmla="*/ 44 w 49"/>
                <a:gd name="T1" fmla="*/ 17 h 35"/>
                <a:gd name="T2" fmla="*/ 16 w 49"/>
                <a:gd name="T3" fmla="*/ 0 h 35"/>
                <a:gd name="T4" fmla="*/ 4 w 49"/>
                <a:gd name="T5" fmla="*/ 17 h 35"/>
                <a:gd name="T6" fmla="*/ 32 w 49"/>
                <a:gd name="T7" fmla="*/ 35 h 35"/>
                <a:gd name="T8" fmla="*/ 44 w 49"/>
                <a:gd name="T9" fmla="*/ 17 h 35"/>
              </a:gdLst>
              <a:ahLst/>
              <a:cxnLst>
                <a:cxn ang="0">
                  <a:pos x="T0" y="T1"/>
                </a:cxn>
                <a:cxn ang="0">
                  <a:pos x="T2" y="T3"/>
                </a:cxn>
                <a:cxn ang="0">
                  <a:pos x="T4" y="T5"/>
                </a:cxn>
                <a:cxn ang="0">
                  <a:pos x="T6" y="T7"/>
                </a:cxn>
                <a:cxn ang="0">
                  <a:pos x="T8" y="T9"/>
                </a:cxn>
              </a:cxnLst>
              <a:rect l="0" t="0" r="r" b="b"/>
              <a:pathLst>
                <a:path w="49" h="35">
                  <a:moveTo>
                    <a:pt x="44" y="17"/>
                  </a:moveTo>
                  <a:cubicBezTo>
                    <a:pt x="39" y="8"/>
                    <a:pt x="27" y="0"/>
                    <a:pt x="16" y="0"/>
                  </a:cubicBezTo>
                  <a:cubicBezTo>
                    <a:pt x="5" y="0"/>
                    <a:pt x="0" y="8"/>
                    <a:pt x="4" y="17"/>
                  </a:cubicBezTo>
                  <a:cubicBezTo>
                    <a:pt x="8" y="27"/>
                    <a:pt x="21" y="35"/>
                    <a:pt x="32" y="35"/>
                  </a:cubicBezTo>
                  <a:cubicBezTo>
                    <a:pt x="43" y="35"/>
                    <a:pt x="49" y="27"/>
                    <a:pt x="44" y="17"/>
                  </a:cubicBezTo>
                  <a:close/>
                </a:path>
              </a:pathLst>
            </a:custGeom>
            <a:grpFill/>
            <a:ln>
              <a:noFill/>
            </a:ln>
          </p:spPr>
          <p:txBody>
            <a:bodyPr anchor="ctr"/>
            <a:lstStyle/>
            <a:p>
              <a:pPr algn="ctr"/>
              <a:endParaRPr>
                <a:solidFill>
                  <a:schemeClr val="accent1">
                    <a:lumMod val="50000"/>
                  </a:schemeClr>
                </a:solidFill>
              </a:endParaRPr>
            </a:p>
          </p:txBody>
        </p:sp>
        <p:sp>
          <p:nvSpPr>
            <p:cNvPr id="671" name="íṥḷidè"/>
            <p:cNvSpPr/>
            <p:nvPr userDrawn="1"/>
          </p:nvSpPr>
          <p:spPr bwMode="auto">
            <a:xfrm>
              <a:off x="10199179" y="4629324"/>
              <a:ext cx="183611" cy="128065"/>
            </a:xfrm>
            <a:custGeom>
              <a:avLst/>
              <a:gdLst>
                <a:gd name="T0" fmla="*/ 45 w 50"/>
                <a:gd name="T1" fmla="*/ 17 h 35"/>
                <a:gd name="T2" fmla="*/ 17 w 50"/>
                <a:gd name="T3" fmla="*/ 0 h 35"/>
                <a:gd name="T4" fmla="*/ 5 w 50"/>
                <a:gd name="T5" fmla="*/ 17 h 35"/>
                <a:gd name="T6" fmla="*/ 33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8" y="0"/>
                    <a:pt x="17" y="0"/>
                  </a:cubicBezTo>
                  <a:cubicBezTo>
                    <a:pt x="6" y="0"/>
                    <a:pt x="0" y="8"/>
                    <a:pt x="5" y="17"/>
                  </a:cubicBezTo>
                  <a:cubicBezTo>
                    <a:pt x="10" y="27"/>
                    <a:pt x="22" y="35"/>
                    <a:pt x="33" y="35"/>
                  </a:cubicBezTo>
                  <a:cubicBezTo>
                    <a:pt x="45"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2" name="ïşļiḍe"/>
            <p:cNvSpPr/>
            <p:nvPr userDrawn="1"/>
          </p:nvSpPr>
          <p:spPr bwMode="auto">
            <a:xfrm>
              <a:off x="10378161" y="4629324"/>
              <a:ext cx="182068" cy="128065"/>
            </a:xfrm>
            <a:custGeom>
              <a:avLst/>
              <a:gdLst>
                <a:gd name="T0" fmla="*/ 45 w 50"/>
                <a:gd name="T1" fmla="*/ 17 h 35"/>
                <a:gd name="T2" fmla="*/ 16 w 50"/>
                <a:gd name="T3" fmla="*/ 0 h 35"/>
                <a:gd name="T4" fmla="*/ 5 w 50"/>
                <a:gd name="T5" fmla="*/ 17 h 35"/>
                <a:gd name="T6" fmla="*/ 34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4" y="35"/>
                  </a:cubicBezTo>
                  <a:cubicBezTo>
                    <a:pt x="45"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3" name="îŝľîḓê"/>
            <p:cNvSpPr/>
            <p:nvPr userDrawn="1"/>
          </p:nvSpPr>
          <p:spPr bwMode="auto">
            <a:xfrm>
              <a:off x="10557143" y="4629324"/>
              <a:ext cx="182068" cy="128065"/>
            </a:xfrm>
            <a:custGeom>
              <a:avLst/>
              <a:gdLst>
                <a:gd name="T0" fmla="*/ 45 w 50"/>
                <a:gd name="T1" fmla="*/ 17 h 35"/>
                <a:gd name="T2" fmla="*/ 16 w 50"/>
                <a:gd name="T3" fmla="*/ 0 h 35"/>
                <a:gd name="T4" fmla="*/ 5 w 50"/>
                <a:gd name="T5" fmla="*/ 17 h 35"/>
                <a:gd name="T6" fmla="*/ 34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4" y="35"/>
                  </a:cubicBezTo>
                  <a:cubicBezTo>
                    <a:pt x="45"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4" name="iṣḻîḍê"/>
            <p:cNvSpPr/>
            <p:nvPr userDrawn="1"/>
          </p:nvSpPr>
          <p:spPr bwMode="auto">
            <a:xfrm>
              <a:off x="10736125" y="4629324"/>
              <a:ext cx="182068" cy="128065"/>
            </a:xfrm>
            <a:custGeom>
              <a:avLst/>
              <a:gdLst>
                <a:gd name="T0" fmla="*/ 45 w 50"/>
                <a:gd name="T1" fmla="*/ 17 h 35"/>
                <a:gd name="T2" fmla="*/ 16 w 50"/>
                <a:gd name="T3" fmla="*/ 0 h 35"/>
                <a:gd name="T4" fmla="*/ 5 w 50"/>
                <a:gd name="T5" fmla="*/ 17 h 35"/>
                <a:gd name="T6" fmla="*/ 35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5" y="35"/>
                  </a:cubicBezTo>
                  <a:cubicBezTo>
                    <a:pt x="46" y="35"/>
                    <a:pt x="50" y="27"/>
                    <a:pt x="45" y="17"/>
                  </a:cubicBezTo>
                  <a:close/>
                </a:path>
              </a:pathLst>
            </a:custGeom>
            <a:grpFill/>
            <a:ln>
              <a:noFill/>
            </a:ln>
          </p:spPr>
          <p:txBody>
            <a:bodyPr anchor="ctr"/>
            <a:lstStyle/>
            <a:p>
              <a:pPr algn="ctr"/>
              <a:endParaRPr>
                <a:solidFill>
                  <a:schemeClr val="accent1">
                    <a:lumMod val="50000"/>
                  </a:schemeClr>
                </a:solidFill>
              </a:endParaRPr>
            </a:p>
          </p:txBody>
        </p:sp>
        <p:sp>
          <p:nvSpPr>
            <p:cNvPr id="675" name="isḷiḍê"/>
            <p:cNvSpPr/>
            <p:nvPr userDrawn="1"/>
          </p:nvSpPr>
          <p:spPr bwMode="auto">
            <a:xfrm>
              <a:off x="10915106" y="4629324"/>
              <a:ext cx="185154" cy="128065"/>
            </a:xfrm>
            <a:custGeom>
              <a:avLst/>
              <a:gdLst>
                <a:gd name="T0" fmla="*/ 45 w 51"/>
                <a:gd name="T1" fmla="*/ 17 h 35"/>
                <a:gd name="T2" fmla="*/ 15 w 51"/>
                <a:gd name="T3" fmla="*/ 0 h 35"/>
                <a:gd name="T4" fmla="*/ 5 w 51"/>
                <a:gd name="T5" fmla="*/ 17 h 35"/>
                <a:gd name="T6" fmla="*/ 35 w 51"/>
                <a:gd name="T7" fmla="*/ 35 h 35"/>
                <a:gd name="T8" fmla="*/ 45 w 51"/>
                <a:gd name="T9" fmla="*/ 17 h 35"/>
              </a:gdLst>
              <a:ahLst/>
              <a:cxnLst>
                <a:cxn ang="0">
                  <a:pos x="T0" y="T1"/>
                </a:cxn>
                <a:cxn ang="0">
                  <a:pos x="T2" y="T3"/>
                </a:cxn>
                <a:cxn ang="0">
                  <a:pos x="T4" y="T5"/>
                </a:cxn>
                <a:cxn ang="0">
                  <a:pos x="T6" y="T7"/>
                </a:cxn>
                <a:cxn ang="0">
                  <a:pos x="T8" y="T9"/>
                </a:cxn>
              </a:cxnLst>
              <a:rect l="0" t="0" r="r" b="b"/>
              <a:pathLst>
                <a:path w="51" h="35">
                  <a:moveTo>
                    <a:pt x="45" y="17"/>
                  </a:moveTo>
                  <a:cubicBezTo>
                    <a:pt x="40" y="8"/>
                    <a:pt x="26" y="0"/>
                    <a:pt x="15" y="0"/>
                  </a:cubicBezTo>
                  <a:cubicBezTo>
                    <a:pt x="4" y="0"/>
                    <a:pt x="0" y="8"/>
                    <a:pt x="5" y="17"/>
                  </a:cubicBezTo>
                  <a:cubicBezTo>
                    <a:pt x="10" y="27"/>
                    <a:pt x="24" y="35"/>
                    <a:pt x="35" y="35"/>
                  </a:cubicBezTo>
                  <a:cubicBezTo>
                    <a:pt x="46" y="35"/>
                    <a:pt x="51" y="27"/>
                    <a:pt x="45" y="17"/>
                  </a:cubicBezTo>
                  <a:close/>
                </a:path>
              </a:pathLst>
            </a:custGeom>
            <a:grpFill/>
            <a:ln>
              <a:noFill/>
            </a:ln>
          </p:spPr>
          <p:txBody>
            <a:bodyPr anchor="ctr"/>
            <a:lstStyle/>
            <a:p>
              <a:pPr algn="ctr"/>
              <a:endParaRPr>
                <a:solidFill>
                  <a:schemeClr val="accent1">
                    <a:lumMod val="50000"/>
                  </a:schemeClr>
                </a:solidFill>
              </a:endParaRPr>
            </a:p>
          </p:txBody>
        </p:sp>
        <p:sp>
          <p:nvSpPr>
            <p:cNvPr id="676" name="ïsḻiḑé"/>
            <p:cNvSpPr/>
            <p:nvPr userDrawn="1"/>
          </p:nvSpPr>
          <p:spPr bwMode="auto">
            <a:xfrm>
              <a:off x="11094088" y="4629324"/>
              <a:ext cx="185154" cy="128065"/>
            </a:xfrm>
            <a:custGeom>
              <a:avLst/>
              <a:gdLst>
                <a:gd name="T0" fmla="*/ 45 w 51"/>
                <a:gd name="T1" fmla="*/ 17 h 35"/>
                <a:gd name="T2" fmla="*/ 15 w 51"/>
                <a:gd name="T3" fmla="*/ 0 h 35"/>
                <a:gd name="T4" fmla="*/ 5 w 51"/>
                <a:gd name="T5" fmla="*/ 17 h 35"/>
                <a:gd name="T6" fmla="*/ 35 w 51"/>
                <a:gd name="T7" fmla="*/ 35 h 35"/>
                <a:gd name="T8" fmla="*/ 45 w 51"/>
                <a:gd name="T9" fmla="*/ 17 h 35"/>
              </a:gdLst>
              <a:ahLst/>
              <a:cxnLst>
                <a:cxn ang="0">
                  <a:pos x="T0" y="T1"/>
                </a:cxn>
                <a:cxn ang="0">
                  <a:pos x="T2" y="T3"/>
                </a:cxn>
                <a:cxn ang="0">
                  <a:pos x="T4" y="T5"/>
                </a:cxn>
                <a:cxn ang="0">
                  <a:pos x="T6" y="T7"/>
                </a:cxn>
                <a:cxn ang="0">
                  <a:pos x="T8" y="T9"/>
                </a:cxn>
              </a:cxnLst>
              <a:rect l="0" t="0" r="r" b="b"/>
              <a:pathLst>
                <a:path w="51" h="35">
                  <a:moveTo>
                    <a:pt x="45" y="17"/>
                  </a:moveTo>
                  <a:cubicBezTo>
                    <a:pt x="40" y="8"/>
                    <a:pt x="26" y="0"/>
                    <a:pt x="15" y="0"/>
                  </a:cubicBezTo>
                  <a:cubicBezTo>
                    <a:pt x="4" y="0"/>
                    <a:pt x="0" y="8"/>
                    <a:pt x="5" y="17"/>
                  </a:cubicBezTo>
                  <a:cubicBezTo>
                    <a:pt x="11" y="27"/>
                    <a:pt x="24" y="35"/>
                    <a:pt x="35" y="35"/>
                  </a:cubicBezTo>
                  <a:cubicBezTo>
                    <a:pt x="46" y="35"/>
                    <a:pt x="51" y="27"/>
                    <a:pt x="45" y="17"/>
                  </a:cubicBezTo>
                  <a:close/>
                </a:path>
              </a:pathLst>
            </a:custGeom>
            <a:grpFill/>
            <a:ln>
              <a:noFill/>
            </a:ln>
          </p:spPr>
          <p:txBody>
            <a:bodyPr anchor="ctr"/>
            <a:lstStyle/>
            <a:p>
              <a:pPr algn="ctr"/>
              <a:endParaRPr>
                <a:solidFill>
                  <a:schemeClr val="accent1">
                    <a:lumMod val="50000"/>
                  </a:schemeClr>
                </a:solidFill>
              </a:endParaRPr>
            </a:p>
          </p:txBody>
        </p:sp>
        <p:sp>
          <p:nvSpPr>
            <p:cNvPr id="677" name="ïšļiḑe"/>
            <p:cNvSpPr/>
            <p:nvPr userDrawn="1"/>
          </p:nvSpPr>
          <p:spPr bwMode="auto">
            <a:xfrm>
              <a:off x="9910648" y="4783619"/>
              <a:ext cx="183611" cy="131151"/>
            </a:xfrm>
            <a:custGeom>
              <a:avLst/>
              <a:gdLst>
                <a:gd name="T0" fmla="*/ 45 w 50"/>
                <a:gd name="T1" fmla="*/ 18 h 36"/>
                <a:gd name="T2" fmla="*/ 17 w 50"/>
                <a:gd name="T3" fmla="*/ 0 h 36"/>
                <a:gd name="T4" fmla="*/ 5 w 50"/>
                <a:gd name="T5" fmla="*/ 18 h 36"/>
                <a:gd name="T6" fmla="*/ 33 w 50"/>
                <a:gd name="T7" fmla="*/ 36 h 36"/>
                <a:gd name="T8" fmla="*/ 45 w 50"/>
                <a:gd name="T9" fmla="*/ 18 h 36"/>
              </a:gdLst>
              <a:ahLst/>
              <a:cxnLst>
                <a:cxn ang="0">
                  <a:pos x="T0" y="T1"/>
                </a:cxn>
                <a:cxn ang="0">
                  <a:pos x="T2" y="T3"/>
                </a:cxn>
                <a:cxn ang="0">
                  <a:pos x="T4" y="T5"/>
                </a:cxn>
                <a:cxn ang="0">
                  <a:pos x="T6" y="T7"/>
                </a:cxn>
                <a:cxn ang="0">
                  <a:pos x="T8" y="T9"/>
                </a:cxn>
              </a:cxnLst>
              <a:rect l="0" t="0" r="r" b="b"/>
              <a:pathLst>
                <a:path w="50" h="36">
                  <a:moveTo>
                    <a:pt x="45" y="18"/>
                  </a:moveTo>
                  <a:cubicBezTo>
                    <a:pt x="41" y="8"/>
                    <a:pt x="28" y="0"/>
                    <a:pt x="17" y="0"/>
                  </a:cubicBezTo>
                  <a:cubicBezTo>
                    <a:pt x="6" y="0"/>
                    <a:pt x="0" y="8"/>
                    <a:pt x="5" y="18"/>
                  </a:cubicBezTo>
                  <a:cubicBezTo>
                    <a:pt x="9" y="28"/>
                    <a:pt x="22" y="36"/>
                    <a:pt x="33" y="36"/>
                  </a:cubicBezTo>
                  <a:cubicBezTo>
                    <a:pt x="44" y="36"/>
                    <a:pt x="50" y="28"/>
                    <a:pt x="45" y="18"/>
                  </a:cubicBezTo>
                  <a:close/>
                </a:path>
              </a:pathLst>
            </a:custGeom>
            <a:grpFill/>
            <a:ln>
              <a:noFill/>
            </a:ln>
          </p:spPr>
          <p:txBody>
            <a:bodyPr anchor="ctr"/>
            <a:lstStyle/>
            <a:p>
              <a:pPr algn="ctr"/>
              <a:endParaRPr>
                <a:solidFill>
                  <a:schemeClr val="accent1">
                    <a:lumMod val="50000"/>
                  </a:schemeClr>
                </a:solidFill>
              </a:endParaRPr>
            </a:p>
          </p:txBody>
        </p:sp>
        <p:sp>
          <p:nvSpPr>
            <p:cNvPr id="678" name="îṡliḍe"/>
            <p:cNvSpPr/>
            <p:nvPr userDrawn="1"/>
          </p:nvSpPr>
          <p:spPr bwMode="auto">
            <a:xfrm>
              <a:off x="10819444" y="4783619"/>
              <a:ext cx="186697" cy="131151"/>
            </a:xfrm>
            <a:custGeom>
              <a:avLst/>
              <a:gdLst>
                <a:gd name="T0" fmla="*/ 46 w 51"/>
                <a:gd name="T1" fmla="*/ 18 h 36"/>
                <a:gd name="T2" fmla="*/ 16 w 51"/>
                <a:gd name="T3" fmla="*/ 0 h 36"/>
                <a:gd name="T4" fmla="*/ 5 w 51"/>
                <a:gd name="T5" fmla="*/ 18 h 36"/>
                <a:gd name="T6" fmla="*/ 35 w 51"/>
                <a:gd name="T7" fmla="*/ 36 h 36"/>
                <a:gd name="T8" fmla="*/ 46 w 51"/>
                <a:gd name="T9" fmla="*/ 18 h 36"/>
              </a:gdLst>
              <a:ahLst/>
              <a:cxnLst>
                <a:cxn ang="0">
                  <a:pos x="T0" y="T1"/>
                </a:cxn>
                <a:cxn ang="0">
                  <a:pos x="T2" y="T3"/>
                </a:cxn>
                <a:cxn ang="0">
                  <a:pos x="T4" y="T5"/>
                </a:cxn>
                <a:cxn ang="0">
                  <a:pos x="T6" y="T7"/>
                </a:cxn>
                <a:cxn ang="0">
                  <a:pos x="T8" y="T9"/>
                </a:cxn>
              </a:cxnLst>
              <a:rect l="0" t="0" r="r" b="b"/>
              <a:pathLst>
                <a:path w="51" h="36">
                  <a:moveTo>
                    <a:pt x="46" y="18"/>
                  </a:moveTo>
                  <a:cubicBezTo>
                    <a:pt x="40" y="8"/>
                    <a:pt x="27" y="0"/>
                    <a:pt x="16" y="0"/>
                  </a:cubicBezTo>
                  <a:cubicBezTo>
                    <a:pt x="5" y="0"/>
                    <a:pt x="0" y="8"/>
                    <a:pt x="5" y="18"/>
                  </a:cubicBezTo>
                  <a:cubicBezTo>
                    <a:pt x="10" y="28"/>
                    <a:pt x="24" y="36"/>
                    <a:pt x="35" y="36"/>
                  </a:cubicBezTo>
                  <a:cubicBezTo>
                    <a:pt x="47" y="36"/>
                    <a:pt x="51" y="28"/>
                    <a:pt x="46" y="18"/>
                  </a:cubicBezTo>
                  <a:close/>
                </a:path>
              </a:pathLst>
            </a:custGeom>
            <a:grpFill/>
            <a:ln>
              <a:noFill/>
            </a:ln>
          </p:spPr>
          <p:txBody>
            <a:bodyPr anchor="ctr"/>
            <a:lstStyle/>
            <a:p>
              <a:pPr algn="ctr"/>
              <a:endParaRPr>
                <a:solidFill>
                  <a:schemeClr val="accent1">
                    <a:lumMod val="50000"/>
                  </a:schemeClr>
                </a:solidFill>
              </a:endParaRPr>
            </a:p>
          </p:txBody>
        </p:sp>
        <p:sp>
          <p:nvSpPr>
            <p:cNvPr id="679" name="îSļide"/>
            <p:cNvSpPr/>
            <p:nvPr userDrawn="1"/>
          </p:nvSpPr>
          <p:spPr bwMode="auto">
            <a:xfrm>
              <a:off x="10998426" y="4783619"/>
              <a:ext cx="189783" cy="131151"/>
            </a:xfrm>
            <a:custGeom>
              <a:avLst/>
              <a:gdLst>
                <a:gd name="T0" fmla="*/ 47 w 52"/>
                <a:gd name="T1" fmla="*/ 18 h 36"/>
                <a:gd name="T2" fmla="*/ 16 w 52"/>
                <a:gd name="T3" fmla="*/ 0 h 36"/>
                <a:gd name="T4" fmla="*/ 6 w 52"/>
                <a:gd name="T5" fmla="*/ 18 h 36"/>
                <a:gd name="T6" fmla="*/ 36 w 52"/>
                <a:gd name="T7" fmla="*/ 36 h 36"/>
                <a:gd name="T8" fmla="*/ 47 w 52"/>
                <a:gd name="T9" fmla="*/ 18 h 36"/>
              </a:gdLst>
              <a:ahLst/>
              <a:cxnLst>
                <a:cxn ang="0">
                  <a:pos x="T0" y="T1"/>
                </a:cxn>
                <a:cxn ang="0">
                  <a:pos x="T2" y="T3"/>
                </a:cxn>
                <a:cxn ang="0">
                  <a:pos x="T4" y="T5"/>
                </a:cxn>
                <a:cxn ang="0">
                  <a:pos x="T6" y="T7"/>
                </a:cxn>
                <a:cxn ang="0">
                  <a:pos x="T8" y="T9"/>
                </a:cxn>
              </a:cxnLst>
              <a:rect l="0" t="0" r="r" b="b"/>
              <a:pathLst>
                <a:path w="52" h="36">
                  <a:moveTo>
                    <a:pt x="47" y="18"/>
                  </a:moveTo>
                  <a:cubicBezTo>
                    <a:pt x="41" y="8"/>
                    <a:pt x="27" y="0"/>
                    <a:pt x="16" y="0"/>
                  </a:cubicBezTo>
                  <a:cubicBezTo>
                    <a:pt x="5" y="0"/>
                    <a:pt x="0" y="8"/>
                    <a:pt x="6" y="18"/>
                  </a:cubicBezTo>
                  <a:cubicBezTo>
                    <a:pt x="11" y="28"/>
                    <a:pt x="25" y="36"/>
                    <a:pt x="36" y="36"/>
                  </a:cubicBezTo>
                  <a:cubicBezTo>
                    <a:pt x="48" y="36"/>
                    <a:pt x="52" y="28"/>
                    <a:pt x="47" y="18"/>
                  </a:cubicBezTo>
                  <a:close/>
                </a:path>
              </a:pathLst>
            </a:custGeom>
            <a:grpFill/>
            <a:ln>
              <a:noFill/>
            </a:ln>
          </p:spPr>
          <p:txBody>
            <a:bodyPr anchor="ctr"/>
            <a:lstStyle/>
            <a:p>
              <a:pPr algn="ctr"/>
              <a:endParaRPr>
                <a:solidFill>
                  <a:schemeClr val="accent1">
                    <a:lumMod val="50000"/>
                  </a:schemeClr>
                </a:solidFill>
              </a:endParaRPr>
            </a:p>
          </p:txBody>
        </p:sp>
        <p:sp>
          <p:nvSpPr>
            <p:cNvPr id="680" name="iṥlïdê"/>
            <p:cNvSpPr/>
            <p:nvPr userDrawn="1"/>
          </p:nvSpPr>
          <p:spPr bwMode="auto">
            <a:xfrm>
              <a:off x="11180493" y="4783619"/>
              <a:ext cx="189783" cy="131151"/>
            </a:xfrm>
            <a:custGeom>
              <a:avLst/>
              <a:gdLst>
                <a:gd name="T0" fmla="*/ 47 w 52"/>
                <a:gd name="T1" fmla="*/ 18 h 36"/>
                <a:gd name="T2" fmla="*/ 16 w 52"/>
                <a:gd name="T3" fmla="*/ 0 h 36"/>
                <a:gd name="T4" fmla="*/ 6 w 52"/>
                <a:gd name="T5" fmla="*/ 18 h 36"/>
                <a:gd name="T6" fmla="*/ 37 w 52"/>
                <a:gd name="T7" fmla="*/ 36 h 36"/>
                <a:gd name="T8" fmla="*/ 47 w 52"/>
                <a:gd name="T9" fmla="*/ 18 h 36"/>
              </a:gdLst>
              <a:ahLst/>
              <a:cxnLst>
                <a:cxn ang="0">
                  <a:pos x="T0" y="T1"/>
                </a:cxn>
                <a:cxn ang="0">
                  <a:pos x="T2" y="T3"/>
                </a:cxn>
                <a:cxn ang="0">
                  <a:pos x="T4" y="T5"/>
                </a:cxn>
                <a:cxn ang="0">
                  <a:pos x="T6" y="T7"/>
                </a:cxn>
                <a:cxn ang="0">
                  <a:pos x="T8" y="T9"/>
                </a:cxn>
              </a:cxnLst>
              <a:rect l="0" t="0" r="r" b="b"/>
              <a:pathLst>
                <a:path w="52" h="36">
                  <a:moveTo>
                    <a:pt x="47" y="18"/>
                  </a:moveTo>
                  <a:cubicBezTo>
                    <a:pt x="41" y="8"/>
                    <a:pt x="27" y="0"/>
                    <a:pt x="16" y="0"/>
                  </a:cubicBezTo>
                  <a:cubicBezTo>
                    <a:pt x="5" y="0"/>
                    <a:pt x="0" y="8"/>
                    <a:pt x="6" y="18"/>
                  </a:cubicBezTo>
                  <a:cubicBezTo>
                    <a:pt x="12" y="28"/>
                    <a:pt x="25" y="36"/>
                    <a:pt x="37" y="36"/>
                  </a:cubicBezTo>
                  <a:cubicBezTo>
                    <a:pt x="48" y="36"/>
                    <a:pt x="52" y="28"/>
                    <a:pt x="47" y="18"/>
                  </a:cubicBezTo>
                  <a:close/>
                </a:path>
              </a:pathLst>
            </a:custGeom>
            <a:grpFill/>
            <a:ln>
              <a:noFill/>
            </a:ln>
          </p:spPr>
          <p:txBody>
            <a:bodyPr anchor="ctr"/>
            <a:lstStyle/>
            <a:p>
              <a:pPr algn="ctr"/>
              <a:endParaRPr>
                <a:solidFill>
                  <a:schemeClr val="accent1">
                    <a:lumMod val="50000"/>
                  </a:schemeClr>
                </a:solidFill>
              </a:endParaRPr>
            </a:p>
          </p:txBody>
        </p:sp>
        <p:sp>
          <p:nvSpPr>
            <p:cNvPr id="681" name="îṧľîdè"/>
            <p:cNvSpPr/>
            <p:nvPr userDrawn="1"/>
          </p:nvSpPr>
          <p:spPr bwMode="auto">
            <a:xfrm>
              <a:off x="11089459" y="4944086"/>
              <a:ext cx="194411" cy="134237"/>
            </a:xfrm>
            <a:custGeom>
              <a:avLst/>
              <a:gdLst>
                <a:gd name="T0" fmla="*/ 47 w 53"/>
                <a:gd name="T1" fmla="*/ 18 h 37"/>
                <a:gd name="T2" fmla="*/ 16 w 53"/>
                <a:gd name="T3" fmla="*/ 0 h 37"/>
                <a:gd name="T4" fmla="*/ 6 w 53"/>
                <a:gd name="T5" fmla="*/ 18 h 37"/>
                <a:gd name="T6" fmla="*/ 37 w 53"/>
                <a:gd name="T7" fmla="*/ 37 h 37"/>
                <a:gd name="T8" fmla="*/ 47 w 53"/>
                <a:gd name="T9" fmla="*/ 18 h 37"/>
              </a:gdLst>
              <a:ahLst/>
              <a:cxnLst>
                <a:cxn ang="0">
                  <a:pos x="T0" y="T1"/>
                </a:cxn>
                <a:cxn ang="0">
                  <a:pos x="T2" y="T3"/>
                </a:cxn>
                <a:cxn ang="0">
                  <a:pos x="T4" y="T5"/>
                </a:cxn>
                <a:cxn ang="0">
                  <a:pos x="T6" y="T7"/>
                </a:cxn>
                <a:cxn ang="0">
                  <a:pos x="T8" y="T9"/>
                </a:cxn>
              </a:cxnLst>
              <a:rect l="0" t="0" r="r" b="b"/>
              <a:pathLst>
                <a:path w="53" h="37">
                  <a:moveTo>
                    <a:pt x="47" y="18"/>
                  </a:moveTo>
                  <a:cubicBezTo>
                    <a:pt x="41" y="8"/>
                    <a:pt x="27" y="0"/>
                    <a:pt x="16" y="0"/>
                  </a:cubicBezTo>
                  <a:cubicBezTo>
                    <a:pt x="5" y="0"/>
                    <a:pt x="0" y="8"/>
                    <a:pt x="6" y="18"/>
                  </a:cubicBezTo>
                  <a:cubicBezTo>
                    <a:pt x="11" y="29"/>
                    <a:pt x="25" y="37"/>
                    <a:pt x="37" y="37"/>
                  </a:cubicBezTo>
                  <a:cubicBezTo>
                    <a:pt x="48" y="37"/>
                    <a:pt x="53" y="29"/>
                    <a:pt x="47" y="18"/>
                  </a:cubicBezTo>
                  <a:close/>
                </a:path>
              </a:pathLst>
            </a:custGeom>
            <a:grpFill/>
            <a:ln>
              <a:noFill/>
            </a:ln>
          </p:spPr>
          <p:txBody>
            <a:bodyPr anchor="ctr"/>
            <a:lstStyle/>
            <a:p>
              <a:pPr algn="ctr"/>
              <a:endParaRPr>
                <a:solidFill>
                  <a:schemeClr val="accent1">
                    <a:lumMod val="50000"/>
                  </a:schemeClr>
                </a:solidFill>
              </a:endParaRPr>
            </a:p>
          </p:txBody>
        </p:sp>
        <p:sp>
          <p:nvSpPr>
            <p:cNvPr id="682" name="iṥ1îḓê"/>
            <p:cNvSpPr/>
            <p:nvPr userDrawn="1"/>
          </p:nvSpPr>
          <p:spPr bwMode="auto">
            <a:xfrm>
              <a:off x="11180493" y="5107638"/>
              <a:ext cx="197497" cy="138865"/>
            </a:xfrm>
            <a:custGeom>
              <a:avLst/>
              <a:gdLst>
                <a:gd name="T0" fmla="*/ 48 w 54"/>
                <a:gd name="T1" fmla="*/ 19 h 38"/>
                <a:gd name="T2" fmla="*/ 17 w 54"/>
                <a:gd name="T3" fmla="*/ 0 h 38"/>
                <a:gd name="T4" fmla="*/ 6 w 54"/>
                <a:gd name="T5" fmla="*/ 19 h 38"/>
                <a:gd name="T6" fmla="*/ 38 w 54"/>
                <a:gd name="T7" fmla="*/ 38 h 38"/>
                <a:gd name="T8" fmla="*/ 48 w 54"/>
                <a:gd name="T9" fmla="*/ 19 h 38"/>
              </a:gdLst>
              <a:ahLst/>
              <a:cxnLst>
                <a:cxn ang="0">
                  <a:pos x="T0" y="T1"/>
                </a:cxn>
                <a:cxn ang="0">
                  <a:pos x="T2" y="T3"/>
                </a:cxn>
                <a:cxn ang="0">
                  <a:pos x="T4" y="T5"/>
                </a:cxn>
                <a:cxn ang="0">
                  <a:pos x="T6" y="T7"/>
                </a:cxn>
                <a:cxn ang="0">
                  <a:pos x="T8" y="T9"/>
                </a:cxn>
              </a:cxnLst>
              <a:rect l="0" t="0" r="r" b="b"/>
              <a:pathLst>
                <a:path w="54" h="38">
                  <a:moveTo>
                    <a:pt x="48" y="19"/>
                  </a:moveTo>
                  <a:cubicBezTo>
                    <a:pt x="42" y="9"/>
                    <a:pt x="28" y="0"/>
                    <a:pt x="17" y="0"/>
                  </a:cubicBezTo>
                  <a:cubicBezTo>
                    <a:pt x="5" y="0"/>
                    <a:pt x="0" y="9"/>
                    <a:pt x="6" y="19"/>
                  </a:cubicBezTo>
                  <a:cubicBezTo>
                    <a:pt x="12" y="30"/>
                    <a:pt x="26" y="38"/>
                    <a:pt x="38" y="38"/>
                  </a:cubicBezTo>
                  <a:cubicBezTo>
                    <a:pt x="50" y="38"/>
                    <a:pt x="54" y="30"/>
                    <a:pt x="48" y="19"/>
                  </a:cubicBezTo>
                  <a:close/>
                </a:path>
              </a:pathLst>
            </a:custGeom>
            <a:grpFill/>
            <a:ln>
              <a:noFill/>
            </a:ln>
          </p:spPr>
          <p:txBody>
            <a:bodyPr anchor="ctr"/>
            <a:lstStyle/>
            <a:p>
              <a:pPr algn="ctr"/>
              <a:endParaRPr>
                <a:solidFill>
                  <a:schemeClr val="accent1">
                    <a:lumMod val="50000"/>
                  </a:schemeClr>
                </a:solidFill>
              </a:endParaRPr>
            </a:p>
          </p:txBody>
        </p:sp>
        <p:sp>
          <p:nvSpPr>
            <p:cNvPr id="683" name="iS1ïḋê"/>
            <p:cNvSpPr/>
            <p:nvPr userDrawn="1"/>
          </p:nvSpPr>
          <p:spPr bwMode="auto">
            <a:xfrm>
              <a:off x="2999791" y="2907396"/>
              <a:ext cx="135779" cy="84863"/>
            </a:xfrm>
            <a:custGeom>
              <a:avLst/>
              <a:gdLst>
                <a:gd name="T0" fmla="*/ 34 w 37"/>
                <a:gd name="T1" fmla="*/ 11 h 23"/>
                <a:gd name="T2" fmla="*/ 22 w 37"/>
                <a:gd name="T3" fmla="*/ 0 h 23"/>
                <a:gd name="T4" fmla="*/ 2 w 37"/>
                <a:gd name="T5" fmla="*/ 11 h 23"/>
                <a:gd name="T6" fmla="*/ 14 w 37"/>
                <a:gd name="T7" fmla="*/ 23 h 23"/>
                <a:gd name="T8" fmla="*/ 34 w 37"/>
                <a:gd name="T9" fmla="*/ 11 h 23"/>
              </a:gdLst>
              <a:ahLst/>
              <a:cxnLst>
                <a:cxn ang="0">
                  <a:pos x="T0" y="T1"/>
                </a:cxn>
                <a:cxn ang="0">
                  <a:pos x="T2" y="T3"/>
                </a:cxn>
                <a:cxn ang="0">
                  <a:pos x="T4" y="T5"/>
                </a:cxn>
                <a:cxn ang="0">
                  <a:pos x="T6" y="T7"/>
                </a:cxn>
                <a:cxn ang="0">
                  <a:pos x="T8" y="T9"/>
                </a:cxn>
              </a:cxnLst>
              <a:rect l="0" t="0" r="r" b="b"/>
              <a:pathLst>
                <a:path w="37" h="23">
                  <a:moveTo>
                    <a:pt x="34" y="11"/>
                  </a:moveTo>
                  <a:cubicBezTo>
                    <a:pt x="37" y="5"/>
                    <a:pt x="31" y="0"/>
                    <a:pt x="22" y="0"/>
                  </a:cubicBezTo>
                  <a:cubicBezTo>
                    <a:pt x="13" y="0"/>
                    <a:pt x="4" y="5"/>
                    <a:pt x="2" y="11"/>
                  </a:cubicBezTo>
                  <a:cubicBezTo>
                    <a:pt x="0" y="18"/>
                    <a:pt x="5" y="23"/>
                    <a:pt x="14" y="23"/>
                  </a:cubicBezTo>
                  <a:cubicBezTo>
                    <a:pt x="23" y="23"/>
                    <a:pt x="32" y="18"/>
                    <a:pt x="34" y="11"/>
                  </a:cubicBezTo>
                  <a:close/>
                </a:path>
              </a:pathLst>
            </a:custGeom>
            <a:grpFill/>
            <a:ln>
              <a:noFill/>
            </a:ln>
          </p:spPr>
          <p:txBody>
            <a:bodyPr anchor="ctr"/>
            <a:lstStyle/>
            <a:p>
              <a:pPr algn="ctr"/>
              <a:endParaRPr>
                <a:solidFill>
                  <a:schemeClr val="accent1">
                    <a:lumMod val="50000"/>
                  </a:schemeClr>
                </a:solidFill>
              </a:endParaRPr>
            </a:p>
          </p:txBody>
        </p:sp>
        <p:sp>
          <p:nvSpPr>
            <p:cNvPr id="684" name="îSḷîḍè"/>
            <p:cNvSpPr/>
            <p:nvPr userDrawn="1"/>
          </p:nvSpPr>
          <p:spPr bwMode="auto">
            <a:xfrm>
              <a:off x="2959674" y="3010774"/>
              <a:ext cx="135779" cy="83319"/>
            </a:xfrm>
            <a:custGeom>
              <a:avLst/>
              <a:gdLst>
                <a:gd name="T0" fmla="*/ 35 w 37"/>
                <a:gd name="T1" fmla="*/ 11 h 23"/>
                <a:gd name="T2" fmla="*/ 23 w 37"/>
                <a:gd name="T3" fmla="*/ 0 h 23"/>
                <a:gd name="T4" fmla="*/ 2 w 37"/>
                <a:gd name="T5" fmla="*/ 11 h 23"/>
                <a:gd name="T6" fmla="*/ 14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7" y="5"/>
                    <a:pt x="32" y="0"/>
                    <a:pt x="23" y="0"/>
                  </a:cubicBezTo>
                  <a:cubicBezTo>
                    <a:pt x="14" y="0"/>
                    <a:pt x="5" y="5"/>
                    <a:pt x="2" y="11"/>
                  </a:cubicBezTo>
                  <a:cubicBezTo>
                    <a:pt x="0" y="18"/>
                    <a:pt x="5" y="23"/>
                    <a:pt x="14" y="23"/>
                  </a:cubicBezTo>
                  <a:cubicBezTo>
                    <a:pt x="23" y="23"/>
                    <a:pt x="33" y="18"/>
                    <a:pt x="35" y="11"/>
                  </a:cubicBezTo>
                  <a:close/>
                </a:path>
              </a:pathLst>
            </a:custGeom>
            <a:grpFill/>
            <a:ln>
              <a:noFill/>
            </a:ln>
          </p:spPr>
          <p:txBody>
            <a:bodyPr anchor="ctr"/>
            <a:lstStyle/>
            <a:p>
              <a:pPr algn="ctr"/>
              <a:endParaRPr>
                <a:solidFill>
                  <a:schemeClr val="accent1">
                    <a:lumMod val="50000"/>
                  </a:schemeClr>
                </a:solidFill>
              </a:endParaRPr>
            </a:p>
          </p:txBody>
        </p:sp>
        <p:sp>
          <p:nvSpPr>
            <p:cNvPr id="685" name="íṧ1ïďe"/>
            <p:cNvSpPr/>
            <p:nvPr userDrawn="1"/>
          </p:nvSpPr>
          <p:spPr bwMode="auto">
            <a:xfrm>
              <a:off x="3106254" y="3010774"/>
              <a:ext cx="138865" cy="83319"/>
            </a:xfrm>
            <a:custGeom>
              <a:avLst/>
              <a:gdLst>
                <a:gd name="T0" fmla="*/ 35 w 38"/>
                <a:gd name="T1" fmla="*/ 11 h 23"/>
                <a:gd name="T2" fmla="*/ 23 w 38"/>
                <a:gd name="T3" fmla="*/ 0 h 23"/>
                <a:gd name="T4" fmla="*/ 3 w 38"/>
                <a:gd name="T5" fmla="*/ 11 h 23"/>
                <a:gd name="T6" fmla="*/ 15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8" y="5"/>
                    <a:pt x="32" y="0"/>
                    <a:pt x="23" y="0"/>
                  </a:cubicBezTo>
                  <a:cubicBezTo>
                    <a:pt x="14" y="0"/>
                    <a:pt x="5" y="5"/>
                    <a:pt x="3" y="11"/>
                  </a:cubicBezTo>
                  <a:cubicBezTo>
                    <a:pt x="0" y="18"/>
                    <a:pt x="6" y="23"/>
                    <a:pt x="15" y="23"/>
                  </a:cubicBezTo>
                  <a:cubicBezTo>
                    <a:pt x="24" y="23"/>
                    <a:pt x="33" y="18"/>
                    <a:pt x="35" y="11"/>
                  </a:cubicBezTo>
                  <a:close/>
                </a:path>
              </a:pathLst>
            </a:custGeom>
            <a:grpFill/>
            <a:ln>
              <a:noFill/>
            </a:ln>
          </p:spPr>
          <p:txBody>
            <a:bodyPr anchor="ctr"/>
            <a:lstStyle/>
            <a:p>
              <a:pPr algn="ctr"/>
              <a:endParaRPr>
                <a:solidFill>
                  <a:schemeClr val="accent1">
                    <a:lumMod val="50000"/>
                  </a:schemeClr>
                </a:solidFill>
              </a:endParaRPr>
            </a:p>
          </p:txBody>
        </p:sp>
        <p:sp>
          <p:nvSpPr>
            <p:cNvPr id="686" name="îSḷîḑê"/>
            <p:cNvSpPr/>
            <p:nvPr userDrawn="1"/>
          </p:nvSpPr>
          <p:spPr bwMode="auto">
            <a:xfrm>
              <a:off x="3660172" y="4337708"/>
              <a:ext cx="157381" cy="115721"/>
            </a:xfrm>
            <a:custGeom>
              <a:avLst/>
              <a:gdLst>
                <a:gd name="T0" fmla="*/ 41 w 43"/>
                <a:gd name="T1" fmla="*/ 16 h 32"/>
                <a:gd name="T2" fmla="*/ 26 w 43"/>
                <a:gd name="T3" fmla="*/ 0 h 32"/>
                <a:gd name="T4" fmla="*/ 3 w 43"/>
                <a:gd name="T5" fmla="*/ 16 h 32"/>
                <a:gd name="T6" fmla="*/ 18 w 43"/>
                <a:gd name="T7" fmla="*/ 32 h 32"/>
                <a:gd name="T8" fmla="*/ 41 w 43"/>
                <a:gd name="T9" fmla="*/ 16 h 32"/>
              </a:gdLst>
              <a:ahLst/>
              <a:cxnLst>
                <a:cxn ang="0">
                  <a:pos x="T0" y="T1"/>
                </a:cxn>
                <a:cxn ang="0">
                  <a:pos x="T2" y="T3"/>
                </a:cxn>
                <a:cxn ang="0">
                  <a:pos x="T4" y="T5"/>
                </a:cxn>
                <a:cxn ang="0">
                  <a:pos x="T6" y="T7"/>
                </a:cxn>
                <a:cxn ang="0">
                  <a:pos x="T8" y="T9"/>
                </a:cxn>
              </a:cxnLst>
              <a:rect l="0" t="0" r="r" b="b"/>
              <a:pathLst>
                <a:path w="43" h="32">
                  <a:moveTo>
                    <a:pt x="41" y="16"/>
                  </a:moveTo>
                  <a:cubicBezTo>
                    <a:pt x="43" y="7"/>
                    <a:pt x="36" y="0"/>
                    <a:pt x="26" y="0"/>
                  </a:cubicBezTo>
                  <a:cubicBezTo>
                    <a:pt x="15" y="0"/>
                    <a:pt x="5" y="7"/>
                    <a:pt x="3" y="16"/>
                  </a:cubicBezTo>
                  <a:cubicBezTo>
                    <a:pt x="0" y="25"/>
                    <a:pt x="7" y="32"/>
                    <a:pt x="18" y="32"/>
                  </a:cubicBezTo>
                  <a:cubicBezTo>
                    <a:pt x="29" y="32"/>
                    <a:pt x="39" y="25"/>
                    <a:pt x="41" y="16"/>
                  </a:cubicBezTo>
                  <a:close/>
                </a:path>
              </a:pathLst>
            </a:custGeom>
            <a:grpFill/>
            <a:ln>
              <a:noFill/>
            </a:ln>
          </p:spPr>
          <p:txBody>
            <a:bodyPr anchor="ctr"/>
            <a:lstStyle/>
            <a:p>
              <a:pPr algn="ctr"/>
              <a:endParaRPr>
                <a:solidFill>
                  <a:schemeClr val="accent1">
                    <a:lumMod val="50000"/>
                  </a:schemeClr>
                </a:solidFill>
              </a:endParaRPr>
            </a:p>
          </p:txBody>
        </p:sp>
        <p:sp>
          <p:nvSpPr>
            <p:cNvPr id="687" name="îšlïḓê"/>
            <p:cNvSpPr/>
            <p:nvPr userDrawn="1"/>
          </p:nvSpPr>
          <p:spPr bwMode="auto">
            <a:xfrm>
              <a:off x="3510506" y="2271702"/>
              <a:ext cx="120350" cy="69433"/>
            </a:xfrm>
            <a:custGeom>
              <a:avLst/>
              <a:gdLst>
                <a:gd name="T0" fmla="*/ 31 w 33"/>
                <a:gd name="T1" fmla="*/ 9 h 19"/>
                <a:gd name="T2" fmla="*/ 19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19" y="0"/>
                  </a:cubicBezTo>
                  <a:cubicBezTo>
                    <a:pt x="11" y="0"/>
                    <a:pt x="3"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688" name="işlïďe"/>
            <p:cNvSpPr/>
            <p:nvPr userDrawn="1"/>
          </p:nvSpPr>
          <p:spPr bwMode="auto">
            <a:xfrm>
              <a:off x="2941159" y="2356565"/>
              <a:ext cx="128065" cy="69433"/>
            </a:xfrm>
            <a:custGeom>
              <a:avLst/>
              <a:gdLst>
                <a:gd name="T0" fmla="*/ 33 w 35"/>
                <a:gd name="T1" fmla="*/ 9 h 19"/>
                <a:gd name="T2" fmla="*/ 22 w 35"/>
                <a:gd name="T3" fmla="*/ 0 h 19"/>
                <a:gd name="T4" fmla="*/ 3 w 35"/>
                <a:gd name="T5" fmla="*/ 9 h 19"/>
                <a:gd name="T6" fmla="*/ 14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0" y="0"/>
                    <a:pt x="22" y="0"/>
                  </a:cubicBezTo>
                  <a:cubicBezTo>
                    <a:pt x="13" y="0"/>
                    <a:pt x="5" y="4"/>
                    <a:pt x="3" y="9"/>
                  </a:cubicBezTo>
                  <a:cubicBezTo>
                    <a:pt x="0" y="15"/>
                    <a:pt x="5" y="19"/>
                    <a:pt x="14" y="19"/>
                  </a:cubicBezTo>
                  <a:cubicBezTo>
                    <a:pt x="22"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689" name="i$ľidê"/>
            <p:cNvSpPr/>
            <p:nvPr userDrawn="1"/>
          </p:nvSpPr>
          <p:spPr bwMode="auto">
            <a:xfrm>
              <a:off x="3076938" y="2356565"/>
              <a:ext cx="123436" cy="69433"/>
            </a:xfrm>
            <a:custGeom>
              <a:avLst/>
              <a:gdLst>
                <a:gd name="T0" fmla="*/ 32 w 34"/>
                <a:gd name="T1" fmla="*/ 9 h 19"/>
                <a:gd name="T2" fmla="*/ 21 w 34"/>
                <a:gd name="T3" fmla="*/ 0 h 19"/>
                <a:gd name="T4" fmla="*/ 2 w 34"/>
                <a:gd name="T5" fmla="*/ 9 h 19"/>
                <a:gd name="T6" fmla="*/ 14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5"/>
                    <a:pt x="5" y="19"/>
                    <a:pt x="14"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0" name="iSľiḍè"/>
            <p:cNvSpPr/>
            <p:nvPr userDrawn="1"/>
          </p:nvSpPr>
          <p:spPr bwMode="auto">
            <a:xfrm>
              <a:off x="3212717" y="2356565"/>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2" y="0"/>
                    <a:pt x="4" y="4"/>
                    <a:pt x="2" y="9"/>
                  </a:cubicBezTo>
                  <a:cubicBezTo>
                    <a:pt x="0" y="15"/>
                    <a:pt x="5" y="19"/>
                    <a:pt x="13"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1" name="íṩḷïdê"/>
            <p:cNvSpPr/>
            <p:nvPr userDrawn="1"/>
          </p:nvSpPr>
          <p:spPr bwMode="auto">
            <a:xfrm>
              <a:off x="3346953" y="2356565"/>
              <a:ext cx="123436" cy="69433"/>
            </a:xfrm>
            <a:custGeom>
              <a:avLst/>
              <a:gdLst>
                <a:gd name="T0" fmla="*/ 32 w 34"/>
                <a:gd name="T1" fmla="*/ 9 h 19"/>
                <a:gd name="T2" fmla="*/ 20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8" y="0"/>
                    <a:pt x="20" y="0"/>
                  </a:cubicBezTo>
                  <a:cubicBezTo>
                    <a:pt x="12" y="0"/>
                    <a:pt x="4" y="4"/>
                    <a:pt x="2" y="9"/>
                  </a:cubicBezTo>
                  <a:cubicBezTo>
                    <a:pt x="0" y="15"/>
                    <a:pt x="5" y="19"/>
                    <a:pt x="13"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2" name="iṥļiḋè"/>
            <p:cNvSpPr/>
            <p:nvPr userDrawn="1"/>
          </p:nvSpPr>
          <p:spPr bwMode="auto">
            <a:xfrm>
              <a:off x="3482732" y="2356565"/>
              <a:ext cx="120350" cy="69433"/>
            </a:xfrm>
            <a:custGeom>
              <a:avLst/>
              <a:gdLst>
                <a:gd name="T0" fmla="*/ 32 w 33"/>
                <a:gd name="T1" fmla="*/ 9 h 19"/>
                <a:gd name="T2" fmla="*/ 20 w 33"/>
                <a:gd name="T3" fmla="*/ 0 h 19"/>
                <a:gd name="T4" fmla="*/ 2 w 33"/>
                <a:gd name="T5" fmla="*/ 9 h 19"/>
                <a:gd name="T6" fmla="*/ 13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3" y="4"/>
                    <a:pt x="28" y="0"/>
                    <a:pt x="20" y="0"/>
                  </a:cubicBezTo>
                  <a:cubicBezTo>
                    <a:pt x="12" y="0"/>
                    <a:pt x="3" y="4"/>
                    <a:pt x="2" y="9"/>
                  </a:cubicBezTo>
                  <a:cubicBezTo>
                    <a:pt x="0" y="15"/>
                    <a:pt x="5" y="19"/>
                    <a:pt x="13" y="19"/>
                  </a:cubicBezTo>
                  <a:cubicBezTo>
                    <a:pt x="22"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693" name="îṧlïḑè"/>
            <p:cNvSpPr/>
            <p:nvPr userDrawn="1"/>
          </p:nvSpPr>
          <p:spPr bwMode="auto">
            <a:xfrm>
              <a:off x="3616969" y="2356565"/>
              <a:ext cx="120350" cy="69433"/>
            </a:xfrm>
            <a:custGeom>
              <a:avLst/>
              <a:gdLst>
                <a:gd name="T0" fmla="*/ 31 w 33"/>
                <a:gd name="T1" fmla="*/ 9 h 19"/>
                <a:gd name="T2" fmla="*/ 19 w 33"/>
                <a:gd name="T3" fmla="*/ 0 h 19"/>
                <a:gd name="T4" fmla="*/ 1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19" y="0"/>
                  </a:cubicBezTo>
                  <a:cubicBezTo>
                    <a:pt x="11" y="0"/>
                    <a:pt x="3" y="4"/>
                    <a:pt x="1" y="9"/>
                  </a:cubicBezTo>
                  <a:cubicBezTo>
                    <a:pt x="0" y="15"/>
                    <a:pt x="5" y="19"/>
                    <a:pt x="13" y="19"/>
                  </a:cubicBezTo>
                  <a:cubicBezTo>
                    <a:pt x="22" y="19"/>
                    <a:pt x="30" y="15"/>
                    <a:pt x="31" y="9"/>
                  </a:cubicBezTo>
                  <a:close/>
                </a:path>
              </a:pathLst>
            </a:custGeom>
            <a:grpFill/>
            <a:ln>
              <a:noFill/>
            </a:ln>
          </p:spPr>
          <p:txBody>
            <a:bodyPr anchor="ctr"/>
            <a:lstStyle/>
            <a:p>
              <a:pPr algn="ctr"/>
              <a:endParaRPr>
                <a:solidFill>
                  <a:schemeClr val="accent1">
                    <a:lumMod val="50000"/>
                  </a:schemeClr>
                </a:solidFill>
              </a:endParaRPr>
            </a:p>
          </p:txBody>
        </p:sp>
        <p:sp>
          <p:nvSpPr>
            <p:cNvPr id="694" name="iṩḻïḓé"/>
            <p:cNvSpPr/>
            <p:nvPr userDrawn="1"/>
          </p:nvSpPr>
          <p:spPr bwMode="auto">
            <a:xfrm>
              <a:off x="2905670" y="2439884"/>
              <a:ext cx="128065" cy="74061"/>
            </a:xfrm>
            <a:custGeom>
              <a:avLst/>
              <a:gdLst>
                <a:gd name="T0" fmla="*/ 33 w 35"/>
                <a:gd name="T1" fmla="*/ 10 h 20"/>
                <a:gd name="T2" fmla="*/ 22 w 35"/>
                <a:gd name="T3" fmla="*/ 0 h 20"/>
                <a:gd name="T4" fmla="*/ 3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3"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695" name="îś1ïḍé"/>
            <p:cNvSpPr/>
            <p:nvPr userDrawn="1"/>
          </p:nvSpPr>
          <p:spPr bwMode="auto">
            <a:xfrm>
              <a:off x="3044536" y="2439884"/>
              <a:ext cx="123436" cy="74061"/>
            </a:xfrm>
            <a:custGeom>
              <a:avLst/>
              <a:gdLst>
                <a:gd name="T0" fmla="*/ 32 w 34"/>
                <a:gd name="T1" fmla="*/ 10 h 20"/>
                <a:gd name="T2" fmla="*/ 21 w 34"/>
                <a:gd name="T3" fmla="*/ 0 h 20"/>
                <a:gd name="T4" fmla="*/ 2 w 34"/>
                <a:gd name="T5" fmla="*/ 10 h 20"/>
                <a:gd name="T6" fmla="*/ 13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4" y="5"/>
                    <a:pt x="29" y="0"/>
                    <a:pt x="21" y="0"/>
                  </a:cubicBezTo>
                  <a:cubicBezTo>
                    <a:pt x="13" y="0"/>
                    <a:pt x="4" y="5"/>
                    <a:pt x="2" y="10"/>
                  </a:cubicBezTo>
                  <a:cubicBezTo>
                    <a:pt x="0" y="16"/>
                    <a:pt x="5" y="20"/>
                    <a:pt x="13" y="20"/>
                  </a:cubicBezTo>
                  <a:cubicBezTo>
                    <a:pt x="22" y="20"/>
                    <a:pt x="30" y="16"/>
                    <a:pt x="32" y="10"/>
                  </a:cubicBezTo>
                  <a:close/>
                </a:path>
              </a:pathLst>
            </a:custGeom>
            <a:grpFill/>
            <a:ln>
              <a:noFill/>
            </a:ln>
          </p:spPr>
          <p:txBody>
            <a:bodyPr anchor="ctr"/>
            <a:lstStyle/>
            <a:p>
              <a:pPr algn="ctr"/>
              <a:endParaRPr>
                <a:solidFill>
                  <a:schemeClr val="accent1">
                    <a:lumMod val="50000"/>
                  </a:schemeClr>
                </a:solidFill>
              </a:endParaRPr>
            </a:p>
          </p:txBody>
        </p:sp>
        <p:sp>
          <p:nvSpPr>
            <p:cNvPr id="696" name="íṥľiḓè"/>
            <p:cNvSpPr/>
            <p:nvPr userDrawn="1"/>
          </p:nvSpPr>
          <p:spPr bwMode="auto">
            <a:xfrm>
              <a:off x="3178772" y="2439884"/>
              <a:ext cx="124979" cy="74061"/>
            </a:xfrm>
            <a:custGeom>
              <a:avLst/>
              <a:gdLst>
                <a:gd name="T0" fmla="*/ 32 w 34"/>
                <a:gd name="T1" fmla="*/ 10 h 20"/>
                <a:gd name="T2" fmla="*/ 21 w 34"/>
                <a:gd name="T3" fmla="*/ 0 h 20"/>
                <a:gd name="T4" fmla="*/ 2 w 34"/>
                <a:gd name="T5" fmla="*/ 10 h 20"/>
                <a:gd name="T6" fmla="*/ 14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4" y="5"/>
                    <a:pt x="29" y="0"/>
                    <a:pt x="21" y="0"/>
                  </a:cubicBezTo>
                  <a:cubicBezTo>
                    <a:pt x="13" y="0"/>
                    <a:pt x="4" y="5"/>
                    <a:pt x="2" y="10"/>
                  </a:cubicBezTo>
                  <a:cubicBezTo>
                    <a:pt x="0" y="16"/>
                    <a:pt x="5" y="20"/>
                    <a:pt x="14" y="20"/>
                  </a:cubicBezTo>
                  <a:cubicBezTo>
                    <a:pt x="22" y="20"/>
                    <a:pt x="30" y="16"/>
                    <a:pt x="32" y="10"/>
                  </a:cubicBezTo>
                  <a:close/>
                </a:path>
              </a:pathLst>
            </a:custGeom>
            <a:grpFill/>
            <a:ln>
              <a:noFill/>
            </a:ln>
          </p:spPr>
          <p:txBody>
            <a:bodyPr anchor="ctr"/>
            <a:lstStyle/>
            <a:p>
              <a:pPr algn="ctr"/>
              <a:endParaRPr>
                <a:solidFill>
                  <a:schemeClr val="accent1">
                    <a:lumMod val="50000"/>
                  </a:schemeClr>
                </a:solidFill>
              </a:endParaRPr>
            </a:p>
          </p:txBody>
        </p:sp>
        <p:sp>
          <p:nvSpPr>
            <p:cNvPr id="697" name="isḷíḓè"/>
            <p:cNvSpPr/>
            <p:nvPr userDrawn="1"/>
          </p:nvSpPr>
          <p:spPr bwMode="auto">
            <a:xfrm>
              <a:off x="3314552" y="2439884"/>
              <a:ext cx="123436" cy="74061"/>
            </a:xfrm>
            <a:custGeom>
              <a:avLst/>
              <a:gdLst>
                <a:gd name="T0" fmla="*/ 33 w 34"/>
                <a:gd name="T1" fmla="*/ 10 h 20"/>
                <a:gd name="T2" fmla="*/ 21 w 34"/>
                <a:gd name="T3" fmla="*/ 0 h 20"/>
                <a:gd name="T4" fmla="*/ 2 w 34"/>
                <a:gd name="T5" fmla="*/ 10 h 20"/>
                <a:gd name="T6" fmla="*/ 14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4" y="5"/>
                    <a:pt x="29" y="0"/>
                    <a:pt x="21" y="0"/>
                  </a:cubicBezTo>
                  <a:cubicBezTo>
                    <a:pt x="13" y="0"/>
                    <a:pt x="4" y="5"/>
                    <a:pt x="2"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698" name="îšḻiḑè"/>
            <p:cNvSpPr/>
            <p:nvPr userDrawn="1"/>
          </p:nvSpPr>
          <p:spPr bwMode="auto">
            <a:xfrm>
              <a:off x="2868640" y="2532461"/>
              <a:ext cx="128065" cy="72519"/>
            </a:xfrm>
            <a:custGeom>
              <a:avLst/>
              <a:gdLst>
                <a:gd name="T0" fmla="*/ 33 w 35"/>
                <a:gd name="T1" fmla="*/ 10 h 20"/>
                <a:gd name="T2" fmla="*/ 22 w 35"/>
                <a:gd name="T3" fmla="*/ 0 h 20"/>
                <a:gd name="T4" fmla="*/ 2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5" y="4"/>
                    <a:pt x="2" y="10"/>
                  </a:cubicBezTo>
                  <a:cubicBezTo>
                    <a:pt x="0" y="15"/>
                    <a:pt x="5" y="20"/>
                    <a:pt x="14"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699" name="îṡľïďê"/>
            <p:cNvSpPr/>
            <p:nvPr userDrawn="1"/>
          </p:nvSpPr>
          <p:spPr bwMode="auto">
            <a:xfrm>
              <a:off x="3007505" y="2532461"/>
              <a:ext cx="128065" cy="72519"/>
            </a:xfrm>
            <a:custGeom>
              <a:avLst/>
              <a:gdLst>
                <a:gd name="T0" fmla="*/ 33 w 35"/>
                <a:gd name="T1" fmla="*/ 10 h 20"/>
                <a:gd name="T2" fmla="*/ 21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1" y="0"/>
                  </a:cubicBezTo>
                  <a:cubicBezTo>
                    <a:pt x="13" y="0"/>
                    <a:pt x="4" y="4"/>
                    <a:pt x="2" y="10"/>
                  </a:cubicBezTo>
                  <a:cubicBezTo>
                    <a:pt x="0" y="15"/>
                    <a:pt x="5" y="20"/>
                    <a:pt x="13"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700" name="íśḷiḋê"/>
            <p:cNvSpPr/>
            <p:nvPr userDrawn="1"/>
          </p:nvSpPr>
          <p:spPr bwMode="auto">
            <a:xfrm>
              <a:off x="3146370" y="2532461"/>
              <a:ext cx="128065" cy="72519"/>
            </a:xfrm>
            <a:custGeom>
              <a:avLst/>
              <a:gdLst>
                <a:gd name="T0" fmla="*/ 32 w 35"/>
                <a:gd name="T1" fmla="*/ 10 h 20"/>
                <a:gd name="T2" fmla="*/ 21 w 35"/>
                <a:gd name="T3" fmla="*/ 0 h 20"/>
                <a:gd name="T4" fmla="*/ 2 w 35"/>
                <a:gd name="T5" fmla="*/ 10 h 20"/>
                <a:gd name="T6" fmla="*/ 13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5" y="4"/>
                    <a:pt x="29" y="0"/>
                    <a:pt x="21" y="0"/>
                  </a:cubicBezTo>
                  <a:cubicBezTo>
                    <a:pt x="12" y="0"/>
                    <a:pt x="4" y="4"/>
                    <a:pt x="2" y="10"/>
                  </a:cubicBezTo>
                  <a:cubicBezTo>
                    <a:pt x="0" y="15"/>
                    <a:pt x="5" y="20"/>
                    <a:pt x="13" y="20"/>
                  </a:cubicBezTo>
                  <a:cubicBezTo>
                    <a:pt x="22" y="20"/>
                    <a:pt x="30" y="15"/>
                    <a:pt x="32" y="10"/>
                  </a:cubicBezTo>
                  <a:close/>
                </a:path>
              </a:pathLst>
            </a:custGeom>
            <a:grpFill/>
            <a:ln>
              <a:noFill/>
            </a:ln>
          </p:spPr>
          <p:txBody>
            <a:bodyPr anchor="ctr"/>
            <a:lstStyle/>
            <a:p>
              <a:pPr algn="ctr"/>
              <a:endParaRPr>
                <a:solidFill>
                  <a:schemeClr val="accent1">
                    <a:lumMod val="50000"/>
                  </a:schemeClr>
                </a:solidFill>
              </a:endParaRPr>
            </a:p>
          </p:txBody>
        </p:sp>
        <p:sp>
          <p:nvSpPr>
            <p:cNvPr id="701" name="ï$1ïḓê"/>
            <p:cNvSpPr/>
            <p:nvPr userDrawn="1"/>
          </p:nvSpPr>
          <p:spPr bwMode="auto">
            <a:xfrm>
              <a:off x="2828523" y="2623494"/>
              <a:ext cx="131151"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4" y="20"/>
                  </a:cubicBezTo>
                  <a:cubicBezTo>
                    <a:pt x="23" y="20"/>
                    <a:pt x="32" y="16"/>
                    <a:pt x="34" y="10"/>
                  </a:cubicBezTo>
                  <a:close/>
                </a:path>
              </a:pathLst>
            </a:custGeom>
            <a:grpFill/>
            <a:ln>
              <a:noFill/>
            </a:ln>
          </p:spPr>
          <p:txBody>
            <a:bodyPr anchor="ctr"/>
            <a:lstStyle/>
            <a:p>
              <a:pPr algn="ctr"/>
              <a:endParaRPr>
                <a:solidFill>
                  <a:schemeClr val="accent1">
                    <a:lumMod val="50000"/>
                  </a:schemeClr>
                </a:solidFill>
              </a:endParaRPr>
            </a:p>
          </p:txBody>
        </p:sp>
        <p:sp>
          <p:nvSpPr>
            <p:cNvPr id="702" name="ïṣ1ïḓè"/>
            <p:cNvSpPr/>
            <p:nvPr userDrawn="1"/>
          </p:nvSpPr>
          <p:spPr bwMode="auto">
            <a:xfrm>
              <a:off x="2970474" y="2623494"/>
              <a:ext cx="128065" cy="72519"/>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4" y="4"/>
                    <a:pt x="2" y="10"/>
                  </a:cubicBezTo>
                  <a:cubicBezTo>
                    <a:pt x="0" y="16"/>
                    <a:pt x="5" y="20"/>
                    <a:pt x="13"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03" name="îṣḷîḍê"/>
            <p:cNvSpPr/>
            <p:nvPr userDrawn="1"/>
          </p:nvSpPr>
          <p:spPr bwMode="auto">
            <a:xfrm>
              <a:off x="3109339" y="2623494"/>
              <a:ext cx="128065" cy="72519"/>
            </a:xfrm>
            <a:custGeom>
              <a:avLst/>
              <a:gdLst>
                <a:gd name="T0" fmla="*/ 33 w 35"/>
                <a:gd name="T1" fmla="*/ 10 h 20"/>
                <a:gd name="T2" fmla="*/ 22 w 35"/>
                <a:gd name="T3" fmla="*/ 0 h 20"/>
                <a:gd name="T4" fmla="*/ 2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4" y="4"/>
                    <a:pt x="2"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04" name="ïṣḷîde"/>
            <p:cNvSpPr/>
            <p:nvPr userDrawn="1"/>
          </p:nvSpPr>
          <p:spPr bwMode="auto">
            <a:xfrm>
              <a:off x="2793036" y="2714528"/>
              <a:ext cx="131151" cy="80233"/>
            </a:xfrm>
            <a:custGeom>
              <a:avLst/>
              <a:gdLst>
                <a:gd name="T0" fmla="*/ 34 w 36"/>
                <a:gd name="T1" fmla="*/ 11 h 22"/>
                <a:gd name="T2" fmla="*/ 22 w 36"/>
                <a:gd name="T3" fmla="*/ 0 h 22"/>
                <a:gd name="T4" fmla="*/ 2 w 36"/>
                <a:gd name="T5" fmla="*/ 11 h 22"/>
                <a:gd name="T6" fmla="*/ 13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2" y="0"/>
                  </a:cubicBezTo>
                  <a:cubicBezTo>
                    <a:pt x="14" y="0"/>
                    <a:pt x="4" y="5"/>
                    <a:pt x="2" y="11"/>
                  </a:cubicBezTo>
                  <a:cubicBezTo>
                    <a:pt x="0" y="17"/>
                    <a:pt x="5" y="22"/>
                    <a:pt x="13" y="22"/>
                  </a:cubicBezTo>
                  <a:cubicBezTo>
                    <a:pt x="22" y="22"/>
                    <a:pt x="31" y="17"/>
                    <a:pt x="34" y="11"/>
                  </a:cubicBezTo>
                  <a:close/>
                </a:path>
              </a:pathLst>
            </a:custGeom>
            <a:grpFill/>
            <a:ln>
              <a:noFill/>
            </a:ln>
          </p:spPr>
          <p:txBody>
            <a:bodyPr anchor="ctr"/>
            <a:lstStyle/>
            <a:p>
              <a:pPr algn="ctr"/>
              <a:endParaRPr>
                <a:solidFill>
                  <a:schemeClr val="accent1">
                    <a:lumMod val="50000"/>
                  </a:schemeClr>
                </a:solidFill>
              </a:endParaRPr>
            </a:p>
          </p:txBody>
        </p:sp>
        <p:sp>
          <p:nvSpPr>
            <p:cNvPr id="705" name="iṥļîḑè"/>
            <p:cNvSpPr/>
            <p:nvPr userDrawn="1"/>
          </p:nvSpPr>
          <p:spPr bwMode="auto">
            <a:xfrm>
              <a:off x="2930358" y="2714528"/>
              <a:ext cx="135779" cy="80233"/>
            </a:xfrm>
            <a:custGeom>
              <a:avLst/>
              <a:gdLst>
                <a:gd name="T0" fmla="*/ 34 w 37"/>
                <a:gd name="T1" fmla="*/ 11 h 22"/>
                <a:gd name="T2" fmla="*/ 23 w 37"/>
                <a:gd name="T3" fmla="*/ 0 h 22"/>
                <a:gd name="T4" fmla="*/ 3 w 37"/>
                <a:gd name="T5" fmla="*/ 11 h 22"/>
                <a:gd name="T6" fmla="*/ 14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1" y="0"/>
                    <a:pt x="23" y="0"/>
                  </a:cubicBezTo>
                  <a:cubicBezTo>
                    <a:pt x="14" y="0"/>
                    <a:pt x="5" y="5"/>
                    <a:pt x="3" y="11"/>
                  </a:cubicBezTo>
                  <a:cubicBezTo>
                    <a:pt x="0" y="17"/>
                    <a:pt x="5" y="22"/>
                    <a:pt x="14" y="22"/>
                  </a:cubicBezTo>
                  <a:cubicBezTo>
                    <a:pt x="23" y="22"/>
                    <a:pt x="32" y="17"/>
                    <a:pt x="34" y="11"/>
                  </a:cubicBezTo>
                  <a:close/>
                </a:path>
              </a:pathLst>
            </a:custGeom>
            <a:grpFill/>
            <a:ln>
              <a:noFill/>
            </a:ln>
          </p:spPr>
          <p:txBody>
            <a:bodyPr anchor="ctr"/>
            <a:lstStyle/>
            <a:p>
              <a:pPr algn="ctr"/>
              <a:endParaRPr>
                <a:solidFill>
                  <a:schemeClr val="accent1">
                    <a:lumMod val="50000"/>
                  </a:schemeClr>
                </a:solidFill>
              </a:endParaRPr>
            </a:p>
          </p:txBody>
        </p:sp>
        <p:sp>
          <p:nvSpPr>
            <p:cNvPr id="706" name="îSḻïḓé"/>
            <p:cNvSpPr/>
            <p:nvPr userDrawn="1"/>
          </p:nvSpPr>
          <p:spPr bwMode="auto">
            <a:xfrm>
              <a:off x="2894870" y="2810191"/>
              <a:ext cx="131151" cy="80233"/>
            </a:xfrm>
            <a:custGeom>
              <a:avLst/>
              <a:gdLst>
                <a:gd name="T0" fmla="*/ 34 w 36"/>
                <a:gd name="T1" fmla="*/ 11 h 22"/>
                <a:gd name="T2" fmla="*/ 22 w 36"/>
                <a:gd name="T3" fmla="*/ 0 h 22"/>
                <a:gd name="T4" fmla="*/ 2 w 36"/>
                <a:gd name="T5" fmla="*/ 11 h 22"/>
                <a:gd name="T6" fmla="*/ 14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2" y="0"/>
                  </a:cubicBezTo>
                  <a:cubicBezTo>
                    <a:pt x="14" y="0"/>
                    <a:pt x="4" y="5"/>
                    <a:pt x="2" y="11"/>
                  </a:cubicBezTo>
                  <a:cubicBezTo>
                    <a:pt x="0" y="17"/>
                    <a:pt x="5" y="22"/>
                    <a:pt x="14" y="22"/>
                  </a:cubicBezTo>
                  <a:cubicBezTo>
                    <a:pt x="23" y="22"/>
                    <a:pt x="32" y="17"/>
                    <a:pt x="34" y="11"/>
                  </a:cubicBezTo>
                  <a:close/>
                </a:path>
              </a:pathLst>
            </a:custGeom>
            <a:grpFill/>
            <a:ln>
              <a:noFill/>
            </a:ln>
          </p:spPr>
          <p:txBody>
            <a:bodyPr anchor="ctr"/>
            <a:lstStyle/>
            <a:p>
              <a:pPr algn="ctr"/>
              <a:endParaRPr>
                <a:solidFill>
                  <a:schemeClr val="accent1">
                    <a:lumMod val="50000"/>
                  </a:schemeClr>
                </a:solidFill>
              </a:endParaRPr>
            </a:p>
          </p:txBody>
        </p:sp>
        <p:sp>
          <p:nvSpPr>
            <p:cNvPr id="707" name="íṥ1idê"/>
            <p:cNvSpPr/>
            <p:nvPr userDrawn="1"/>
          </p:nvSpPr>
          <p:spPr bwMode="auto">
            <a:xfrm>
              <a:off x="2978189" y="2271702"/>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2"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08" name="iŝļïḋè"/>
            <p:cNvSpPr/>
            <p:nvPr userDrawn="1"/>
          </p:nvSpPr>
          <p:spPr bwMode="auto">
            <a:xfrm>
              <a:off x="3113969" y="2271702"/>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09" name="išḻïḋé"/>
            <p:cNvSpPr/>
            <p:nvPr userDrawn="1"/>
          </p:nvSpPr>
          <p:spPr bwMode="auto">
            <a:xfrm>
              <a:off x="3245119" y="2271702"/>
              <a:ext cx="120350" cy="69433"/>
            </a:xfrm>
            <a:custGeom>
              <a:avLst/>
              <a:gdLst>
                <a:gd name="T0" fmla="*/ 32 w 33"/>
                <a:gd name="T1" fmla="*/ 9 h 19"/>
                <a:gd name="T2" fmla="*/ 20 w 33"/>
                <a:gd name="T3" fmla="*/ 0 h 19"/>
                <a:gd name="T4" fmla="*/ 2 w 33"/>
                <a:gd name="T5" fmla="*/ 9 h 19"/>
                <a:gd name="T6" fmla="*/ 13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3" y="4"/>
                    <a:pt x="28" y="0"/>
                    <a:pt x="20" y="0"/>
                  </a:cubicBezTo>
                  <a:cubicBezTo>
                    <a:pt x="12" y="0"/>
                    <a:pt x="4" y="4"/>
                    <a:pt x="2"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10" name="iS1ïďe"/>
            <p:cNvSpPr/>
            <p:nvPr userDrawn="1"/>
          </p:nvSpPr>
          <p:spPr bwMode="auto">
            <a:xfrm>
              <a:off x="3376270" y="2271702"/>
              <a:ext cx="123436" cy="69433"/>
            </a:xfrm>
            <a:custGeom>
              <a:avLst/>
              <a:gdLst>
                <a:gd name="T0" fmla="*/ 32 w 34"/>
                <a:gd name="T1" fmla="*/ 9 h 19"/>
                <a:gd name="T2" fmla="*/ 20 w 34"/>
                <a:gd name="T3" fmla="*/ 0 h 19"/>
                <a:gd name="T4" fmla="*/ 2 w 34"/>
                <a:gd name="T5" fmla="*/ 9 h 19"/>
                <a:gd name="T6" fmla="*/ 14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8" y="0"/>
                    <a:pt x="20" y="0"/>
                  </a:cubicBezTo>
                  <a:cubicBezTo>
                    <a:pt x="12" y="0"/>
                    <a:pt x="4" y="4"/>
                    <a:pt x="2" y="9"/>
                  </a:cubicBezTo>
                  <a:cubicBezTo>
                    <a:pt x="0" y="14"/>
                    <a:pt x="6" y="19"/>
                    <a:pt x="14" y="19"/>
                  </a:cubicBezTo>
                  <a:cubicBezTo>
                    <a:pt x="22"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11" name="íṡ1îḍé"/>
            <p:cNvSpPr/>
            <p:nvPr userDrawn="1"/>
          </p:nvSpPr>
          <p:spPr bwMode="auto">
            <a:xfrm>
              <a:off x="3336153" y="2031003"/>
              <a:ext cx="120350" cy="61718"/>
            </a:xfrm>
            <a:custGeom>
              <a:avLst/>
              <a:gdLst>
                <a:gd name="T0" fmla="*/ 31 w 33"/>
                <a:gd name="T1" fmla="*/ 9 h 17"/>
                <a:gd name="T2" fmla="*/ 20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8" y="0"/>
                    <a:pt x="20" y="0"/>
                  </a:cubicBezTo>
                  <a:cubicBezTo>
                    <a:pt x="12" y="0"/>
                    <a:pt x="4" y="4"/>
                    <a:pt x="2" y="9"/>
                  </a:cubicBezTo>
                  <a:cubicBezTo>
                    <a:pt x="0" y="13"/>
                    <a:pt x="5" y="17"/>
                    <a:pt x="13" y="17"/>
                  </a:cubicBezTo>
                  <a:cubicBezTo>
                    <a:pt x="21"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12" name="îŝḻiḋê"/>
            <p:cNvSpPr/>
            <p:nvPr userDrawn="1"/>
          </p:nvSpPr>
          <p:spPr bwMode="auto">
            <a:xfrm>
              <a:off x="3467303" y="2031003"/>
              <a:ext cx="112636" cy="61718"/>
            </a:xfrm>
            <a:custGeom>
              <a:avLst/>
              <a:gdLst>
                <a:gd name="T0" fmla="*/ 30 w 31"/>
                <a:gd name="T1" fmla="*/ 9 h 17"/>
                <a:gd name="T2" fmla="*/ 19 w 31"/>
                <a:gd name="T3" fmla="*/ 0 h 17"/>
                <a:gd name="T4" fmla="*/ 1 w 31"/>
                <a:gd name="T5" fmla="*/ 9 h 17"/>
                <a:gd name="T6" fmla="*/ 12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6" y="0"/>
                    <a:pt x="19" y="0"/>
                  </a:cubicBezTo>
                  <a:cubicBezTo>
                    <a:pt x="11" y="0"/>
                    <a:pt x="3" y="4"/>
                    <a:pt x="1"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13" name="ïṧļïḑè"/>
            <p:cNvSpPr/>
            <p:nvPr userDrawn="1"/>
          </p:nvSpPr>
          <p:spPr bwMode="auto">
            <a:xfrm>
              <a:off x="3306837" y="2108150"/>
              <a:ext cx="120350" cy="64804"/>
            </a:xfrm>
            <a:custGeom>
              <a:avLst/>
              <a:gdLst>
                <a:gd name="T0" fmla="*/ 31 w 33"/>
                <a:gd name="T1" fmla="*/ 9 h 18"/>
                <a:gd name="T2" fmla="*/ 20 w 33"/>
                <a:gd name="T3" fmla="*/ 0 h 18"/>
                <a:gd name="T4" fmla="*/ 2 w 33"/>
                <a:gd name="T5" fmla="*/ 9 h 18"/>
                <a:gd name="T6" fmla="*/ 13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33" y="4"/>
                    <a:pt x="28" y="0"/>
                    <a:pt x="20" y="0"/>
                  </a:cubicBezTo>
                  <a:cubicBezTo>
                    <a:pt x="12" y="0"/>
                    <a:pt x="4" y="4"/>
                    <a:pt x="2" y="9"/>
                  </a:cubicBezTo>
                  <a:cubicBezTo>
                    <a:pt x="0" y="14"/>
                    <a:pt x="5" y="18"/>
                    <a:pt x="13" y="18"/>
                  </a:cubicBezTo>
                  <a:cubicBezTo>
                    <a:pt x="21"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4" name="îsliḍê"/>
            <p:cNvSpPr/>
            <p:nvPr userDrawn="1"/>
          </p:nvSpPr>
          <p:spPr bwMode="auto">
            <a:xfrm>
              <a:off x="3437988" y="2108150"/>
              <a:ext cx="117264" cy="64804"/>
            </a:xfrm>
            <a:custGeom>
              <a:avLst/>
              <a:gdLst>
                <a:gd name="T0" fmla="*/ 30 w 32"/>
                <a:gd name="T1" fmla="*/ 9 h 18"/>
                <a:gd name="T2" fmla="*/ 19 w 32"/>
                <a:gd name="T3" fmla="*/ 0 h 18"/>
                <a:gd name="T4" fmla="*/ 1 w 32"/>
                <a:gd name="T5" fmla="*/ 9 h 18"/>
                <a:gd name="T6" fmla="*/ 13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32" y="4"/>
                    <a:pt x="27" y="0"/>
                    <a:pt x="19" y="0"/>
                  </a:cubicBezTo>
                  <a:cubicBezTo>
                    <a:pt x="11" y="0"/>
                    <a:pt x="3" y="4"/>
                    <a:pt x="1" y="9"/>
                  </a:cubicBezTo>
                  <a:cubicBezTo>
                    <a:pt x="0" y="14"/>
                    <a:pt x="5" y="18"/>
                    <a:pt x="13" y="18"/>
                  </a:cubicBezTo>
                  <a:cubicBezTo>
                    <a:pt x="21" y="18"/>
                    <a:pt x="29" y="14"/>
                    <a:pt x="30" y="9"/>
                  </a:cubicBezTo>
                  <a:close/>
                </a:path>
              </a:pathLst>
            </a:custGeom>
            <a:grpFill/>
            <a:ln>
              <a:noFill/>
            </a:ln>
          </p:spPr>
          <p:txBody>
            <a:bodyPr anchor="ctr"/>
            <a:lstStyle/>
            <a:p>
              <a:pPr algn="ctr"/>
              <a:endParaRPr>
                <a:solidFill>
                  <a:schemeClr val="accent1">
                    <a:lumMod val="50000"/>
                  </a:schemeClr>
                </a:solidFill>
              </a:endParaRPr>
            </a:p>
          </p:txBody>
        </p:sp>
        <p:sp>
          <p:nvSpPr>
            <p:cNvPr id="715" name="íṥḻíḓé"/>
            <p:cNvSpPr/>
            <p:nvPr userDrawn="1"/>
          </p:nvSpPr>
          <p:spPr bwMode="auto">
            <a:xfrm>
              <a:off x="3566052" y="2108150"/>
              <a:ext cx="117264" cy="64804"/>
            </a:xfrm>
            <a:custGeom>
              <a:avLst/>
              <a:gdLst>
                <a:gd name="T0" fmla="*/ 31 w 32"/>
                <a:gd name="T1" fmla="*/ 9 h 18"/>
                <a:gd name="T2" fmla="*/ 19 w 32"/>
                <a:gd name="T3" fmla="*/ 0 h 18"/>
                <a:gd name="T4" fmla="*/ 2 w 32"/>
                <a:gd name="T5" fmla="*/ 9 h 18"/>
                <a:gd name="T6" fmla="*/ 13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32" y="4"/>
                    <a:pt x="27" y="0"/>
                    <a:pt x="19" y="0"/>
                  </a:cubicBezTo>
                  <a:cubicBezTo>
                    <a:pt x="11" y="0"/>
                    <a:pt x="4" y="4"/>
                    <a:pt x="2" y="9"/>
                  </a:cubicBezTo>
                  <a:cubicBezTo>
                    <a:pt x="0" y="14"/>
                    <a:pt x="5" y="18"/>
                    <a:pt x="13" y="18"/>
                  </a:cubicBezTo>
                  <a:cubicBezTo>
                    <a:pt x="21"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6" name="îṩļïḓê"/>
            <p:cNvSpPr/>
            <p:nvPr userDrawn="1"/>
          </p:nvSpPr>
          <p:spPr bwMode="auto">
            <a:xfrm>
              <a:off x="3697203" y="2108150"/>
              <a:ext cx="117264" cy="64804"/>
            </a:xfrm>
            <a:custGeom>
              <a:avLst/>
              <a:gdLst>
                <a:gd name="T0" fmla="*/ 30 w 32"/>
                <a:gd name="T1" fmla="*/ 9 h 18"/>
                <a:gd name="T2" fmla="*/ 18 w 32"/>
                <a:gd name="T3" fmla="*/ 0 h 18"/>
                <a:gd name="T4" fmla="*/ 1 w 32"/>
                <a:gd name="T5" fmla="*/ 9 h 18"/>
                <a:gd name="T6" fmla="*/ 13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32" y="4"/>
                    <a:pt x="26" y="0"/>
                    <a:pt x="18" y="0"/>
                  </a:cubicBezTo>
                  <a:cubicBezTo>
                    <a:pt x="11" y="0"/>
                    <a:pt x="3" y="4"/>
                    <a:pt x="1" y="9"/>
                  </a:cubicBezTo>
                  <a:cubicBezTo>
                    <a:pt x="0" y="14"/>
                    <a:pt x="5" y="18"/>
                    <a:pt x="13" y="18"/>
                  </a:cubicBezTo>
                  <a:cubicBezTo>
                    <a:pt x="21" y="18"/>
                    <a:pt x="29" y="14"/>
                    <a:pt x="30" y="9"/>
                  </a:cubicBezTo>
                  <a:close/>
                </a:path>
              </a:pathLst>
            </a:custGeom>
            <a:grpFill/>
            <a:ln>
              <a:noFill/>
            </a:ln>
          </p:spPr>
          <p:txBody>
            <a:bodyPr anchor="ctr"/>
            <a:lstStyle/>
            <a:p>
              <a:pPr algn="ctr"/>
              <a:endParaRPr>
                <a:solidFill>
                  <a:schemeClr val="accent1">
                    <a:lumMod val="50000"/>
                  </a:schemeClr>
                </a:solidFill>
              </a:endParaRPr>
            </a:p>
          </p:txBody>
        </p:sp>
        <p:sp>
          <p:nvSpPr>
            <p:cNvPr id="717" name="ïṥlïḍé"/>
            <p:cNvSpPr/>
            <p:nvPr userDrawn="1"/>
          </p:nvSpPr>
          <p:spPr bwMode="auto">
            <a:xfrm>
              <a:off x="3015220" y="2188383"/>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8" name="íSļiḋè"/>
            <p:cNvSpPr/>
            <p:nvPr userDrawn="1"/>
          </p:nvSpPr>
          <p:spPr bwMode="auto">
            <a:xfrm>
              <a:off x="3277521" y="2188383"/>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19" name="iṡľîḋê"/>
            <p:cNvSpPr/>
            <p:nvPr userDrawn="1"/>
          </p:nvSpPr>
          <p:spPr bwMode="auto">
            <a:xfrm>
              <a:off x="3408671" y="2188383"/>
              <a:ext cx="117264" cy="69433"/>
            </a:xfrm>
            <a:custGeom>
              <a:avLst/>
              <a:gdLst>
                <a:gd name="T0" fmla="*/ 31 w 32"/>
                <a:gd name="T1" fmla="*/ 9 h 19"/>
                <a:gd name="T2" fmla="*/ 19 w 32"/>
                <a:gd name="T3" fmla="*/ 0 h 19"/>
                <a:gd name="T4" fmla="*/ 1 w 32"/>
                <a:gd name="T5" fmla="*/ 9 h 19"/>
                <a:gd name="T6" fmla="*/ 13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2" y="4"/>
                    <a:pt x="27" y="0"/>
                    <a:pt x="19" y="0"/>
                  </a:cubicBezTo>
                  <a:cubicBezTo>
                    <a:pt x="11" y="0"/>
                    <a:pt x="3" y="4"/>
                    <a:pt x="1"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20" name="ïs1íḋê"/>
            <p:cNvSpPr/>
            <p:nvPr userDrawn="1"/>
          </p:nvSpPr>
          <p:spPr bwMode="auto">
            <a:xfrm>
              <a:off x="3539822" y="2188383"/>
              <a:ext cx="117264" cy="69433"/>
            </a:xfrm>
            <a:custGeom>
              <a:avLst/>
              <a:gdLst>
                <a:gd name="T0" fmla="*/ 31 w 32"/>
                <a:gd name="T1" fmla="*/ 9 h 19"/>
                <a:gd name="T2" fmla="*/ 19 w 32"/>
                <a:gd name="T3" fmla="*/ 0 h 19"/>
                <a:gd name="T4" fmla="*/ 1 w 32"/>
                <a:gd name="T5" fmla="*/ 9 h 19"/>
                <a:gd name="T6" fmla="*/ 13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2" y="4"/>
                    <a:pt x="27" y="0"/>
                    <a:pt x="19" y="0"/>
                  </a:cubicBezTo>
                  <a:cubicBezTo>
                    <a:pt x="11" y="0"/>
                    <a:pt x="3" y="4"/>
                    <a:pt x="1"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21" name="ï$ḻiḑê"/>
            <p:cNvSpPr/>
            <p:nvPr userDrawn="1"/>
          </p:nvSpPr>
          <p:spPr bwMode="auto">
            <a:xfrm>
              <a:off x="3667886" y="2188383"/>
              <a:ext cx="120350" cy="69433"/>
            </a:xfrm>
            <a:custGeom>
              <a:avLst/>
              <a:gdLst>
                <a:gd name="T0" fmla="*/ 31 w 33"/>
                <a:gd name="T1" fmla="*/ 9 h 19"/>
                <a:gd name="T2" fmla="*/ 20 w 33"/>
                <a:gd name="T3" fmla="*/ 0 h 19"/>
                <a:gd name="T4" fmla="*/ 2 w 33"/>
                <a:gd name="T5" fmla="*/ 9 h 19"/>
                <a:gd name="T6" fmla="*/ 14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6" y="19"/>
                    <a:pt x="14" y="19"/>
                  </a:cubicBezTo>
                  <a:cubicBezTo>
                    <a:pt x="22" y="19"/>
                    <a:pt x="30" y="14"/>
                    <a:pt x="31" y="9"/>
                  </a:cubicBezTo>
                  <a:close/>
                </a:path>
              </a:pathLst>
            </a:custGeom>
            <a:grpFill/>
            <a:ln>
              <a:noFill/>
            </a:ln>
          </p:spPr>
          <p:txBody>
            <a:bodyPr anchor="ctr"/>
            <a:lstStyle/>
            <a:p>
              <a:pPr algn="ctr"/>
              <a:endParaRPr>
                <a:solidFill>
                  <a:schemeClr val="accent1">
                    <a:lumMod val="50000"/>
                  </a:schemeClr>
                </a:solidFill>
              </a:endParaRPr>
            </a:p>
          </p:txBody>
        </p:sp>
        <p:sp>
          <p:nvSpPr>
            <p:cNvPr id="722" name="išḻïďê"/>
            <p:cNvSpPr/>
            <p:nvPr userDrawn="1"/>
          </p:nvSpPr>
          <p:spPr bwMode="auto">
            <a:xfrm>
              <a:off x="3799037" y="2188383"/>
              <a:ext cx="120350" cy="69433"/>
            </a:xfrm>
            <a:custGeom>
              <a:avLst/>
              <a:gdLst>
                <a:gd name="T0" fmla="*/ 31 w 33"/>
                <a:gd name="T1" fmla="*/ 9 h 19"/>
                <a:gd name="T2" fmla="*/ 19 w 33"/>
                <a:gd name="T3" fmla="*/ 0 h 19"/>
                <a:gd name="T4" fmla="*/ 2 w 33"/>
                <a:gd name="T5" fmla="*/ 9 h 19"/>
                <a:gd name="T6" fmla="*/ 14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7" y="0"/>
                    <a:pt x="19" y="0"/>
                  </a:cubicBezTo>
                  <a:cubicBezTo>
                    <a:pt x="11" y="0"/>
                    <a:pt x="3" y="4"/>
                    <a:pt x="2" y="9"/>
                  </a:cubicBezTo>
                  <a:cubicBezTo>
                    <a:pt x="0" y="14"/>
                    <a:pt x="6" y="19"/>
                    <a:pt x="14" y="19"/>
                  </a:cubicBezTo>
                  <a:cubicBezTo>
                    <a:pt x="22" y="19"/>
                    <a:pt x="30" y="14"/>
                    <a:pt x="31" y="9"/>
                  </a:cubicBezTo>
                  <a:close/>
                </a:path>
              </a:pathLst>
            </a:custGeom>
            <a:grpFill/>
            <a:ln>
              <a:noFill/>
            </a:ln>
          </p:spPr>
          <p:txBody>
            <a:bodyPr anchor="ctr"/>
            <a:lstStyle/>
            <a:p>
              <a:pPr algn="ctr"/>
              <a:endParaRPr>
                <a:solidFill>
                  <a:schemeClr val="accent1">
                    <a:lumMod val="50000"/>
                  </a:schemeClr>
                </a:solidFill>
              </a:endParaRPr>
            </a:p>
          </p:txBody>
        </p:sp>
        <p:sp>
          <p:nvSpPr>
            <p:cNvPr id="723" name="iŝḷîḓè"/>
            <p:cNvSpPr/>
            <p:nvPr userDrawn="1"/>
          </p:nvSpPr>
          <p:spPr bwMode="auto">
            <a:xfrm>
              <a:off x="3424101" y="1804190"/>
              <a:ext cx="112636" cy="61718"/>
            </a:xfrm>
            <a:custGeom>
              <a:avLst/>
              <a:gdLst>
                <a:gd name="T0" fmla="*/ 29 w 31"/>
                <a:gd name="T1" fmla="*/ 9 h 17"/>
                <a:gd name="T2" fmla="*/ 19 w 31"/>
                <a:gd name="T3" fmla="*/ 0 h 17"/>
                <a:gd name="T4" fmla="*/ 2 w 31"/>
                <a:gd name="T5" fmla="*/ 9 h 17"/>
                <a:gd name="T6" fmla="*/ 13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9" y="0"/>
                  </a:cubicBezTo>
                  <a:cubicBezTo>
                    <a:pt x="11" y="0"/>
                    <a:pt x="4" y="4"/>
                    <a:pt x="2" y="9"/>
                  </a:cubicBezTo>
                  <a:cubicBezTo>
                    <a:pt x="0" y="13"/>
                    <a:pt x="5" y="17"/>
                    <a:pt x="13" y="17"/>
                  </a:cubicBezTo>
                  <a:cubicBezTo>
                    <a:pt x="20"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724" name="iśľíḍè"/>
            <p:cNvSpPr/>
            <p:nvPr userDrawn="1"/>
          </p:nvSpPr>
          <p:spPr bwMode="auto">
            <a:xfrm>
              <a:off x="3394785" y="1878251"/>
              <a:ext cx="115721"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1"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25" name="iš1ïďé"/>
            <p:cNvSpPr/>
            <p:nvPr userDrawn="1"/>
          </p:nvSpPr>
          <p:spPr bwMode="auto">
            <a:xfrm>
              <a:off x="3522849" y="1878251"/>
              <a:ext cx="112636" cy="61718"/>
            </a:xfrm>
            <a:custGeom>
              <a:avLst/>
              <a:gdLst>
                <a:gd name="T0" fmla="*/ 29 w 31"/>
                <a:gd name="T1" fmla="*/ 9 h 17"/>
                <a:gd name="T2" fmla="*/ 18 w 31"/>
                <a:gd name="T3" fmla="*/ 0 h 17"/>
                <a:gd name="T4" fmla="*/ 1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8" y="0"/>
                  </a:cubicBezTo>
                  <a:cubicBezTo>
                    <a:pt x="11" y="0"/>
                    <a:pt x="3" y="4"/>
                    <a:pt x="1" y="9"/>
                  </a:cubicBezTo>
                  <a:cubicBezTo>
                    <a:pt x="0" y="13"/>
                    <a:pt x="5" y="17"/>
                    <a:pt x="12" y="17"/>
                  </a:cubicBezTo>
                  <a:cubicBezTo>
                    <a:pt x="20" y="17"/>
                    <a:pt x="28" y="13"/>
                    <a:pt x="29" y="9"/>
                  </a:cubicBezTo>
                  <a:close/>
                </a:path>
              </a:pathLst>
            </a:custGeom>
            <a:grpFill/>
            <a:ln>
              <a:noFill/>
            </a:ln>
          </p:spPr>
          <p:txBody>
            <a:bodyPr anchor="ctr"/>
            <a:lstStyle/>
            <a:p>
              <a:pPr algn="ctr"/>
              <a:endParaRPr>
                <a:solidFill>
                  <a:schemeClr val="accent1">
                    <a:lumMod val="50000"/>
                  </a:schemeClr>
                </a:solidFill>
              </a:endParaRPr>
            </a:p>
          </p:txBody>
        </p:sp>
        <p:sp>
          <p:nvSpPr>
            <p:cNvPr id="726" name="îṣlíde"/>
            <p:cNvSpPr/>
            <p:nvPr userDrawn="1"/>
          </p:nvSpPr>
          <p:spPr bwMode="auto">
            <a:xfrm>
              <a:off x="3368554" y="1953855"/>
              <a:ext cx="114178" cy="63261"/>
            </a:xfrm>
            <a:custGeom>
              <a:avLst/>
              <a:gdLst>
                <a:gd name="T0" fmla="*/ 30 w 31"/>
                <a:gd name="T1" fmla="*/ 8 h 17"/>
                <a:gd name="T2" fmla="*/ 19 w 31"/>
                <a:gd name="T3" fmla="*/ 0 h 17"/>
                <a:gd name="T4" fmla="*/ 1 w 31"/>
                <a:gd name="T5" fmla="*/ 8 h 17"/>
                <a:gd name="T6" fmla="*/ 12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9" y="0"/>
                  </a:cubicBezTo>
                  <a:cubicBezTo>
                    <a:pt x="11" y="0"/>
                    <a:pt x="3" y="4"/>
                    <a:pt x="1" y="8"/>
                  </a:cubicBezTo>
                  <a:cubicBezTo>
                    <a:pt x="0" y="13"/>
                    <a:pt x="4"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27" name="îśľïďè"/>
            <p:cNvSpPr/>
            <p:nvPr userDrawn="1"/>
          </p:nvSpPr>
          <p:spPr bwMode="auto">
            <a:xfrm>
              <a:off x="3493534" y="1953855"/>
              <a:ext cx="115721"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5" y="17"/>
                    <a:pt x="13" y="17"/>
                  </a:cubicBezTo>
                  <a:cubicBezTo>
                    <a:pt x="21"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28" name="í$ľíḍé"/>
            <p:cNvSpPr/>
            <p:nvPr userDrawn="1"/>
          </p:nvSpPr>
          <p:spPr bwMode="auto">
            <a:xfrm>
              <a:off x="3620055" y="1953855"/>
              <a:ext cx="114178" cy="63261"/>
            </a:xfrm>
            <a:custGeom>
              <a:avLst/>
              <a:gdLst>
                <a:gd name="T0" fmla="*/ 30 w 31"/>
                <a:gd name="T1" fmla="*/ 8 h 17"/>
                <a:gd name="T2" fmla="*/ 18 w 31"/>
                <a:gd name="T3" fmla="*/ 0 h 17"/>
                <a:gd name="T4" fmla="*/ 1 w 31"/>
                <a:gd name="T5" fmla="*/ 8 h 17"/>
                <a:gd name="T6" fmla="*/ 13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8" y="0"/>
                  </a:cubicBezTo>
                  <a:cubicBezTo>
                    <a:pt x="11" y="0"/>
                    <a:pt x="3" y="4"/>
                    <a:pt x="1" y="8"/>
                  </a:cubicBezTo>
                  <a:cubicBezTo>
                    <a:pt x="0" y="13"/>
                    <a:pt x="5" y="17"/>
                    <a:pt x="13" y="17"/>
                  </a:cubicBezTo>
                  <a:cubicBezTo>
                    <a:pt x="21"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29" name="i$ľîdê"/>
            <p:cNvSpPr/>
            <p:nvPr userDrawn="1"/>
          </p:nvSpPr>
          <p:spPr bwMode="auto">
            <a:xfrm>
              <a:off x="3745033" y="1953855"/>
              <a:ext cx="115721"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6" y="17"/>
                    <a:pt x="13" y="17"/>
                  </a:cubicBezTo>
                  <a:cubicBezTo>
                    <a:pt x="21" y="17"/>
                    <a:pt x="29" y="13"/>
                    <a:pt x="30" y="8"/>
                  </a:cubicBezTo>
                  <a:close/>
                </a:path>
              </a:pathLst>
            </a:custGeom>
            <a:grpFill/>
            <a:ln>
              <a:noFill/>
            </a:ln>
          </p:spPr>
          <p:txBody>
            <a:bodyPr anchor="ctr"/>
            <a:lstStyle/>
            <a:p>
              <a:pPr algn="ctr"/>
              <a:endParaRPr>
                <a:solidFill>
                  <a:schemeClr val="accent1">
                    <a:lumMod val="50000"/>
                  </a:schemeClr>
                </a:solidFill>
              </a:endParaRPr>
            </a:p>
          </p:txBody>
        </p:sp>
        <p:sp>
          <p:nvSpPr>
            <p:cNvPr id="730" name="íṡḻîďé"/>
            <p:cNvSpPr/>
            <p:nvPr userDrawn="1"/>
          </p:nvSpPr>
          <p:spPr bwMode="auto">
            <a:xfrm>
              <a:off x="3175687" y="1804190"/>
              <a:ext cx="117264"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1" name="îśḻídè"/>
            <p:cNvSpPr/>
            <p:nvPr userDrawn="1"/>
          </p:nvSpPr>
          <p:spPr bwMode="auto">
            <a:xfrm>
              <a:off x="3299122" y="1804190"/>
              <a:ext cx="114178" cy="61718"/>
            </a:xfrm>
            <a:custGeom>
              <a:avLst/>
              <a:gdLst>
                <a:gd name="T0" fmla="*/ 30 w 31"/>
                <a:gd name="T1" fmla="*/ 9 h 17"/>
                <a:gd name="T2" fmla="*/ 19 w 31"/>
                <a:gd name="T3" fmla="*/ 0 h 17"/>
                <a:gd name="T4" fmla="*/ 2 w 31"/>
                <a:gd name="T5" fmla="*/ 9 h 17"/>
                <a:gd name="T6" fmla="*/ 13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7" y="0"/>
                    <a:pt x="19" y="0"/>
                  </a:cubicBezTo>
                  <a:cubicBezTo>
                    <a:pt x="11"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2" name="îŝļîdè"/>
            <p:cNvSpPr/>
            <p:nvPr userDrawn="1"/>
          </p:nvSpPr>
          <p:spPr bwMode="auto">
            <a:xfrm>
              <a:off x="3146370" y="1878251"/>
              <a:ext cx="117264" cy="61718"/>
            </a:xfrm>
            <a:custGeom>
              <a:avLst/>
              <a:gdLst>
                <a:gd name="T0" fmla="*/ 30 w 32"/>
                <a:gd name="T1" fmla="*/ 9 h 17"/>
                <a:gd name="T2" fmla="*/ 19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3" name="ïśliďe"/>
            <p:cNvSpPr/>
            <p:nvPr userDrawn="1"/>
          </p:nvSpPr>
          <p:spPr bwMode="auto">
            <a:xfrm>
              <a:off x="3269806" y="1878251"/>
              <a:ext cx="117264"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34" name="iṧľíďé"/>
            <p:cNvSpPr/>
            <p:nvPr userDrawn="1"/>
          </p:nvSpPr>
          <p:spPr bwMode="auto">
            <a:xfrm>
              <a:off x="3113969" y="1953855"/>
              <a:ext cx="115721" cy="63261"/>
            </a:xfrm>
            <a:custGeom>
              <a:avLst/>
              <a:gdLst>
                <a:gd name="T0" fmla="*/ 30 w 32"/>
                <a:gd name="T1" fmla="*/ 8 h 17"/>
                <a:gd name="T2" fmla="*/ 20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2" y="0"/>
                    <a:pt x="4" y="4"/>
                    <a:pt x="2" y="8"/>
                  </a:cubicBezTo>
                  <a:cubicBezTo>
                    <a:pt x="0" y="13"/>
                    <a:pt x="5" y="17"/>
                    <a:pt x="13" y="17"/>
                  </a:cubicBezTo>
                  <a:cubicBezTo>
                    <a:pt x="21" y="17"/>
                    <a:pt x="29" y="13"/>
                    <a:pt x="30" y="8"/>
                  </a:cubicBezTo>
                  <a:close/>
                </a:path>
              </a:pathLst>
            </a:custGeom>
            <a:grpFill/>
            <a:ln>
              <a:noFill/>
            </a:ln>
          </p:spPr>
          <p:txBody>
            <a:bodyPr anchor="ctr"/>
            <a:lstStyle/>
            <a:p>
              <a:pPr algn="ctr"/>
              <a:endParaRPr>
                <a:solidFill>
                  <a:schemeClr val="accent1">
                    <a:lumMod val="50000"/>
                  </a:schemeClr>
                </a:solidFill>
              </a:endParaRPr>
            </a:p>
          </p:txBody>
        </p:sp>
        <p:sp>
          <p:nvSpPr>
            <p:cNvPr id="735" name="íşľíďé"/>
            <p:cNvSpPr/>
            <p:nvPr userDrawn="1"/>
          </p:nvSpPr>
          <p:spPr bwMode="auto">
            <a:xfrm>
              <a:off x="3240490" y="1953855"/>
              <a:ext cx="117264"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5" y="17"/>
                    <a:pt x="13"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36" name="ísľîdé"/>
            <p:cNvSpPr/>
            <p:nvPr userDrawn="1"/>
          </p:nvSpPr>
          <p:spPr bwMode="auto">
            <a:xfrm>
              <a:off x="2884069" y="2188383"/>
              <a:ext cx="123436" cy="69433"/>
            </a:xfrm>
            <a:custGeom>
              <a:avLst/>
              <a:gdLst>
                <a:gd name="T0" fmla="*/ 31 w 34"/>
                <a:gd name="T1" fmla="*/ 9 h 19"/>
                <a:gd name="T2" fmla="*/ 21 w 34"/>
                <a:gd name="T3" fmla="*/ 0 h 19"/>
                <a:gd name="T4" fmla="*/ 2 w 34"/>
                <a:gd name="T5" fmla="*/ 9 h 19"/>
                <a:gd name="T6" fmla="*/ 13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34" y="4"/>
                    <a:pt x="29" y="0"/>
                    <a:pt x="21" y="0"/>
                  </a:cubicBezTo>
                  <a:cubicBezTo>
                    <a:pt x="13"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37" name="ísliḓê"/>
            <p:cNvSpPr/>
            <p:nvPr userDrawn="1"/>
          </p:nvSpPr>
          <p:spPr bwMode="auto">
            <a:xfrm>
              <a:off x="2847039" y="2271702"/>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38" name="ïṥ1ïďê"/>
            <p:cNvSpPr/>
            <p:nvPr userDrawn="1"/>
          </p:nvSpPr>
          <p:spPr bwMode="auto">
            <a:xfrm>
              <a:off x="2810008" y="2356565"/>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5"/>
                    <a:pt x="4" y="19"/>
                    <a:pt x="13" y="19"/>
                  </a:cubicBezTo>
                  <a:cubicBezTo>
                    <a:pt x="21"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739" name="îṡľîḍe"/>
            <p:cNvSpPr/>
            <p:nvPr userDrawn="1"/>
          </p:nvSpPr>
          <p:spPr bwMode="auto">
            <a:xfrm>
              <a:off x="2769891" y="2439884"/>
              <a:ext cx="128065" cy="74061"/>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2" y="10"/>
                  </a:cubicBezTo>
                  <a:cubicBezTo>
                    <a:pt x="0" y="16"/>
                    <a:pt x="5" y="20"/>
                    <a:pt x="13" y="20"/>
                  </a:cubicBezTo>
                  <a:cubicBezTo>
                    <a:pt x="22"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740" name="í$ľiďe"/>
            <p:cNvSpPr/>
            <p:nvPr userDrawn="1"/>
          </p:nvSpPr>
          <p:spPr bwMode="auto">
            <a:xfrm>
              <a:off x="2729775" y="2532461"/>
              <a:ext cx="131151" cy="72519"/>
            </a:xfrm>
            <a:custGeom>
              <a:avLst/>
              <a:gdLst>
                <a:gd name="T0" fmla="*/ 33 w 36"/>
                <a:gd name="T1" fmla="*/ 10 h 20"/>
                <a:gd name="T2" fmla="*/ 22 w 36"/>
                <a:gd name="T3" fmla="*/ 0 h 20"/>
                <a:gd name="T4" fmla="*/ 3 w 36"/>
                <a:gd name="T5" fmla="*/ 10 h 20"/>
                <a:gd name="T6" fmla="*/ 1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2" y="0"/>
                  </a:cubicBezTo>
                  <a:cubicBezTo>
                    <a:pt x="14" y="0"/>
                    <a:pt x="5" y="4"/>
                    <a:pt x="3" y="10"/>
                  </a:cubicBezTo>
                  <a:cubicBezTo>
                    <a:pt x="0" y="15"/>
                    <a:pt x="5" y="20"/>
                    <a:pt x="14"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741" name="ïśḷidê"/>
            <p:cNvSpPr/>
            <p:nvPr userDrawn="1"/>
          </p:nvSpPr>
          <p:spPr bwMode="auto">
            <a:xfrm>
              <a:off x="2689658" y="2623494"/>
              <a:ext cx="131151"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4"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742" name="i$1îḓê"/>
            <p:cNvSpPr/>
            <p:nvPr userDrawn="1"/>
          </p:nvSpPr>
          <p:spPr bwMode="auto">
            <a:xfrm>
              <a:off x="2649541" y="2714528"/>
              <a:ext cx="131151" cy="80233"/>
            </a:xfrm>
            <a:custGeom>
              <a:avLst/>
              <a:gdLst>
                <a:gd name="T0" fmla="*/ 34 w 36"/>
                <a:gd name="T1" fmla="*/ 11 h 22"/>
                <a:gd name="T2" fmla="*/ 23 w 36"/>
                <a:gd name="T3" fmla="*/ 0 h 22"/>
                <a:gd name="T4" fmla="*/ 2 w 36"/>
                <a:gd name="T5" fmla="*/ 11 h 22"/>
                <a:gd name="T6" fmla="*/ 13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3" y="0"/>
                  </a:cubicBezTo>
                  <a:cubicBezTo>
                    <a:pt x="14" y="0"/>
                    <a:pt x="5" y="5"/>
                    <a:pt x="2" y="11"/>
                  </a:cubicBezTo>
                  <a:cubicBezTo>
                    <a:pt x="0" y="17"/>
                    <a:pt x="5" y="22"/>
                    <a:pt x="13" y="22"/>
                  </a:cubicBezTo>
                  <a:cubicBezTo>
                    <a:pt x="22" y="22"/>
                    <a:pt x="31" y="17"/>
                    <a:pt x="34" y="11"/>
                  </a:cubicBezTo>
                  <a:close/>
                </a:path>
              </a:pathLst>
            </a:custGeom>
            <a:grpFill/>
            <a:ln>
              <a:noFill/>
            </a:ln>
          </p:spPr>
          <p:txBody>
            <a:bodyPr anchor="ctr"/>
            <a:lstStyle/>
            <a:p>
              <a:pPr algn="ctr"/>
              <a:endParaRPr>
                <a:solidFill>
                  <a:schemeClr val="accent1">
                    <a:lumMod val="50000"/>
                  </a:schemeClr>
                </a:solidFill>
              </a:endParaRPr>
            </a:p>
          </p:txBody>
        </p:sp>
        <p:sp>
          <p:nvSpPr>
            <p:cNvPr id="743" name="ïşḻîḑè"/>
            <p:cNvSpPr/>
            <p:nvPr userDrawn="1"/>
          </p:nvSpPr>
          <p:spPr bwMode="auto">
            <a:xfrm>
              <a:off x="3055337" y="1804190"/>
              <a:ext cx="112636" cy="61718"/>
            </a:xfrm>
            <a:custGeom>
              <a:avLst/>
              <a:gdLst>
                <a:gd name="T0" fmla="*/ 29 w 31"/>
                <a:gd name="T1" fmla="*/ 9 h 17"/>
                <a:gd name="T2" fmla="*/ 19 w 31"/>
                <a:gd name="T3" fmla="*/ 0 h 17"/>
                <a:gd name="T4" fmla="*/ 2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9" y="0"/>
                  </a:cubicBezTo>
                  <a:cubicBezTo>
                    <a:pt x="11" y="0"/>
                    <a:pt x="4" y="4"/>
                    <a:pt x="2" y="9"/>
                  </a:cubicBezTo>
                  <a:cubicBezTo>
                    <a:pt x="0" y="13"/>
                    <a:pt x="4" y="17"/>
                    <a:pt x="12" y="17"/>
                  </a:cubicBezTo>
                  <a:cubicBezTo>
                    <a:pt x="19" y="17"/>
                    <a:pt x="27" y="13"/>
                    <a:pt x="29" y="9"/>
                  </a:cubicBezTo>
                  <a:close/>
                </a:path>
              </a:pathLst>
            </a:custGeom>
            <a:grpFill/>
            <a:ln>
              <a:noFill/>
            </a:ln>
          </p:spPr>
          <p:txBody>
            <a:bodyPr anchor="ctr"/>
            <a:lstStyle/>
            <a:p>
              <a:pPr algn="ctr"/>
              <a:endParaRPr>
                <a:solidFill>
                  <a:schemeClr val="accent1">
                    <a:lumMod val="50000"/>
                  </a:schemeClr>
                </a:solidFill>
              </a:endParaRPr>
            </a:p>
          </p:txBody>
        </p:sp>
        <p:sp>
          <p:nvSpPr>
            <p:cNvPr id="744" name="îṩ1îḓé"/>
            <p:cNvSpPr/>
            <p:nvPr userDrawn="1"/>
          </p:nvSpPr>
          <p:spPr bwMode="auto">
            <a:xfrm>
              <a:off x="3022934" y="1878251"/>
              <a:ext cx="115721" cy="61718"/>
            </a:xfrm>
            <a:custGeom>
              <a:avLst/>
              <a:gdLst>
                <a:gd name="T0" fmla="*/ 30 w 32"/>
                <a:gd name="T1" fmla="*/ 9 h 17"/>
                <a:gd name="T2" fmla="*/ 19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45" name="iṣḷiḍê"/>
            <p:cNvSpPr/>
            <p:nvPr userDrawn="1"/>
          </p:nvSpPr>
          <p:spPr bwMode="auto">
            <a:xfrm>
              <a:off x="2988990" y="1953855"/>
              <a:ext cx="117264" cy="63261"/>
            </a:xfrm>
            <a:custGeom>
              <a:avLst/>
              <a:gdLst>
                <a:gd name="T0" fmla="*/ 30 w 32"/>
                <a:gd name="T1" fmla="*/ 8 h 17"/>
                <a:gd name="T2" fmla="*/ 19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2" y="0"/>
                    <a:pt x="4" y="4"/>
                    <a:pt x="2" y="8"/>
                  </a:cubicBezTo>
                  <a:cubicBezTo>
                    <a:pt x="0" y="13"/>
                    <a:pt x="4"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46" name="í$1idé"/>
            <p:cNvSpPr/>
            <p:nvPr userDrawn="1"/>
          </p:nvSpPr>
          <p:spPr bwMode="auto">
            <a:xfrm>
              <a:off x="2964302" y="1734757"/>
              <a:ext cx="112636" cy="58632"/>
            </a:xfrm>
            <a:custGeom>
              <a:avLst/>
              <a:gdLst>
                <a:gd name="T0" fmla="*/ 29 w 31"/>
                <a:gd name="T1" fmla="*/ 8 h 16"/>
                <a:gd name="T2" fmla="*/ 19 w 31"/>
                <a:gd name="T3" fmla="*/ 0 h 16"/>
                <a:gd name="T4" fmla="*/ 2 w 31"/>
                <a:gd name="T5" fmla="*/ 8 h 16"/>
                <a:gd name="T6" fmla="*/ 12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31" y="3"/>
                    <a:pt x="27" y="0"/>
                    <a:pt x="19" y="0"/>
                  </a:cubicBezTo>
                  <a:cubicBezTo>
                    <a:pt x="12" y="0"/>
                    <a:pt x="4" y="3"/>
                    <a:pt x="2" y="8"/>
                  </a:cubicBezTo>
                  <a:cubicBezTo>
                    <a:pt x="0" y="12"/>
                    <a:pt x="4" y="16"/>
                    <a:pt x="12" y="16"/>
                  </a:cubicBezTo>
                  <a:cubicBezTo>
                    <a:pt x="19"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747" name="işľíḓé"/>
            <p:cNvSpPr/>
            <p:nvPr userDrawn="1"/>
          </p:nvSpPr>
          <p:spPr bwMode="auto">
            <a:xfrm>
              <a:off x="2930358" y="1804190"/>
              <a:ext cx="114178" cy="61718"/>
            </a:xfrm>
            <a:custGeom>
              <a:avLst/>
              <a:gdLst>
                <a:gd name="T0" fmla="*/ 29 w 31"/>
                <a:gd name="T1" fmla="*/ 9 h 17"/>
                <a:gd name="T2" fmla="*/ 19 w 31"/>
                <a:gd name="T3" fmla="*/ 0 h 17"/>
                <a:gd name="T4" fmla="*/ 2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7" y="0"/>
                    <a:pt x="19" y="0"/>
                  </a:cubicBezTo>
                  <a:cubicBezTo>
                    <a:pt x="12" y="0"/>
                    <a:pt x="4" y="4"/>
                    <a:pt x="2" y="9"/>
                  </a:cubicBezTo>
                  <a:cubicBezTo>
                    <a:pt x="0" y="13"/>
                    <a:pt x="4" y="17"/>
                    <a:pt x="12" y="17"/>
                  </a:cubicBezTo>
                  <a:cubicBezTo>
                    <a:pt x="20" y="17"/>
                    <a:pt x="27" y="13"/>
                    <a:pt x="29" y="9"/>
                  </a:cubicBezTo>
                  <a:close/>
                </a:path>
              </a:pathLst>
            </a:custGeom>
            <a:grpFill/>
            <a:ln>
              <a:noFill/>
            </a:ln>
          </p:spPr>
          <p:txBody>
            <a:bodyPr anchor="ctr"/>
            <a:lstStyle/>
            <a:p>
              <a:pPr algn="ctr"/>
              <a:endParaRPr>
                <a:solidFill>
                  <a:schemeClr val="accent1">
                    <a:lumMod val="50000"/>
                  </a:schemeClr>
                </a:solidFill>
              </a:endParaRPr>
            </a:p>
          </p:txBody>
        </p:sp>
        <p:sp>
          <p:nvSpPr>
            <p:cNvPr id="748" name="îSḷîḓè"/>
            <p:cNvSpPr/>
            <p:nvPr userDrawn="1"/>
          </p:nvSpPr>
          <p:spPr bwMode="auto">
            <a:xfrm>
              <a:off x="2860926" y="1953855"/>
              <a:ext cx="117264" cy="63261"/>
            </a:xfrm>
            <a:custGeom>
              <a:avLst/>
              <a:gdLst>
                <a:gd name="T0" fmla="*/ 30 w 32"/>
                <a:gd name="T1" fmla="*/ 8 h 17"/>
                <a:gd name="T2" fmla="*/ 20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2" y="0"/>
                    <a:pt x="4" y="4"/>
                    <a:pt x="2" y="8"/>
                  </a:cubicBezTo>
                  <a:cubicBezTo>
                    <a:pt x="0" y="13"/>
                    <a:pt x="5"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749" name="íŝḷiḑé"/>
            <p:cNvSpPr/>
            <p:nvPr userDrawn="1"/>
          </p:nvSpPr>
          <p:spPr bwMode="auto">
            <a:xfrm>
              <a:off x="2825437" y="2031003"/>
              <a:ext cx="120350" cy="61718"/>
            </a:xfrm>
            <a:custGeom>
              <a:avLst/>
              <a:gdLst>
                <a:gd name="T0" fmla="*/ 31 w 33"/>
                <a:gd name="T1" fmla="*/ 9 h 17"/>
                <a:gd name="T2" fmla="*/ 21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8" y="0"/>
                    <a:pt x="21" y="0"/>
                  </a:cubicBezTo>
                  <a:cubicBezTo>
                    <a:pt x="13" y="0"/>
                    <a:pt x="5" y="4"/>
                    <a:pt x="2" y="9"/>
                  </a:cubicBezTo>
                  <a:cubicBezTo>
                    <a:pt x="0" y="13"/>
                    <a:pt x="5" y="17"/>
                    <a:pt x="13" y="17"/>
                  </a:cubicBezTo>
                  <a:cubicBezTo>
                    <a:pt x="21"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50" name="ïśļiďé"/>
            <p:cNvSpPr/>
            <p:nvPr userDrawn="1"/>
          </p:nvSpPr>
          <p:spPr bwMode="auto">
            <a:xfrm>
              <a:off x="2788407" y="2108150"/>
              <a:ext cx="124979" cy="64804"/>
            </a:xfrm>
            <a:custGeom>
              <a:avLst/>
              <a:gdLst>
                <a:gd name="T0" fmla="*/ 31 w 34"/>
                <a:gd name="T1" fmla="*/ 9 h 18"/>
                <a:gd name="T2" fmla="*/ 21 w 34"/>
                <a:gd name="T3" fmla="*/ 0 h 18"/>
                <a:gd name="T4" fmla="*/ 2 w 34"/>
                <a:gd name="T5" fmla="*/ 9 h 18"/>
                <a:gd name="T6" fmla="*/ 13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29" y="0"/>
                    <a:pt x="21" y="0"/>
                  </a:cubicBezTo>
                  <a:cubicBezTo>
                    <a:pt x="13" y="0"/>
                    <a:pt x="5" y="4"/>
                    <a:pt x="2" y="9"/>
                  </a:cubicBezTo>
                  <a:cubicBezTo>
                    <a:pt x="0" y="14"/>
                    <a:pt x="5" y="18"/>
                    <a:pt x="13" y="18"/>
                  </a:cubicBezTo>
                  <a:cubicBezTo>
                    <a:pt x="21"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51" name="işḷiḋè"/>
            <p:cNvSpPr/>
            <p:nvPr userDrawn="1"/>
          </p:nvSpPr>
          <p:spPr bwMode="auto">
            <a:xfrm>
              <a:off x="2752919" y="2188383"/>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752" name="îṧḻíḑé"/>
            <p:cNvSpPr/>
            <p:nvPr userDrawn="1"/>
          </p:nvSpPr>
          <p:spPr bwMode="auto">
            <a:xfrm>
              <a:off x="2715889" y="2271702"/>
              <a:ext cx="123436" cy="69433"/>
            </a:xfrm>
            <a:custGeom>
              <a:avLst/>
              <a:gdLst>
                <a:gd name="T0" fmla="*/ 32 w 34"/>
                <a:gd name="T1" fmla="*/ 9 h 19"/>
                <a:gd name="T2" fmla="*/ 21 w 34"/>
                <a:gd name="T3" fmla="*/ 0 h 19"/>
                <a:gd name="T4" fmla="*/ 2 w 34"/>
                <a:gd name="T5" fmla="*/ 9 h 19"/>
                <a:gd name="T6" fmla="*/ 12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4"/>
                    <a:pt x="4" y="19"/>
                    <a:pt x="12"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753" name="ïśḷíďé"/>
            <p:cNvSpPr/>
            <p:nvPr userDrawn="1"/>
          </p:nvSpPr>
          <p:spPr bwMode="auto">
            <a:xfrm>
              <a:off x="2675772" y="2356565"/>
              <a:ext cx="128065" cy="69433"/>
            </a:xfrm>
            <a:custGeom>
              <a:avLst/>
              <a:gdLst>
                <a:gd name="T0" fmla="*/ 32 w 35"/>
                <a:gd name="T1" fmla="*/ 9 h 19"/>
                <a:gd name="T2" fmla="*/ 22 w 35"/>
                <a:gd name="T3" fmla="*/ 0 h 19"/>
                <a:gd name="T4" fmla="*/ 2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3" y="0"/>
                    <a:pt x="5" y="4"/>
                    <a:pt x="2" y="9"/>
                  </a:cubicBezTo>
                  <a:cubicBezTo>
                    <a:pt x="0" y="15"/>
                    <a:pt x="5" y="19"/>
                    <a:pt x="13" y="19"/>
                  </a:cubicBezTo>
                  <a:cubicBezTo>
                    <a:pt x="21"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754" name="ïṥḷiďé"/>
            <p:cNvSpPr/>
            <p:nvPr userDrawn="1"/>
          </p:nvSpPr>
          <p:spPr bwMode="auto">
            <a:xfrm>
              <a:off x="2635655" y="2439884"/>
              <a:ext cx="128065" cy="74061"/>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2" y="10"/>
                  </a:cubicBezTo>
                  <a:cubicBezTo>
                    <a:pt x="0" y="16"/>
                    <a:pt x="5" y="20"/>
                    <a:pt x="13"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755" name="i$ļîdê"/>
            <p:cNvSpPr/>
            <p:nvPr userDrawn="1"/>
          </p:nvSpPr>
          <p:spPr bwMode="auto">
            <a:xfrm>
              <a:off x="2590909" y="2532461"/>
              <a:ext cx="132693"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5" y="0"/>
                    <a:pt x="6" y="4"/>
                    <a:pt x="3" y="10"/>
                  </a:cubicBezTo>
                  <a:cubicBezTo>
                    <a:pt x="0" y="15"/>
                    <a:pt x="5" y="20"/>
                    <a:pt x="14" y="20"/>
                  </a:cubicBezTo>
                  <a:cubicBezTo>
                    <a:pt x="22"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756" name="iṧ1ïdê"/>
            <p:cNvSpPr/>
            <p:nvPr userDrawn="1"/>
          </p:nvSpPr>
          <p:spPr bwMode="auto">
            <a:xfrm>
              <a:off x="2550793" y="2623494"/>
              <a:ext cx="132693" cy="72519"/>
            </a:xfrm>
            <a:custGeom>
              <a:avLst/>
              <a:gdLst>
                <a:gd name="T0" fmla="*/ 34 w 36"/>
                <a:gd name="T1" fmla="*/ 10 h 20"/>
                <a:gd name="T2" fmla="*/ 23 w 36"/>
                <a:gd name="T3" fmla="*/ 0 h 20"/>
                <a:gd name="T4" fmla="*/ 3 w 36"/>
                <a:gd name="T5" fmla="*/ 10 h 20"/>
                <a:gd name="T6" fmla="*/ 1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3"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757" name="ïṩḷiďe"/>
            <p:cNvSpPr/>
            <p:nvPr userDrawn="1"/>
          </p:nvSpPr>
          <p:spPr bwMode="auto">
            <a:xfrm>
              <a:off x="2507590" y="2714528"/>
              <a:ext cx="135779" cy="80233"/>
            </a:xfrm>
            <a:custGeom>
              <a:avLst/>
              <a:gdLst>
                <a:gd name="T0" fmla="*/ 34 w 37"/>
                <a:gd name="T1" fmla="*/ 11 h 22"/>
                <a:gd name="T2" fmla="*/ 23 w 37"/>
                <a:gd name="T3" fmla="*/ 0 h 22"/>
                <a:gd name="T4" fmla="*/ 3 w 37"/>
                <a:gd name="T5" fmla="*/ 11 h 22"/>
                <a:gd name="T6" fmla="*/ 14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2" y="0"/>
                    <a:pt x="23" y="0"/>
                  </a:cubicBezTo>
                  <a:cubicBezTo>
                    <a:pt x="15" y="0"/>
                    <a:pt x="5" y="5"/>
                    <a:pt x="3" y="11"/>
                  </a:cubicBezTo>
                  <a:cubicBezTo>
                    <a:pt x="0" y="17"/>
                    <a:pt x="5" y="22"/>
                    <a:pt x="14" y="22"/>
                  </a:cubicBezTo>
                  <a:cubicBezTo>
                    <a:pt x="22" y="22"/>
                    <a:pt x="32" y="17"/>
                    <a:pt x="34" y="11"/>
                  </a:cubicBezTo>
                  <a:close/>
                </a:path>
              </a:pathLst>
            </a:custGeom>
            <a:grpFill/>
            <a:ln>
              <a:noFill/>
            </a:ln>
          </p:spPr>
          <p:txBody>
            <a:bodyPr anchor="ctr"/>
            <a:lstStyle/>
            <a:p>
              <a:pPr algn="ctr"/>
              <a:endParaRPr>
                <a:solidFill>
                  <a:schemeClr val="accent1">
                    <a:lumMod val="50000"/>
                  </a:schemeClr>
                </a:solidFill>
              </a:endParaRPr>
            </a:p>
          </p:txBody>
        </p:sp>
        <p:sp>
          <p:nvSpPr>
            <p:cNvPr id="758" name="îš1iḋè"/>
            <p:cNvSpPr/>
            <p:nvPr userDrawn="1"/>
          </p:nvSpPr>
          <p:spPr bwMode="auto">
            <a:xfrm>
              <a:off x="2839324" y="1734757"/>
              <a:ext cx="117264" cy="58632"/>
            </a:xfrm>
            <a:custGeom>
              <a:avLst/>
              <a:gdLst>
                <a:gd name="T0" fmla="*/ 30 w 32"/>
                <a:gd name="T1" fmla="*/ 8 h 16"/>
                <a:gd name="T2" fmla="*/ 20 w 32"/>
                <a:gd name="T3" fmla="*/ 0 h 16"/>
                <a:gd name="T4" fmla="*/ 2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7" y="0"/>
                    <a:pt x="20" y="0"/>
                  </a:cubicBezTo>
                  <a:cubicBezTo>
                    <a:pt x="12" y="0"/>
                    <a:pt x="5" y="3"/>
                    <a:pt x="2" y="8"/>
                  </a:cubicBezTo>
                  <a:cubicBezTo>
                    <a:pt x="0" y="12"/>
                    <a:pt x="5" y="16"/>
                    <a:pt x="12" y="16"/>
                  </a:cubicBezTo>
                  <a:cubicBezTo>
                    <a:pt x="20" y="16"/>
                    <a:pt x="28" y="12"/>
                    <a:pt x="30" y="8"/>
                  </a:cubicBezTo>
                  <a:close/>
                </a:path>
              </a:pathLst>
            </a:custGeom>
            <a:grpFill/>
            <a:ln>
              <a:noFill/>
            </a:ln>
          </p:spPr>
          <p:txBody>
            <a:bodyPr anchor="ctr"/>
            <a:lstStyle/>
            <a:p>
              <a:pPr algn="ctr"/>
              <a:endParaRPr>
                <a:solidFill>
                  <a:schemeClr val="accent1">
                    <a:lumMod val="50000"/>
                  </a:schemeClr>
                </a:solidFill>
              </a:endParaRPr>
            </a:p>
          </p:txBody>
        </p:sp>
        <p:sp>
          <p:nvSpPr>
            <p:cNvPr id="759" name="ïṥlïḍè"/>
            <p:cNvSpPr/>
            <p:nvPr userDrawn="1"/>
          </p:nvSpPr>
          <p:spPr bwMode="auto">
            <a:xfrm>
              <a:off x="2806922" y="1804190"/>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20" y="0"/>
                  </a:cubicBezTo>
                  <a:cubicBezTo>
                    <a:pt x="12" y="0"/>
                    <a:pt x="4"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60" name="îS1iďe"/>
            <p:cNvSpPr/>
            <p:nvPr userDrawn="1"/>
          </p:nvSpPr>
          <p:spPr bwMode="auto">
            <a:xfrm>
              <a:off x="2769891" y="1878251"/>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61" name="ïSḷïḍê"/>
            <p:cNvSpPr/>
            <p:nvPr userDrawn="1"/>
          </p:nvSpPr>
          <p:spPr bwMode="auto">
            <a:xfrm>
              <a:off x="2734404" y="1953855"/>
              <a:ext cx="120350" cy="63261"/>
            </a:xfrm>
            <a:custGeom>
              <a:avLst/>
              <a:gdLst>
                <a:gd name="T0" fmla="*/ 31 w 33"/>
                <a:gd name="T1" fmla="*/ 8 h 17"/>
                <a:gd name="T2" fmla="*/ 21 w 33"/>
                <a:gd name="T3" fmla="*/ 0 h 17"/>
                <a:gd name="T4" fmla="*/ 3 w 33"/>
                <a:gd name="T5" fmla="*/ 8 h 17"/>
                <a:gd name="T6" fmla="*/ 13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8" y="0"/>
                    <a:pt x="21" y="0"/>
                  </a:cubicBezTo>
                  <a:cubicBezTo>
                    <a:pt x="13" y="0"/>
                    <a:pt x="5" y="4"/>
                    <a:pt x="3" y="8"/>
                  </a:cubicBezTo>
                  <a:cubicBezTo>
                    <a:pt x="0" y="13"/>
                    <a:pt x="5" y="17"/>
                    <a:pt x="13" y="17"/>
                  </a:cubicBezTo>
                  <a:cubicBezTo>
                    <a:pt x="20" y="17"/>
                    <a:pt x="29" y="13"/>
                    <a:pt x="31" y="8"/>
                  </a:cubicBezTo>
                  <a:close/>
                </a:path>
              </a:pathLst>
            </a:custGeom>
            <a:grpFill/>
            <a:ln>
              <a:noFill/>
            </a:ln>
          </p:spPr>
          <p:txBody>
            <a:bodyPr anchor="ctr"/>
            <a:lstStyle/>
            <a:p>
              <a:pPr algn="ctr"/>
              <a:endParaRPr>
                <a:solidFill>
                  <a:schemeClr val="accent1">
                    <a:lumMod val="50000"/>
                  </a:schemeClr>
                </a:solidFill>
              </a:endParaRPr>
            </a:p>
          </p:txBody>
        </p:sp>
        <p:sp>
          <p:nvSpPr>
            <p:cNvPr id="762" name="îşlïḑé"/>
            <p:cNvSpPr/>
            <p:nvPr userDrawn="1"/>
          </p:nvSpPr>
          <p:spPr bwMode="auto">
            <a:xfrm>
              <a:off x="2697373" y="2031003"/>
              <a:ext cx="120350" cy="61718"/>
            </a:xfrm>
            <a:custGeom>
              <a:avLst/>
              <a:gdLst>
                <a:gd name="T0" fmla="*/ 31 w 33"/>
                <a:gd name="T1" fmla="*/ 9 h 17"/>
                <a:gd name="T2" fmla="*/ 21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2" y="9"/>
                  </a:cubicBezTo>
                  <a:cubicBezTo>
                    <a:pt x="0" y="13"/>
                    <a:pt x="5" y="17"/>
                    <a:pt x="13"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63" name="ïṣļïḑe"/>
            <p:cNvSpPr/>
            <p:nvPr userDrawn="1"/>
          </p:nvSpPr>
          <p:spPr bwMode="auto">
            <a:xfrm>
              <a:off x="2660342" y="2108150"/>
              <a:ext cx="120350" cy="64804"/>
            </a:xfrm>
            <a:custGeom>
              <a:avLst/>
              <a:gdLst>
                <a:gd name="T0" fmla="*/ 31 w 33"/>
                <a:gd name="T1" fmla="*/ 9 h 18"/>
                <a:gd name="T2" fmla="*/ 21 w 33"/>
                <a:gd name="T3" fmla="*/ 0 h 18"/>
                <a:gd name="T4" fmla="*/ 2 w 33"/>
                <a:gd name="T5" fmla="*/ 9 h 18"/>
                <a:gd name="T6" fmla="*/ 12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33" y="4"/>
                    <a:pt x="29" y="0"/>
                    <a:pt x="21" y="0"/>
                  </a:cubicBezTo>
                  <a:cubicBezTo>
                    <a:pt x="13" y="0"/>
                    <a:pt x="4" y="4"/>
                    <a:pt x="2" y="9"/>
                  </a:cubicBezTo>
                  <a:cubicBezTo>
                    <a:pt x="0" y="14"/>
                    <a:pt x="4" y="18"/>
                    <a:pt x="12" y="18"/>
                  </a:cubicBezTo>
                  <a:cubicBezTo>
                    <a:pt x="20"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64" name="îsḻíḓé"/>
            <p:cNvSpPr/>
            <p:nvPr userDrawn="1"/>
          </p:nvSpPr>
          <p:spPr bwMode="auto">
            <a:xfrm>
              <a:off x="2620226" y="2188383"/>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765" name="îśľîḋê"/>
            <p:cNvSpPr/>
            <p:nvPr userDrawn="1"/>
          </p:nvSpPr>
          <p:spPr bwMode="auto">
            <a:xfrm>
              <a:off x="2580109" y="2271702"/>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66" name="ïṧľîḍê"/>
            <p:cNvSpPr/>
            <p:nvPr userDrawn="1"/>
          </p:nvSpPr>
          <p:spPr bwMode="auto">
            <a:xfrm>
              <a:off x="2539993" y="2356565"/>
              <a:ext cx="128065" cy="69433"/>
            </a:xfrm>
            <a:custGeom>
              <a:avLst/>
              <a:gdLst>
                <a:gd name="T0" fmla="*/ 32 w 35"/>
                <a:gd name="T1" fmla="*/ 9 h 19"/>
                <a:gd name="T2" fmla="*/ 22 w 35"/>
                <a:gd name="T3" fmla="*/ 0 h 19"/>
                <a:gd name="T4" fmla="*/ 2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2" y="9"/>
                  </a:cubicBezTo>
                  <a:cubicBezTo>
                    <a:pt x="0" y="15"/>
                    <a:pt x="5" y="19"/>
                    <a:pt x="13" y="19"/>
                  </a:cubicBezTo>
                  <a:cubicBezTo>
                    <a:pt x="21" y="19"/>
                    <a:pt x="30" y="15"/>
                    <a:pt x="32" y="9"/>
                  </a:cubicBezTo>
                  <a:close/>
                </a:path>
              </a:pathLst>
            </a:custGeom>
            <a:grpFill/>
            <a:ln>
              <a:noFill/>
            </a:ln>
          </p:spPr>
          <p:txBody>
            <a:bodyPr anchor="ctr"/>
            <a:lstStyle/>
            <a:p>
              <a:pPr algn="ctr"/>
              <a:endParaRPr>
                <a:solidFill>
                  <a:schemeClr val="accent1">
                    <a:lumMod val="50000"/>
                  </a:schemeClr>
                </a:solidFill>
              </a:endParaRPr>
            </a:p>
          </p:txBody>
        </p:sp>
        <p:sp>
          <p:nvSpPr>
            <p:cNvPr id="767" name="íṣļíḑe"/>
            <p:cNvSpPr/>
            <p:nvPr userDrawn="1"/>
          </p:nvSpPr>
          <p:spPr bwMode="auto">
            <a:xfrm>
              <a:off x="2496790" y="2439884"/>
              <a:ext cx="131151" cy="74061"/>
            </a:xfrm>
            <a:custGeom>
              <a:avLst/>
              <a:gdLst>
                <a:gd name="T0" fmla="*/ 33 w 36"/>
                <a:gd name="T1" fmla="*/ 10 h 20"/>
                <a:gd name="T2" fmla="*/ 23 w 36"/>
                <a:gd name="T3" fmla="*/ 0 h 20"/>
                <a:gd name="T4" fmla="*/ 3 w 36"/>
                <a:gd name="T5" fmla="*/ 10 h 20"/>
                <a:gd name="T6" fmla="*/ 1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5" y="20"/>
                    <a:pt x="14"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68" name="ïşḻïḓé"/>
            <p:cNvSpPr/>
            <p:nvPr userDrawn="1"/>
          </p:nvSpPr>
          <p:spPr bwMode="auto">
            <a:xfrm>
              <a:off x="2456674" y="2532461"/>
              <a:ext cx="131151" cy="72519"/>
            </a:xfrm>
            <a:custGeom>
              <a:avLst/>
              <a:gdLst>
                <a:gd name="T0" fmla="*/ 33 w 36"/>
                <a:gd name="T1" fmla="*/ 10 h 20"/>
                <a:gd name="T2" fmla="*/ 22 w 36"/>
                <a:gd name="T3" fmla="*/ 0 h 20"/>
                <a:gd name="T4" fmla="*/ 2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2" y="0"/>
                  </a:cubicBezTo>
                  <a:cubicBezTo>
                    <a:pt x="14" y="0"/>
                    <a:pt x="5" y="4"/>
                    <a:pt x="2" y="10"/>
                  </a:cubicBezTo>
                  <a:cubicBezTo>
                    <a:pt x="0" y="15"/>
                    <a:pt x="4" y="20"/>
                    <a:pt x="13" y="20"/>
                  </a:cubicBezTo>
                  <a:cubicBezTo>
                    <a:pt x="21"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769" name="îşļïḑê"/>
            <p:cNvSpPr/>
            <p:nvPr userDrawn="1"/>
          </p:nvSpPr>
          <p:spPr bwMode="auto">
            <a:xfrm>
              <a:off x="2413471" y="2623494"/>
              <a:ext cx="131151" cy="72519"/>
            </a:xfrm>
            <a:custGeom>
              <a:avLst/>
              <a:gdLst>
                <a:gd name="T0" fmla="*/ 33 w 36"/>
                <a:gd name="T1" fmla="*/ 10 h 20"/>
                <a:gd name="T2" fmla="*/ 23 w 36"/>
                <a:gd name="T3" fmla="*/ 0 h 20"/>
                <a:gd name="T4" fmla="*/ 2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3" y="0"/>
                  </a:cubicBezTo>
                  <a:cubicBezTo>
                    <a:pt x="14" y="0"/>
                    <a:pt x="5" y="4"/>
                    <a:pt x="2" y="10"/>
                  </a:cubicBezTo>
                  <a:cubicBezTo>
                    <a:pt x="0" y="16"/>
                    <a:pt x="4" y="20"/>
                    <a:pt x="13"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770" name="iṥliḍe"/>
            <p:cNvSpPr/>
            <p:nvPr userDrawn="1"/>
          </p:nvSpPr>
          <p:spPr bwMode="auto">
            <a:xfrm>
              <a:off x="2365639" y="2714528"/>
              <a:ext cx="134237" cy="80233"/>
            </a:xfrm>
            <a:custGeom>
              <a:avLst/>
              <a:gdLst>
                <a:gd name="T0" fmla="*/ 35 w 37"/>
                <a:gd name="T1" fmla="*/ 11 h 22"/>
                <a:gd name="T2" fmla="*/ 24 w 37"/>
                <a:gd name="T3" fmla="*/ 0 h 22"/>
                <a:gd name="T4" fmla="*/ 3 w 37"/>
                <a:gd name="T5" fmla="*/ 11 h 22"/>
                <a:gd name="T6" fmla="*/ 14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7" y="5"/>
                    <a:pt x="32" y="0"/>
                    <a:pt x="24" y="0"/>
                  </a:cubicBezTo>
                  <a:cubicBezTo>
                    <a:pt x="15" y="0"/>
                    <a:pt x="6" y="5"/>
                    <a:pt x="3" y="11"/>
                  </a:cubicBezTo>
                  <a:cubicBezTo>
                    <a:pt x="0" y="17"/>
                    <a:pt x="5" y="22"/>
                    <a:pt x="14" y="22"/>
                  </a:cubicBezTo>
                  <a:cubicBezTo>
                    <a:pt x="22"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771" name="íṧḷídê"/>
            <p:cNvSpPr/>
            <p:nvPr userDrawn="1"/>
          </p:nvSpPr>
          <p:spPr bwMode="auto">
            <a:xfrm>
              <a:off x="2317808" y="2810191"/>
              <a:ext cx="138865" cy="80233"/>
            </a:xfrm>
            <a:custGeom>
              <a:avLst/>
              <a:gdLst>
                <a:gd name="T0" fmla="*/ 35 w 38"/>
                <a:gd name="T1" fmla="*/ 11 h 22"/>
                <a:gd name="T2" fmla="*/ 24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5" y="22"/>
                    <a:pt x="14" y="22"/>
                  </a:cubicBezTo>
                  <a:cubicBezTo>
                    <a:pt x="23" y="22"/>
                    <a:pt x="33" y="17"/>
                    <a:pt x="35" y="11"/>
                  </a:cubicBezTo>
                  <a:close/>
                </a:path>
              </a:pathLst>
            </a:custGeom>
            <a:grpFill/>
            <a:ln>
              <a:noFill/>
            </a:ln>
          </p:spPr>
          <p:txBody>
            <a:bodyPr anchor="ctr"/>
            <a:lstStyle/>
            <a:p>
              <a:pPr algn="ctr"/>
              <a:endParaRPr>
                <a:solidFill>
                  <a:schemeClr val="accent1">
                    <a:lumMod val="50000"/>
                  </a:schemeClr>
                </a:solidFill>
              </a:endParaRPr>
            </a:p>
          </p:txBody>
        </p:sp>
        <p:sp>
          <p:nvSpPr>
            <p:cNvPr id="772" name="iślîḍê"/>
            <p:cNvSpPr/>
            <p:nvPr userDrawn="1"/>
          </p:nvSpPr>
          <p:spPr bwMode="auto">
            <a:xfrm>
              <a:off x="2269977" y="2907396"/>
              <a:ext cx="143495" cy="84863"/>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3"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773" name="îśľîḍê"/>
            <p:cNvSpPr/>
            <p:nvPr userDrawn="1"/>
          </p:nvSpPr>
          <p:spPr bwMode="auto">
            <a:xfrm>
              <a:off x="2354839" y="1734757"/>
              <a:ext cx="115721" cy="58632"/>
            </a:xfrm>
            <a:custGeom>
              <a:avLst/>
              <a:gdLst>
                <a:gd name="T0" fmla="*/ 29 w 32"/>
                <a:gd name="T1" fmla="*/ 8 h 16"/>
                <a:gd name="T2" fmla="*/ 20 w 32"/>
                <a:gd name="T3" fmla="*/ 0 h 16"/>
                <a:gd name="T4" fmla="*/ 2 w 32"/>
                <a:gd name="T5" fmla="*/ 8 h 16"/>
                <a:gd name="T6" fmla="*/ 11 w 32"/>
                <a:gd name="T7" fmla="*/ 16 h 16"/>
                <a:gd name="T8" fmla="*/ 29 w 32"/>
                <a:gd name="T9" fmla="*/ 8 h 16"/>
              </a:gdLst>
              <a:ahLst/>
              <a:cxnLst>
                <a:cxn ang="0">
                  <a:pos x="T0" y="T1"/>
                </a:cxn>
                <a:cxn ang="0">
                  <a:pos x="T2" y="T3"/>
                </a:cxn>
                <a:cxn ang="0">
                  <a:pos x="T4" y="T5"/>
                </a:cxn>
                <a:cxn ang="0">
                  <a:pos x="T6" y="T7"/>
                </a:cxn>
                <a:cxn ang="0">
                  <a:pos x="T8" y="T9"/>
                </a:cxn>
              </a:cxnLst>
              <a:rect l="0" t="0" r="r" b="b"/>
              <a:pathLst>
                <a:path w="32" h="16">
                  <a:moveTo>
                    <a:pt x="29" y="8"/>
                  </a:moveTo>
                  <a:cubicBezTo>
                    <a:pt x="32" y="3"/>
                    <a:pt x="27" y="0"/>
                    <a:pt x="20" y="0"/>
                  </a:cubicBezTo>
                  <a:cubicBezTo>
                    <a:pt x="12" y="0"/>
                    <a:pt x="4" y="3"/>
                    <a:pt x="2" y="8"/>
                  </a:cubicBezTo>
                  <a:cubicBezTo>
                    <a:pt x="0" y="12"/>
                    <a:pt x="4" y="16"/>
                    <a:pt x="11" y="16"/>
                  </a:cubicBezTo>
                  <a:cubicBezTo>
                    <a:pt x="19"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774" name="îšľîde"/>
            <p:cNvSpPr/>
            <p:nvPr userDrawn="1"/>
          </p:nvSpPr>
          <p:spPr bwMode="auto">
            <a:xfrm>
              <a:off x="2475189" y="1734757"/>
              <a:ext cx="115721" cy="58632"/>
            </a:xfrm>
            <a:custGeom>
              <a:avLst/>
              <a:gdLst>
                <a:gd name="T0" fmla="*/ 30 w 32"/>
                <a:gd name="T1" fmla="*/ 8 h 16"/>
                <a:gd name="T2" fmla="*/ 20 w 32"/>
                <a:gd name="T3" fmla="*/ 0 h 16"/>
                <a:gd name="T4" fmla="*/ 2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8" y="0"/>
                    <a:pt x="20" y="0"/>
                  </a:cubicBezTo>
                  <a:cubicBezTo>
                    <a:pt x="13" y="0"/>
                    <a:pt x="5" y="3"/>
                    <a:pt x="2" y="8"/>
                  </a:cubicBezTo>
                  <a:cubicBezTo>
                    <a:pt x="0" y="12"/>
                    <a:pt x="4" y="16"/>
                    <a:pt x="12" y="16"/>
                  </a:cubicBezTo>
                  <a:cubicBezTo>
                    <a:pt x="19" y="16"/>
                    <a:pt x="27" y="12"/>
                    <a:pt x="30" y="8"/>
                  </a:cubicBezTo>
                  <a:close/>
                </a:path>
              </a:pathLst>
            </a:custGeom>
            <a:grpFill/>
            <a:ln>
              <a:noFill/>
            </a:ln>
          </p:spPr>
          <p:txBody>
            <a:bodyPr anchor="ctr"/>
            <a:lstStyle/>
            <a:p>
              <a:pPr algn="ctr"/>
              <a:endParaRPr>
                <a:solidFill>
                  <a:schemeClr val="accent1">
                    <a:lumMod val="50000"/>
                  </a:schemeClr>
                </a:solidFill>
              </a:endParaRPr>
            </a:p>
          </p:txBody>
        </p:sp>
        <p:sp>
          <p:nvSpPr>
            <p:cNvPr id="775" name="íšlîḑê"/>
            <p:cNvSpPr/>
            <p:nvPr userDrawn="1"/>
          </p:nvSpPr>
          <p:spPr bwMode="auto">
            <a:xfrm>
              <a:off x="2595539" y="1734757"/>
              <a:ext cx="117264" cy="58632"/>
            </a:xfrm>
            <a:custGeom>
              <a:avLst/>
              <a:gdLst>
                <a:gd name="T0" fmla="*/ 30 w 32"/>
                <a:gd name="T1" fmla="*/ 8 h 16"/>
                <a:gd name="T2" fmla="*/ 20 w 32"/>
                <a:gd name="T3" fmla="*/ 0 h 16"/>
                <a:gd name="T4" fmla="*/ 3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8" y="0"/>
                    <a:pt x="20" y="0"/>
                  </a:cubicBezTo>
                  <a:cubicBezTo>
                    <a:pt x="13" y="0"/>
                    <a:pt x="5" y="3"/>
                    <a:pt x="3" y="8"/>
                  </a:cubicBezTo>
                  <a:cubicBezTo>
                    <a:pt x="0" y="12"/>
                    <a:pt x="5" y="16"/>
                    <a:pt x="12" y="16"/>
                  </a:cubicBezTo>
                  <a:cubicBezTo>
                    <a:pt x="20" y="16"/>
                    <a:pt x="28" y="12"/>
                    <a:pt x="30" y="8"/>
                  </a:cubicBezTo>
                  <a:close/>
                </a:path>
              </a:pathLst>
            </a:custGeom>
            <a:grpFill/>
            <a:ln>
              <a:noFill/>
            </a:ln>
          </p:spPr>
          <p:txBody>
            <a:bodyPr anchor="ctr"/>
            <a:lstStyle/>
            <a:p>
              <a:pPr algn="ctr"/>
              <a:endParaRPr>
                <a:solidFill>
                  <a:schemeClr val="accent1">
                    <a:lumMod val="50000"/>
                  </a:schemeClr>
                </a:solidFill>
              </a:endParaRPr>
            </a:p>
          </p:txBody>
        </p:sp>
        <p:sp>
          <p:nvSpPr>
            <p:cNvPr id="776" name="î$lídê"/>
            <p:cNvSpPr/>
            <p:nvPr userDrawn="1"/>
          </p:nvSpPr>
          <p:spPr bwMode="auto">
            <a:xfrm>
              <a:off x="2558508" y="1804190"/>
              <a:ext cx="117264" cy="61718"/>
            </a:xfrm>
            <a:custGeom>
              <a:avLst/>
              <a:gdLst>
                <a:gd name="T0" fmla="*/ 30 w 32"/>
                <a:gd name="T1" fmla="*/ 9 h 17"/>
                <a:gd name="T2" fmla="*/ 20 w 32"/>
                <a:gd name="T3" fmla="*/ 0 h 17"/>
                <a:gd name="T4" fmla="*/ 3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3"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77" name="íṣḻiḓé"/>
            <p:cNvSpPr/>
            <p:nvPr userDrawn="1"/>
          </p:nvSpPr>
          <p:spPr bwMode="auto">
            <a:xfrm>
              <a:off x="2523020" y="1878251"/>
              <a:ext cx="115721"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4" y="4"/>
                    <a:pt x="2" y="9"/>
                  </a:cubicBezTo>
                  <a:cubicBezTo>
                    <a:pt x="0" y="13"/>
                    <a:pt x="4" y="17"/>
                    <a:pt x="12" y="17"/>
                  </a:cubicBezTo>
                  <a:cubicBezTo>
                    <a:pt x="19"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78" name="íSľîḍè"/>
            <p:cNvSpPr/>
            <p:nvPr userDrawn="1"/>
          </p:nvSpPr>
          <p:spPr bwMode="auto">
            <a:xfrm>
              <a:off x="2482903" y="1953855"/>
              <a:ext cx="120350" cy="63261"/>
            </a:xfrm>
            <a:custGeom>
              <a:avLst/>
              <a:gdLst>
                <a:gd name="T0" fmla="*/ 31 w 33"/>
                <a:gd name="T1" fmla="*/ 8 h 17"/>
                <a:gd name="T2" fmla="*/ 21 w 33"/>
                <a:gd name="T3" fmla="*/ 0 h 17"/>
                <a:gd name="T4" fmla="*/ 2 w 33"/>
                <a:gd name="T5" fmla="*/ 8 h 17"/>
                <a:gd name="T6" fmla="*/ 12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9" y="0"/>
                    <a:pt x="21" y="0"/>
                  </a:cubicBezTo>
                  <a:cubicBezTo>
                    <a:pt x="13" y="0"/>
                    <a:pt x="5" y="4"/>
                    <a:pt x="2"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79" name="íṡlíḍé"/>
            <p:cNvSpPr/>
            <p:nvPr userDrawn="1"/>
          </p:nvSpPr>
          <p:spPr bwMode="auto">
            <a:xfrm>
              <a:off x="2442787" y="2031003"/>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3" y="9"/>
                  </a:cubicBezTo>
                  <a:cubicBezTo>
                    <a:pt x="0" y="13"/>
                    <a:pt x="4" y="17"/>
                    <a:pt x="12"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780" name="îṥḷîďe"/>
            <p:cNvSpPr/>
            <p:nvPr userDrawn="1"/>
          </p:nvSpPr>
          <p:spPr bwMode="auto">
            <a:xfrm>
              <a:off x="2401127" y="2108150"/>
              <a:ext cx="124979" cy="64804"/>
            </a:xfrm>
            <a:custGeom>
              <a:avLst/>
              <a:gdLst>
                <a:gd name="T0" fmla="*/ 31 w 34"/>
                <a:gd name="T1" fmla="*/ 9 h 18"/>
                <a:gd name="T2" fmla="*/ 21 w 34"/>
                <a:gd name="T3" fmla="*/ 0 h 18"/>
                <a:gd name="T4" fmla="*/ 2 w 34"/>
                <a:gd name="T5" fmla="*/ 9 h 18"/>
                <a:gd name="T6" fmla="*/ 1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29" y="0"/>
                    <a:pt x="21" y="0"/>
                  </a:cubicBezTo>
                  <a:cubicBezTo>
                    <a:pt x="13" y="0"/>
                    <a:pt x="5" y="4"/>
                    <a:pt x="2" y="9"/>
                  </a:cubicBezTo>
                  <a:cubicBezTo>
                    <a:pt x="0" y="14"/>
                    <a:pt x="4" y="18"/>
                    <a:pt x="12" y="18"/>
                  </a:cubicBezTo>
                  <a:cubicBezTo>
                    <a:pt x="20"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781" name="íṡḷíďè"/>
            <p:cNvSpPr/>
            <p:nvPr userDrawn="1"/>
          </p:nvSpPr>
          <p:spPr bwMode="auto">
            <a:xfrm>
              <a:off x="2357925" y="2188383"/>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782" name="îSlîḍé"/>
            <p:cNvSpPr/>
            <p:nvPr userDrawn="1"/>
          </p:nvSpPr>
          <p:spPr bwMode="auto">
            <a:xfrm>
              <a:off x="2314722" y="2271702"/>
              <a:ext cx="128065" cy="69433"/>
            </a:xfrm>
            <a:custGeom>
              <a:avLst/>
              <a:gdLst>
                <a:gd name="T0" fmla="*/ 33 w 35"/>
                <a:gd name="T1" fmla="*/ 9 h 19"/>
                <a:gd name="T2" fmla="*/ 23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4"/>
                    <a:pt x="5" y="19"/>
                    <a:pt x="13" y="19"/>
                  </a:cubicBezTo>
                  <a:cubicBezTo>
                    <a:pt x="21"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783" name="ïṡ1ïḋê"/>
            <p:cNvSpPr/>
            <p:nvPr userDrawn="1"/>
          </p:nvSpPr>
          <p:spPr bwMode="auto">
            <a:xfrm>
              <a:off x="2269977" y="2356565"/>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1" y="0"/>
                    <a:pt x="23" y="0"/>
                  </a:cubicBezTo>
                  <a:cubicBezTo>
                    <a:pt x="15" y="0"/>
                    <a:pt x="6" y="4"/>
                    <a:pt x="3" y="9"/>
                  </a:cubicBezTo>
                  <a:cubicBezTo>
                    <a:pt x="0" y="15"/>
                    <a:pt x="5" y="19"/>
                    <a:pt x="13"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784" name="ïṧľiḋe"/>
            <p:cNvSpPr/>
            <p:nvPr userDrawn="1"/>
          </p:nvSpPr>
          <p:spPr bwMode="auto">
            <a:xfrm>
              <a:off x="2226774" y="2439884"/>
              <a:ext cx="131151" cy="74061"/>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4" y="20"/>
                    <a:pt x="13"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785" name="îśḷîďè"/>
            <p:cNvSpPr/>
            <p:nvPr userDrawn="1"/>
          </p:nvSpPr>
          <p:spPr bwMode="auto">
            <a:xfrm>
              <a:off x="2178943" y="2532461"/>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5"/>
                    <a:pt x="5" y="20"/>
                    <a:pt x="13" y="20"/>
                  </a:cubicBezTo>
                  <a:cubicBezTo>
                    <a:pt x="22"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786" name="iṧḷïḓè"/>
            <p:cNvSpPr/>
            <p:nvPr userDrawn="1"/>
          </p:nvSpPr>
          <p:spPr bwMode="auto">
            <a:xfrm>
              <a:off x="2131111" y="2623494"/>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5" y="20"/>
                    <a:pt x="13"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787" name="ïş1iďè"/>
            <p:cNvSpPr/>
            <p:nvPr userDrawn="1"/>
          </p:nvSpPr>
          <p:spPr bwMode="auto">
            <a:xfrm>
              <a:off x="2189743" y="1804190"/>
              <a:ext cx="117264" cy="61718"/>
            </a:xfrm>
            <a:custGeom>
              <a:avLst/>
              <a:gdLst>
                <a:gd name="T0" fmla="*/ 30 w 32"/>
                <a:gd name="T1" fmla="*/ 9 h 17"/>
                <a:gd name="T2" fmla="*/ 21 w 32"/>
                <a:gd name="T3" fmla="*/ 0 h 17"/>
                <a:gd name="T4" fmla="*/ 2 w 32"/>
                <a:gd name="T5" fmla="*/ 9 h 17"/>
                <a:gd name="T6" fmla="*/ 1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1" y="0"/>
                  </a:cubicBezTo>
                  <a:cubicBezTo>
                    <a:pt x="13" y="0"/>
                    <a:pt x="5" y="4"/>
                    <a:pt x="2" y="9"/>
                  </a:cubicBezTo>
                  <a:cubicBezTo>
                    <a:pt x="0" y="13"/>
                    <a:pt x="4" y="17"/>
                    <a:pt x="11" y="17"/>
                  </a:cubicBezTo>
                  <a:cubicBezTo>
                    <a:pt x="19" y="17"/>
                    <a:pt x="27" y="13"/>
                    <a:pt x="30" y="9"/>
                  </a:cubicBezTo>
                  <a:close/>
                </a:path>
              </a:pathLst>
            </a:custGeom>
            <a:grpFill/>
            <a:ln>
              <a:noFill/>
            </a:ln>
          </p:spPr>
          <p:txBody>
            <a:bodyPr anchor="ctr"/>
            <a:lstStyle/>
            <a:p>
              <a:pPr algn="ctr"/>
              <a:endParaRPr>
                <a:solidFill>
                  <a:schemeClr val="accent1">
                    <a:lumMod val="50000"/>
                  </a:schemeClr>
                </a:solidFill>
              </a:endParaRPr>
            </a:p>
          </p:txBody>
        </p:sp>
        <p:sp>
          <p:nvSpPr>
            <p:cNvPr id="788" name="iŝ1íḑe"/>
            <p:cNvSpPr/>
            <p:nvPr userDrawn="1"/>
          </p:nvSpPr>
          <p:spPr bwMode="auto">
            <a:xfrm>
              <a:off x="2314722" y="1804190"/>
              <a:ext cx="115721" cy="61718"/>
            </a:xfrm>
            <a:custGeom>
              <a:avLst/>
              <a:gdLst>
                <a:gd name="T0" fmla="*/ 30 w 32"/>
                <a:gd name="T1" fmla="*/ 9 h 17"/>
                <a:gd name="T2" fmla="*/ 20 w 32"/>
                <a:gd name="T3" fmla="*/ 0 h 17"/>
                <a:gd name="T4" fmla="*/ 2 w 32"/>
                <a:gd name="T5" fmla="*/ 9 h 17"/>
                <a:gd name="T6" fmla="*/ 1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4" y="17"/>
                    <a:pt x="11" y="17"/>
                  </a:cubicBezTo>
                  <a:cubicBezTo>
                    <a:pt x="19" y="17"/>
                    <a:pt x="27" y="13"/>
                    <a:pt x="30" y="9"/>
                  </a:cubicBezTo>
                  <a:close/>
                </a:path>
              </a:pathLst>
            </a:custGeom>
            <a:grpFill/>
            <a:ln>
              <a:noFill/>
            </a:ln>
          </p:spPr>
          <p:txBody>
            <a:bodyPr anchor="ctr"/>
            <a:lstStyle/>
            <a:p>
              <a:pPr algn="ctr"/>
              <a:endParaRPr>
                <a:solidFill>
                  <a:schemeClr val="accent1">
                    <a:lumMod val="50000"/>
                  </a:schemeClr>
                </a:solidFill>
              </a:endParaRPr>
            </a:p>
          </p:txBody>
        </p:sp>
        <p:sp>
          <p:nvSpPr>
            <p:cNvPr id="789" name="íŝlïḓe"/>
            <p:cNvSpPr/>
            <p:nvPr userDrawn="1"/>
          </p:nvSpPr>
          <p:spPr bwMode="auto">
            <a:xfrm>
              <a:off x="2435072" y="1804190"/>
              <a:ext cx="120350" cy="61718"/>
            </a:xfrm>
            <a:custGeom>
              <a:avLst/>
              <a:gdLst>
                <a:gd name="T0" fmla="*/ 30 w 33"/>
                <a:gd name="T1" fmla="*/ 9 h 17"/>
                <a:gd name="T2" fmla="*/ 21 w 33"/>
                <a:gd name="T3" fmla="*/ 0 h 17"/>
                <a:gd name="T4" fmla="*/ 3 w 33"/>
                <a:gd name="T5" fmla="*/ 9 h 17"/>
                <a:gd name="T6" fmla="*/ 12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33" y="4"/>
                    <a:pt x="28" y="0"/>
                    <a:pt x="21" y="0"/>
                  </a:cubicBezTo>
                  <a:cubicBezTo>
                    <a:pt x="13" y="0"/>
                    <a:pt x="5" y="4"/>
                    <a:pt x="3" y="9"/>
                  </a:cubicBezTo>
                  <a:cubicBezTo>
                    <a:pt x="0" y="13"/>
                    <a:pt x="5"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90" name="ïṩlíďé"/>
            <p:cNvSpPr/>
            <p:nvPr userDrawn="1"/>
          </p:nvSpPr>
          <p:spPr bwMode="auto">
            <a:xfrm>
              <a:off x="1895041" y="1878251"/>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1" name="îşlïḑé"/>
            <p:cNvSpPr/>
            <p:nvPr userDrawn="1"/>
          </p:nvSpPr>
          <p:spPr bwMode="auto">
            <a:xfrm>
              <a:off x="2023105" y="1878251"/>
              <a:ext cx="120350" cy="61718"/>
            </a:xfrm>
            <a:custGeom>
              <a:avLst/>
              <a:gdLst>
                <a:gd name="T0" fmla="*/ 30 w 33"/>
                <a:gd name="T1" fmla="*/ 9 h 17"/>
                <a:gd name="T2" fmla="*/ 21 w 33"/>
                <a:gd name="T3" fmla="*/ 0 h 17"/>
                <a:gd name="T4" fmla="*/ 2 w 33"/>
                <a:gd name="T5" fmla="*/ 9 h 17"/>
                <a:gd name="T6" fmla="*/ 1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33" y="4"/>
                    <a:pt x="29" y="0"/>
                    <a:pt x="21" y="0"/>
                  </a:cubicBezTo>
                  <a:cubicBezTo>
                    <a:pt x="14" y="0"/>
                    <a:pt x="5" y="4"/>
                    <a:pt x="2" y="9"/>
                  </a:cubicBezTo>
                  <a:cubicBezTo>
                    <a:pt x="0" y="13"/>
                    <a:pt x="4" y="17"/>
                    <a:pt x="11" y="17"/>
                  </a:cubicBezTo>
                  <a:cubicBezTo>
                    <a:pt x="19"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792" name="ïsļïdè"/>
            <p:cNvSpPr/>
            <p:nvPr userDrawn="1"/>
          </p:nvSpPr>
          <p:spPr bwMode="auto">
            <a:xfrm>
              <a:off x="2146541"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3" name="ïṣḷïďé"/>
            <p:cNvSpPr/>
            <p:nvPr userDrawn="1"/>
          </p:nvSpPr>
          <p:spPr bwMode="auto">
            <a:xfrm>
              <a:off x="2269977"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4" name="isḷîḋe"/>
            <p:cNvSpPr/>
            <p:nvPr userDrawn="1"/>
          </p:nvSpPr>
          <p:spPr bwMode="auto">
            <a:xfrm>
              <a:off x="2394956"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5"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795" name="iś1îďè"/>
            <p:cNvSpPr/>
            <p:nvPr userDrawn="1"/>
          </p:nvSpPr>
          <p:spPr bwMode="auto">
            <a:xfrm>
              <a:off x="1850295" y="1953855"/>
              <a:ext cx="124979"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2" y="0"/>
                  </a:cubicBezTo>
                  <a:cubicBezTo>
                    <a:pt x="14" y="0"/>
                    <a:pt x="6" y="4"/>
                    <a:pt x="3" y="8"/>
                  </a:cubicBezTo>
                  <a:cubicBezTo>
                    <a:pt x="0" y="13"/>
                    <a:pt x="4" y="17"/>
                    <a:pt x="12" y="17"/>
                  </a:cubicBezTo>
                  <a:cubicBezTo>
                    <a:pt x="19"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96" name="iṡ1íḑê"/>
            <p:cNvSpPr/>
            <p:nvPr userDrawn="1"/>
          </p:nvSpPr>
          <p:spPr bwMode="auto">
            <a:xfrm>
              <a:off x="1975274" y="1953855"/>
              <a:ext cx="123436"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2" y="0"/>
                  </a:cubicBezTo>
                  <a:cubicBezTo>
                    <a:pt x="15" y="0"/>
                    <a:pt x="6" y="4"/>
                    <a:pt x="3" y="8"/>
                  </a:cubicBezTo>
                  <a:cubicBezTo>
                    <a:pt x="0" y="13"/>
                    <a:pt x="4" y="17"/>
                    <a:pt x="12" y="17"/>
                  </a:cubicBezTo>
                  <a:cubicBezTo>
                    <a:pt x="20" y="17"/>
                    <a:pt x="29" y="13"/>
                    <a:pt x="31" y="8"/>
                  </a:cubicBezTo>
                  <a:close/>
                </a:path>
              </a:pathLst>
            </a:custGeom>
            <a:grpFill/>
            <a:ln>
              <a:noFill/>
            </a:ln>
          </p:spPr>
          <p:txBody>
            <a:bodyPr anchor="ctr"/>
            <a:lstStyle/>
            <a:p>
              <a:pPr algn="ctr"/>
              <a:endParaRPr>
                <a:solidFill>
                  <a:schemeClr val="accent1">
                    <a:lumMod val="50000"/>
                  </a:schemeClr>
                </a:solidFill>
              </a:endParaRPr>
            </a:p>
          </p:txBody>
        </p:sp>
        <p:sp>
          <p:nvSpPr>
            <p:cNvPr id="797" name="i$1îḍè"/>
            <p:cNvSpPr/>
            <p:nvPr userDrawn="1"/>
          </p:nvSpPr>
          <p:spPr bwMode="auto">
            <a:xfrm>
              <a:off x="2103338" y="1953855"/>
              <a:ext cx="123436"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29" y="0"/>
                    <a:pt x="22" y="0"/>
                  </a:cubicBezTo>
                  <a:cubicBezTo>
                    <a:pt x="14" y="0"/>
                    <a:pt x="5" y="4"/>
                    <a:pt x="3"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98" name="íṣļïďe"/>
            <p:cNvSpPr/>
            <p:nvPr userDrawn="1"/>
          </p:nvSpPr>
          <p:spPr bwMode="auto">
            <a:xfrm>
              <a:off x="2229860" y="1953855"/>
              <a:ext cx="120350" cy="63261"/>
            </a:xfrm>
            <a:custGeom>
              <a:avLst/>
              <a:gdLst>
                <a:gd name="T0" fmla="*/ 31 w 33"/>
                <a:gd name="T1" fmla="*/ 8 h 17"/>
                <a:gd name="T2" fmla="*/ 21 w 33"/>
                <a:gd name="T3" fmla="*/ 0 h 17"/>
                <a:gd name="T4" fmla="*/ 2 w 33"/>
                <a:gd name="T5" fmla="*/ 8 h 17"/>
                <a:gd name="T6" fmla="*/ 12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9" y="0"/>
                    <a:pt x="21" y="0"/>
                  </a:cubicBezTo>
                  <a:cubicBezTo>
                    <a:pt x="13" y="0"/>
                    <a:pt x="5" y="4"/>
                    <a:pt x="2"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799" name="íšľîḋé"/>
            <p:cNvSpPr/>
            <p:nvPr userDrawn="1"/>
          </p:nvSpPr>
          <p:spPr bwMode="auto">
            <a:xfrm>
              <a:off x="2354839" y="1953855"/>
              <a:ext cx="123436" cy="63261"/>
            </a:xfrm>
            <a:custGeom>
              <a:avLst/>
              <a:gdLst>
                <a:gd name="T0" fmla="*/ 31 w 34"/>
                <a:gd name="T1" fmla="*/ 8 h 17"/>
                <a:gd name="T2" fmla="*/ 21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29" y="0"/>
                    <a:pt x="21" y="0"/>
                  </a:cubicBezTo>
                  <a:cubicBezTo>
                    <a:pt x="14" y="0"/>
                    <a:pt x="5" y="4"/>
                    <a:pt x="3" y="8"/>
                  </a:cubicBezTo>
                  <a:cubicBezTo>
                    <a:pt x="0" y="13"/>
                    <a:pt x="5" y="17"/>
                    <a:pt x="12" y="17"/>
                  </a:cubicBezTo>
                  <a:cubicBezTo>
                    <a:pt x="20" y="17"/>
                    <a:pt x="29" y="13"/>
                    <a:pt x="31" y="8"/>
                  </a:cubicBezTo>
                  <a:close/>
                </a:path>
              </a:pathLst>
            </a:custGeom>
            <a:grpFill/>
            <a:ln>
              <a:noFill/>
            </a:ln>
          </p:spPr>
          <p:txBody>
            <a:bodyPr anchor="ctr"/>
            <a:lstStyle/>
            <a:p>
              <a:pPr algn="ctr"/>
              <a:endParaRPr>
                <a:solidFill>
                  <a:schemeClr val="accent1">
                    <a:lumMod val="50000"/>
                  </a:schemeClr>
                </a:solidFill>
              </a:endParaRPr>
            </a:p>
          </p:txBody>
        </p:sp>
        <p:sp>
          <p:nvSpPr>
            <p:cNvPr id="800" name="ïşḷiḑè"/>
            <p:cNvSpPr/>
            <p:nvPr userDrawn="1"/>
          </p:nvSpPr>
          <p:spPr bwMode="auto">
            <a:xfrm>
              <a:off x="1804007" y="2031003"/>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6" y="4"/>
                    <a:pt x="3" y="9"/>
                  </a:cubicBezTo>
                  <a:cubicBezTo>
                    <a:pt x="0" y="13"/>
                    <a:pt x="4" y="17"/>
                    <a:pt x="12"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1" name="íṡ1íḓé"/>
            <p:cNvSpPr/>
            <p:nvPr userDrawn="1"/>
          </p:nvSpPr>
          <p:spPr bwMode="auto">
            <a:xfrm>
              <a:off x="1930528" y="2031003"/>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2" name="íṩḻïḓê"/>
            <p:cNvSpPr/>
            <p:nvPr userDrawn="1"/>
          </p:nvSpPr>
          <p:spPr bwMode="auto">
            <a:xfrm>
              <a:off x="2058593" y="2031003"/>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3" name="íṣļídé"/>
            <p:cNvSpPr/>
            <p:nvPr userDrawn="1"/>
          </p:nvSpPr>
          <p:spPr bwMode="auto">
            <a:xfrm>
              <a:off x="2186657" y="2031003"/>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29"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04" name="íśľïḋe"/>
            <p:cNvSpPr/>
            <p:nvPr userDrawn="1"/>
          </p:nvSpPr>
          <p:spPr bwMode="auto">
            <a:xfrm>
              <a:off x="2314722" y="2031003"/>
              <a:ext cx="123436" cy="61718"/>
            </a:xfrm>
            <a:custGeom>
              <a:avLst/>
              <a:gdLst>
                <a:gd name="T0" fmla="*/ 31 w 34"/>
                <a:gd name="T1" fmla="*/ 9 h 17"/>
                <a:gd name="T2" fmla="*/ 21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29" y="0"/>
                    <a:pt x="21" y="0"/>
                  </a:cubicBezTo>
                  <a:cubicBezTo>
                    <a:pt x="14" y="0"/>
                    <a:pt x="5" y="4"/>
                    <a:pt x="3" y="9"/>
                  </a:cubicBezTo>
                  <a:cubicBezTo>
                    <a:pt x="0" y="13"/>
                    <a:pt x="4" y="17"/>
                    <a:pt x="12"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805" name="ïṩ1íḍé"/>
            <p:cNvSpPr/>
            <p:nvPr userDrawn="1"/>
          </p:nvSpPr>
          <p:spPr bwMode="auto">
            <a:xfrm>
              <a:off x="1625025" y="2108150"/>
              <a:ext cx="128065"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6" name="isļïde"/>
            <p:cNvSpPr/>
            <p:nvPr userDrawn="1"/>
          </p:nvSpPr>
          <p:spPr bwMode="auto">
            <a:xfrm>
              <a:off x="1753090" y="2108150"/>
              <a:ext cx="126522"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7" name="ísḻïḑè"/>
            <p:cNvSpPr/>
            <p:nvPr userDrawn="1"/>
          </p:nvSpPr>
          <p:spPr bwMode="auto">
            <a:xfrm>
              <a:off x="1884240" y="2108150"/>
              <a:ext cx="123436" cy="64804"/>
            </a:xfrm>
            <a:custGeom>
              <a:avLst/>
              <a:gdLst>
                <a:gd name="T0" fmla="*/ 32 w 34"/>
                <a:gd name="T1" fmla="*/ 9 h 18"/>
                <a:gd name="T2" fmla="*/ 22 w 34"/>
                <a:gd name="T3" fmla="*/ 0 h 18"/>
                <a:gd name="T4" fmla="*/ 3 w 34"/>
                <a:gd name="T5" fmla="*/ 9 h 18"/>
                <a:gd name="T6" fmla="*/ 12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30" y="0"/>
                    <a:pt x="22" y="0"/>
                  </a:cubicBezTo>
                  <a:cubicBezTo>
                    <a:pt x="14"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8" name="íṥlîḋé"/>
            <p:cNvSpPr/>
            <p:nvPr userDrawn="1"/>
          </p:nvSpPr>
          <p:spPr bwMode="auto">
            <a:xfrm>
              <a:off x="2010761" y="2108150"/>
              <a:ext cx="128065"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09" name="iŝḷíḑè"/>
            <p:cNvSpPr/>
            <p:nvPr userDrawn="1"/>
          </p:nvSpPr>
          <p:spPr bwMode="auto">
            <a:xfrm>
              <a:off x="2143455" y="2108150"/>
              <a:ext cx="123436" cy="64804"/>
            </a:xfrm>
            <a:custGeom>
              <a:avLst/>
              <a:gdLst>
                <a:gd name="T0" fmla="*/ 31 w 34"/>
                <a:gd name="T1" fmla="*/ 9 h 18"/>
                <a:gd name="T2" fmla="*/ 22 w 34"/>
                <a:gd name="T3" fmla="*/ 0 h 18"/>
                <a:gd name="T4" fmla="*/ 3 w 34"/>
                <a:gd name="T5" fmla="*/ 9 h 18"/>
                <a:gd name="T6" fmla="*/ 1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30" y="0"/>
                    <a:pt x="22" y="0"/>
                  </a:cubicBezTo>
                  <a:cubicBezTo>
                    <a:pt x="14" y="0"/>
                    <a:pt x="5" y="4"/>
                    <a:pt x="3" y="9"/>
                  </a:cubicBezTo>
                  <a:cubicBezTo>
                    <a:pt x="0" y="14"/>
                    <a:pt x="4" y="18"/>
                    <a:pt x="12" y="18"/>
                  </a:cubicBezTo>
                  <a:cubicBezTo>
                    <a:pt x="20" y="18"/>
                    <a:pt x="29" y="14"/>
                    <a:pt x="31" y="9"/>
                  </a:cubicBezTo>
                  <a:close/>
                </a:path>
              </a:pathLst>
            </a:custGeom>
            <a:grpFill/>
            <a:ln>
              <a:noFill/>
            </a:ln>
          </p:spPr>
          <p:txBody>
            <a:bodyPr anchor="ctr"/>
            <a:lstStyle/>
            <a:p>
              <a:pPr algn="ctr"/>
              <a:endParaRPr>
                <a:solidFill>
                  <a:schemeClr val="accent1">
                    <a:lumMod val="50000"/>
                  </a:schemeClr>
                </a:solidFill>
              </a:endParaRPr>
            </a:p>
          </p:txBody>
        </p:sp>
        <p:sp>
          <p:nvSpPr>
            <p:cNvPr id="810" name="ïṣ1iḑe"/>
            <p:cNvSpPr/>
            <p:nvPr userDrawn="1"/>
          </p:nvSpPr>
          <p:spPr bwMode="auto">
            <a:xfrm>
              <a:off x="2269977" y="2108150"/>
              <a:ext cx="124979" cy="64804"/>
            </a:xfrm>
            <a:custGeom>
              <a:avLst/>
              <a:gdLst>
                <a:gd name="T0" fmla="*/ 32 w 34"/>
                <a:gd name="T1" fmla="*/ 9 h 18"/>
                <a:gd name="T2" fmla="*/ 22 w 34"/>
                <a:gd name="T3" fmla="*/ 0 h 18"/>
                <a:gd name="T4" fmla="*/ 3 w 34"/>
                <a:gd name="T5" fmla="*/ 9 h 18"/>
                <a:gd name="T6" fmla="*/ 13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30" y="0"/>
                    <a:pt x="22" y="0"/>
                  </a:cubicBezTo>
                  <a:cubicBezTo>
                    <a:pt x="14" y="0"/>
                    <a:pt x="6" y="4"/>
                    <a:pt x="3" y="9"/>
                  </a:cubicBezTo>
                  <a:cubicBezTo>
                    <a:pt x="0" y="14"/>
                    <a:pt x="5" y="18"/>
                    <a:pt x="13" y="18"/>
                  </a:cubicBezTo>
                  <a:cubicBezTo>
                    <a:pt x="21"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11" name="îSḻiḑé"/>
            <p:cNvSpPr/>
            <p:nvPr userDrawn="1"/>
          </p:nvSpPr>
          <p:spPr bwMode="auto">
            <a:xfrm>
              <a:off x="1023276" y="1878251"/>
              <a:ext cx="126522" cy="61718"/>
            </a:xfrm>
            <a:custGeom>
              <a:avLst/>
              <a:gdLst>
                <a:gd name="T0" fmla="*/ 31 w 35"/>
                <a:gd name="T1" fmla="*/ 9 h 17"/>
                <a:gd name="T2" fmla="*/ 23 w 35"/>
                <a:gd name="T3" fmla="*/ 0 h 17"/>
                <a:gd name="T4" fmla="*/ 3 w 35"/>
                <a:gd name="T5" fmla="*/ 9 h 17"/>
                <a:gd name="T6" fmla="*/ 11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3" y="9"/>
                  </a:cubicBezTo>
                  <a:cubicBezTo>
                    <a:pt x="0" y="13"/>
                    <a:pt x="3"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2" name="iṩļîďê"/>
            <p:cNvSpPr/>
            <p:nvPr userDrawn="1"/>
          </p:nvSpPr>
          <p:spPr bwMode="auto">
            <a:xfrm>
              <a:off x="1146711" y="1878251"/>
              <a:ext cx="128065" cy="61718"/>
            </a:xfrm>
            <a:custGeom>
              <a:avLst/>
              <a:gdLst>
                <a:gd name="T0" fmla="*/ 31 w 35"/>
                <a:gd name="T1" fmla="*/ 9 h 17"/>
                <a:gd name="T2" fmla="*/ 23 w 35"/>
                <a:gd name="T3" fmla="*/ 0 h 17"/>
                <a:gd name="T4" fmla="*/ 3 w 35"/>
                <a:gd name="T5" fmla="*/ 9 h 17"/>
                <a:gd name="T6" fmla="*/ 11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3" y="9"/>
                  </a:cubicBezTo>
                  <a:cubicBezTo>
                    <a:pt x="0" y="13"/>
                    <a:pt x="4"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3" name="îṥḷïḑê"/>
            <p:cNvSpPr/>
            <p:nvPr userDrawn="1"/>
          </p:nvSpPr>
          <p:spPr bwMode="auto">
            <a:xfrm>
              <a:off x="1270147" y="1878251"/>
              <a:ext cx="128065" cy="61718"/>
            </a:xfrm>
            <a:custGeom>
              <a:avLst/>
              <a:gdLst>
                <a:gd name="T0" fmla="*/ 31 w 35"/>
                <a:gd name="T1" fmla="*/ 9 h 17"/>
                <a:gd name="T2" fmla="*/ 23 w 35"/>
                <a:gd name="T3" fmla="*/ 0 h 17"/>
                <a:gd name="T4" fmla="*/ 4 w 35"/>
                <a:gd name="T5" fmla="*/ 9 h 17"/>
                <a:gd name="T6" fmla="*/ 12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4" y="9"/>
                  </a:cubicBezTo>
                  <a:cubicBezTo>
                    <a:pt x="0" y="13"/>
                    <a:pt x="4" y="17"/>
                    <a:pt x="12"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4" name="ïSlíḋê"/>
            <p:cNvSpPr/>
            <p:nvPr userDrawn="1"/>
          </p:nvSpPr>
          <p:spPr bwMode="auto">
            <a:xfrm>
              <a:off x="1398211" y="1878251"/>
              <a:ext cx="124979"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3" y="17"/>
                    <a:pt x="11" y="17"/>
                  </a:cubicBezTo>
                  <a:cubicBezTo>
                    <a:pt x="19" y="17"/>
                    <a:pt x="27" y="13"/>
                    <a:pt x="31" y="9"/>
                  </a:cubicBezTo>
                  <a:close/>
                </a:path>
              </a:pathLst>
            </a:custGeom>
            <a:grpFill/>
            <a:ln>
              <a:noFill/>
            </a:ln>
          </p:spPr>
          <p:txBody>
            <a:bodyPr anchor="ctr"/>
            <a:lstStyle/>
            <a:p>
              <a:pPr algn="ctr"/>
              <a:endParaRPr>
                <a:solidFill>
                  <a:schemeClr val="accent1">
                    <a:lumMod val="50000"/>
                  </a:schemeClr>
                </a:solidFill>
              </a:endParaRPr>
            </a:p>
          </p:txBody>
        </p:sp>
        <p:sp>
          <p:nvSpPr>
            <p:cNvPr id="815" name="ïşļiďè"/>
            <p:cNvSpPr/>
            <p:nvPr userDrawn="1"/>
          </p:nvSpPr>
          <p:spPr bwMode="auto">
            <a:xfrm>
              <a:off x="1523190" y="1878251"/>
              <a:ext cx="123436"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3"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6" name="i$ļïḋè"/>
            <p:cNvSpPr/>
            <p:nvPr userDrawn="1"/>
          </p:nvSpPr>
          <p:spPr bwMode="auto">
            <a:xfrm>
              <a:off x="1646626" y="1878251"/>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7" name="íSḻîḑê"/>
            <p:cNvSpPr/>
            <p:nvPr userDrawn="1"/>
          </p:nvSpPr>
          <p:spPr bwMode="auto">
            <a:xfrm>
              <a:off x="1770062" y="1878251"/>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20"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18" name="iṥḷïḓe"/>
            <p:cNvSpPr/>
            <p:nvPr userDrawn="1"/>
          </p:nvSpPr>
          <p:spPr bwMode="auto">
            <a:xfrm>
              <a:off x="839665" y="1953855"/>
              <a:ext cx="128065" cy="63261"/>
            </a:xfrm>
            <a:custGeom>
              <a:avLst/>
              <a:gdLst>
                <a:gd name="T0" fmla="*/ 31 w 35"/>
                <a:gd name="T1" fmla="*/ 8 h 17"/>
                <a:gd name="T2" fmla="*/ 24 w 35"/>
                <a:gd name="T3" fmla="*/ 0 h 17"/>
                <a:gd name="T4" fmla="*/ 3 w 35"/>
                <a:gd name="T5" fmla="*/ 8 h 17"/>
                <a:gd name="T6" fmla="*/ 11 w 35"/>
                <a:gd name="T7" fmla="*/ 17 h 17"/>
                <a:gd name="T8" fmla="*/ 31 w 35"/>
                <a:gd name="T9" fmla="*/ 8 h 17"/>
              </a:gdLst>
              <a:ahLst/>
              <a:cxnLst>
                <a:cxn ang="0">
                  <a:pos x="T0" y="T1"/>
                </a:cxn>
                <a:cxn ang="0">
                  <a:pos x="T2" y="T3"/>
                </a:cxn>
                <a:cxn ang="0">
                  <a:pos x="T4" y="T5"/>
                </a:cxn>
                <a:cxn ang="0">
                  <a:pos x="T6" y="T7"/>
                </a:cxn>
                <a:cxn ang="0">
                  <a:pos x="T8" y="T9"/>
                </a:cxn>
              </a:cxnLst>
              <a:rect l="0" t="0" r="r" b="b"/>
              <a:pathLst>
                <a:path w="35" h="17">
                  <a:moveTo>
                    <a:pt x="31" y="8"/>
                  </a:moveTo>
                  <a:cubicBezTo>
                    <a:pt x="35" y="4"/>
                    <a:pt x="32" y="0"/>
                    <a:pt x="24" y="0"/>
                  </a:cubicBezTo>
                  <a:cubicBezTo>
                    <a:pt x="16" y="0"/>
                    <a:pt x="7" y="4"/>
                    <a:pt x="3" y="8"/>
                  </a:cubicBezTo>
                  <a:cubicBezTo>
                    <a:pt x="0" y="13"/>
                    <a:pt x="3" y="17"/>
                    <a:pt x="11" y="17"/>
                  </a:cubicBezTo>
                  <a:cubicBezTo>
                    <a:pt x="19"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819" name="îS1íḋé"/>
            <p:cNvSpPr/>
            <p:nvPr userDrawn="1"/>
          </p:nvSpPr>
          <p:spPr bwMode="auto">
            <a:xfrm>
              <a:off x="964644" y="1953855"/>
              <a:ext cx="126522" cy="63261"/>
            </a:xfrm>
            <a:custGeom>
              <a:avLst/>
              <a:gdLst>
                <a:gd name="T0" fmla="*/ 32 w 35"/>
                <a:gd name="T1" fmla="*/ 8 h 17"/>
                <a:gd name="T2" fmla="*/ 24 w 35"/>
                <a:gd name="T3" fmla="*/ 0 h 17"/>
                <a:gd name="T4" fmla="*/ 4 w 35"/>
                <a:gd name="T5" fmla="*/ 8 h 17"/>
                <a:gd name="T6" fmla="*/ 11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2" y="0"/>
                    <a:pt x="24" y="0"/>
                  </a:cubicBezTo>
                  <a:cubicBezTo>
                    <a:pt x="16" y="0"/>
                    <a:pt x="7" y="4"/>
                    <a:pt x="4" y="8"/>
                  </a:cubicBezTo>
                  <a:cubicBezTo>
                    <a:pt x="0" y="13"/>
                    <a:pt x="4" y="17"/>
                    <a:pt x="11" y="17"/>
                  </a:cubicBezTo>
                  <a:cubicBezTo>
                    <a:pt x="19" y="17"/>
                    <a:pt x="28" y="13"/>
                    <a:pt x="32" y="8"/>
                  </a:cubicBezTo>
                  <a:close/>
                </a:path>
              </a:pathLst>
            </a:custGeom>
            <a:grpFill/>
            <a:ln>
              <a:noFill/>
            </a:ln>
          </p:spPr>
          <p:txBody>
            <a:bodyPr anchor="ctr"/>
            <a:lstStyle/>
            <a:p>
              <a:pPr algn="ctr"/>
              <a:endParaRPr>
                <a:solidFill>
                  <a:schemeClr val="accent1">
                    <a:lumMod val="50000"/>
                  </a:schemeClr>
                </a:solidFill>
              </a:endParaRPr>
            </a:p>
          </p:txBody>
        </p:sp>
        <p:sp>
          <p:nvSpPr>
            <p:cNvPr id="820" name="iśḷiḋé"/>
            <p:cNvSpPr/>
            <p:nvPr userDrawn="1"/>
          </p:nvSpPr>
          <p:spPr bwMode="auto">
            <a:xfrm>
              <a:off x="1091165" y="1953855"/>
              <a:ext cx="128065" cy="63261"/>
            </a:xfrm>
            <a:custGeom>
              <a:avLst/>
              <a:gdLst>
                <a:gd name="T0" fmla="*/ 32 w 35"/>
                <a:gd name="T1" fmla="*/ 8 h 17"/>
                <a:gd name="T2" fmla="*/ 24 w 35"/>
                <a:gd name="T3" fmla="*/ 0 h 17"/>
                <a:gd name="T4" fmla="*/ 3 w 35"/>
                <a:gd name="T5" fmla="*/ 8 h 17"/>
                <a:gd name="T6" fmla="*/ 11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4" y="0"/>
                  </a:cubicBezTo>
                  <a:cubicBezTo>
                    <a:pt x="16" y="0"/>
                    <a:pt x="7" y="4"/>
                    <a:pt x="3" y="8"/>
                  </a:cubicBezTo>
                  <a:cubicBezTo>
                    <a:pt x="0" y="13"/>
                    <a:pt x="3" y="17"/>
                    <a:pt x="11" y="17"/>
                  </a:cubicBezTo>
                  <a:cubicBezTo>
                    <a:pt x="19" y="17"/>
                    <a:pt x="28" y="13"/>
                    <a:pt x="32" y="8"/>
                  </a:cubicBezTo>
                  <a:close/>
                </a:path>
              </a:pathLst>
            </a:custGeom>
            <a:grpFill/>
            <a:ln>
              <a:noFill/>
            </a:ln>
          </p:spPr>
          <p:txBody>
            <a:bodyPr anchor="ctr"/>
            <a:lstStyle/>
            <a:p>
              <a:pPr algn="ctr"/>
              <a:endParaRPr>
                <a:solidFill>
                  <a:schemeClr val="accent1">
                    <a:lumMod val="50000"/>
                  </a:schemeClr>
                </a:solidFill>
              </a:endParaRPr>
            </a:p>
          </p:txBody>
        </p:sp>
        <p:sp>
          <p:nvSpPr>
            <p:cNvPr id="821" name="ïşļiḍé"/>
            <p:cNvSpPr/>
            <p:nvPr userDrawn="1"/>
          </p:nvSpPr>
          <p:spPr bwMode="auto">
            <a:xfrm>
              <a:off x="1216144" y="1953855"/>
              <a:ext cx="128065" cy="63261"/>
            </a:xfrm>
            <a:custGeom>
              <a:avLst/>
              <a:gdLst>
                <a:gd name="T0" fmla="*/ 32 w 35"/>
                <a:gd name="T1" fmla="*/ 8 h 17"/>
                <a:gd name="T2" fmla="*/ 24 w 35"/>
                <a:gd name="T3" fmla="*/ 0 h 17"/>
                <a:gd name="T4" fmla="*/ 4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2" y="0"/>
                    <a:pt x="24" y="0"/>
                  </a:cubicBezTo>
                  <a:cubicBezTo>
                    <a:pt x="16" y="0"/>
                    <a:pt x="7" y="4"/>
                    <a:pt x="4" y="8"/>
                  </a:cubicBezTo>
                  <a:cubicBezTo>
                    <a:pt x="0" y="13"/>
                    <a:pt x="4" y="17"/>
                    <a:pt x="12" y="17"/>
                  </a:cubicBezTo>
                  <a:cubicBezTo>
                    <a:pt x="20" y="17"/>
                    <a:pt x="29" y="13"/>
                    <a:pt x="32" y="8"/>
                  </a:cubicBezTo>
                  <a:close/>
                </a:path>
              </a:pathLst>
            </a:custGeom>
            <a:grpFill/>
            <a:ln>
              <a:noFill/>
            </a:ln>
          </p:spPr>
          <p:txBody>
            <a:bodyPr anchor="ctr"/>
            <a:lstStyle/>
            <a:p>
              <a:pPr algn="ctr"/>
              <a:endParaRPr>
                <a:solidFill>
                  <a:schemeClr val="accent1">
                    <a:lumMod val="50000"/>
                  </a:schemeClr>
                </a:solidFill>
              </a:endParaRPr>
            </a:p>
          </p:txBody>
        </p:sp>
        <p:sp>
          <p:nvSpPr>
            <p:cNvPr id="822" name="íṧlíḍè"/>
            <p:cNvSpPr/>
            <p:nvPr userDrawn="1"/>
          </p:nvSpPr>
          <p:spPr bwMode="auto">
            <a:xfrm>
              <a:off x="1344209" y="1953855"/>
              <a:ext cx="126522" cy="63261"/>
            </a:xfrm>
            <a:custGeom>
              <a:avLst/>
              <a:gdLst>
                <a:gd name="T0" fmla="*/ 32 w 35"/>
                <a:gd name="T1" fmla="*/ 8 h 17"/>
                <a:gd name="T2" fmla="*/ 23 w 35"/>
                <a:gd name="T3" fmla="*/ 0 h 17"/>
                <a:gd name="T4" fmla="*/ 3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3" y="0"/>
                  </a:cubicBezTo>
                  <a:cubicBezTo>
                    <a:pt x="16" y="0"/>
                    <a:pt x="7" y="4"/>
                    <a:pt x="3" y="8"/>
                  </a:cubicBezTo>
                  <a:cubicBezTo>
                    <a:pt x="0" y="13"/>
                    <a:pt x="4" y="17"/>
                    <a:pt x="12" y="17"/>
                  </a:cubicBezTo>
                  <a:cubicBezTo>
                    <a:pt x="19" y="17"/>
                    <a:pt x="28" y="13"/>
                    <a:pt x="32" y="8"/>
                  </a:cubicBezTo>
                  <a:close/>
                </a:path>
              </a:pathLst>
            </a:custGeom>
            <a:grpFill/>
            <a:ln>
              <a:noFill/>
            </a:ln>
          </p:spPr>
          <p:txBody>
            <a:bodyPr anchor="ctr"/>
            <a:lstStyle/>
            <a:p>
              <a:pPr algn="ctr"/>
              <a:endParaRPr>
                <a:solidFill>
                  <a:schemeClr val="accent1">
                    <a:lumMod val="50000"/>
                  </a:schemeClr>
                </a:solidFill>
              </a:endParaRPr>
            </a:p>
          </p:txBody>
        </p:sp>
        <p:sp>
          <p:nvSpPr>
            <p:cNvPr id="823" name="ï$ļíḍé"/>
            <p:cNvSpPr/>
            <p:nvPr userDrawn="1"/>
          </p:nvSpPr>
          <p:spPr bwMode="auto">
            <a:xfrm>
              <a:off x="1470730" y="1953855"/>
              <a:ext cx="124979" cy="63261"/>
            </a:xfrm>
            <a:custGeom>
              <a:avLst/>
              <a:gdLst>
                <a:gd name="T0" fmla="*/ 31 w 34"/>
                <a:gd name="T1" fmla="*/ 8 h 17"/>
                <a:gd name="T2" fmla="*/ 23 w 34"/>
                <a:gd name="T3" fmla="*/ 0 h 17"/>
                <a:gd name="T4" fmla="*/ 3 w 34"/>
                <a:gd name="T5" fmla="*/ 8 h 17"/>
                <a:gd name="T6" fmla="*/ 11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3" y="0"/>
                  </a:cubicBezTo>
                  <a:cubicBezTo>
                    <a:pt x="15" y="0"/>
                    <a:pt x="6" y="4"/>
                    <a:pt x="3" y="8"/>
                  </a:cubicBezTo>
                  <a:cubicBezTo>
                    <a:pt x="0" y="13"/>
                    <a:pt x="4" y="17"/>
                    <a:pt x="11" y="17"/>
                  </a:cubicBezTo>
                  <a:cubicBezTo>
                    <a:pt x="19"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824" name="iSlîḓê"/>
            <p:cNvSpPr/>
            <p:nvPr userDrawn="1"/>
          </p:nvSpPr>
          <p:spPr bwMode="auto">
            <a:xfrm>
              <a:off x="1595708" y="1953855"/>
              <a:ext cx="128065" cy="63261"/>
            </a:xfrm>
            <a:custGeom>
              <a:avLst/>
              <a:gdLst>
                <a:gd name="T0" fmla="*/ 32 w 35"/>
                <a:gd name="T1" fmla="*/ 8 h 17"/>
                <a:gd name="T2" fmla="*/ 23 w 35"/>
                <a:gd name="T3" fmla="*/ 0 h 17"/>
                <a:gd name="T4" fmla="*/ 4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3" y="0"/>
                  </a:cubicBezTo>
                  <a:cubicBezTo>
                    <a:pt x="15" y="0"/>
                    <a:pt x="7" y="4"/>
                    <a:pt x="4" y="8"/>
                  </a:cubicBezTo>
                  <a:cubicBezTo>
                    <a:pt x="0" y="13"/>
                    <a:pt x="4" y="17"/>
                    <a:pt x="12" y="17"/>
                  </a:cubicBezTo>
                  <a:cubicBezTo>
                    <a:pt x="20" y="17"/>
                    <a:pt x="29" y="13"/>
                    <a:pt x="32" y="8"/>
                  </a:cubicBezTo>
                  <a:close/>
                </a:path>
              </a:pathLst>
            </a:custGeom>
            <a:grpFill/>
            <a:ln>
              <a:noFill/>
            </a:ln>
          </p:spPr>
          <p:txBody>
            <a:bodyPr anchor="ctr"/>
            <a:lstStyle/>
            <a:p>
              <a:pPr algn="ctr"/>
              <a:endParaRPr>
                <a:solidFill>
                  <a:schemeClr val="accent1">
                    <a:lumMod val="50000"/>
                  </a:schemeClr>
                </a:solidFill>
              </a:endParaRPr>
            </a:p>
          </p:txBody>
        </p:sp>
        <p:sp>
          <p:nvSpPr>
            <p:cNvPr id="825" name="íṧ1ïḓê"/>
            <p:cNvSpPr/>
            <p:nvPr userDrawn="1"/>
          </p:nvSpPr>
          <p:spPr bwMode="auto">
            <a:xfrm>
              <a:off x="1723773" y="1953855"/>
              <a:ext cx="123436" cy="63261"/>
            </a:xfrm>
            <a:custGeom>
              <a:avLst/>
              <a:gdLst>
                <a:gd name="T0" fmla="*/ 31 w 34"/>
                <a:gd name="T1" fmla="*/ 8 h 17"/>
                <a:gd name="T2" fmla="*/ 23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3" y="0"/>
                  </a:cubicBezTo>
                  <a:cubicBezTo>
                    <a:pt x="15" y="0"/>
                    <a:pt x="6" y="4"/>
                    <a:pt x="3" y="8"/>
                  </a:cubicBezTo>
                  <a:cubicBezTo>
                    <a:pt x="0" y="13"/>
                    <a:pt x="4" y="17"/>
                    <a:pt x="12" y="17"/>
                  </a:cubicBezTo>
                  <a:cubicBezTo>
                    <a:pt x="20" y="17"/>
                    <a:pt x="28" y="13"/>
                    <a:pt x="31" y="8"/>
                  </a:cubicBezTo>
                  <a:close/>
                </a:path>
              </a:pathLst>
            </a:custGeom>
            <a:grpFill/>
            <a:ln>
              <a:noFill/>
            </a:ln>
          </p:spPr>
          <p:txBody>
            <a:bodyPr anchor="ctr"/>
            <a:lstStyle/>
            <a:p>
              <a:pPr algn="ctr"/>
              <a:endParaRPr>
                <a:solidFill>
                  <a:schemeClr val="accent1">
                    <a:lumMod val="50000"/>
                  </a:schemeClr>
                </a:solidFill>
              </a:endParaRPr>
            </a:p>
          </p:txBody>
        </p:sp>
        <p:sp>
          <p:nvSpPr>
            <p:cNvPr id="826" name="îśḷiḑé"/>
            <p:cNvSpPr/>
            <p:nvPr userDrawn="1"/>
          </p:nvSpPr>
          <p:spPr bwMode="auto">
            <a:xfrm>
              <a:off x="906012" y="2031003"/>
              <a:ext cx="131151" cy="61718"/>
            </a:xfrm>
            <a:custGeom>
              <a:avLst/>
              <a:gdLst>
                <a:gd name="T0" fmla="*/ 32 w 36"/>
                <a:gd name="T1" fmla="*/ 9 h 17"/>
                <a:gd name="T2" fmla="*/ 25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5" y="0"/>
                  </a:cubicBezTo>
                  <a:cubicBezTo>
                    <a:pt x="17"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27" name="íṧ1iḍê"/>
            <p:cNvSpPr/>
            <p:nvPr userDrawn="1"/>
          </p:nvSpPr>
          <p:spPr bwMode="auto">
            <a:xfrm>
              <a:off x="1034076" y="2031003"/>
              <a:ext cx="131151"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7"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28" name="î$ļîḍê"/>
            <p:cNvSpPr/>
            <p:nvPr userDrawn="1"/>
          </p:nvSpPr>
          <p:spPr bwMode="auto">
            <a:xfrm>
              <a:off x="1160597" y="2031003"/>
              <a:ext cx="132693"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29" name="iṣḻiḋe"/>
            <p:cNvSpPr/>
            <p:nvPr userDrawn="1"/>
          </p:nvSpPr>
          <p:spPr bwMode="auto">
            <a:xfrm>
              <a:off x="1288663" y="2031003"/>
              <a:ext cx="131151"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30" name="íṩlîďé"/>
            <p:cNvSpPr/>
            <p:nvPr userDrawn="1"/>
          </p:nvSpPr>
          <p:spPr bwMode="auto">
            <a:xfrm>
              <a:off x="1416727" y="2031003"/>
              <a:ext cx="128065" cy="61718"/>
            </a:xfrm>
            <a:custGeom>
              <a:avLst/>
              <a:gdLst>
                <a:gd name="T0" fmla="*/ 32 w 35"/>
                <a:gd name="T1" fmla="*/ 9 h 17"/>
                <a:gd name="T2" fmla="*/ 24 w 35"/>
                <a:gd name="T3" fmla="*/ 0 h 17"/>
                <a:gd name="T4" fmla="*/ 4 w 35"/>
                <a:gd name="T5" fmla="*/ 9 h 17"/>
                <a:gd name="T6" fmla="*/ 12 w 35"/>
                <a:gd name="T7" fmla="*/ 17 h 17"/>
                <a:gd name="T8" fmla="*/ 32 w 35"/>
                <a:gd name="T9" fmla="*/ 9 h 17"/>
              </a:gdLst>
              <a:ahLst/>
              <a:cxnLst>
                <a:cxn ang="0">
                  <a:pos x="T0" y="T1"/>
                </a:cxn>
                <a:cxn ang="0">
                  <a:pos x="T2" y="T3"/>
                </a:cxn>
                <a:cxn ang="0">
                  <a:pos x="T4" y="T5"/>
                </a:cxn>
                <a:cxn ang="0">
                  <a:pos x="T6" y="T7"/>
                </a:cxn>
                <a:cxn ang="0">
                  <a:pos x="T8" y="T9"/>
                </a:cxn>
              </a:cxnLst>
              <a:rect l="0" t="0" r="r" b="b"/>
              <a:pathLst>
                <a:path w="35" h="17">
                  <a:moveTo>
                    <a:pt x="32" y="9"/>
                  </a:moveTo>
                  <a:cubicBezTo>
                    <a:pt x="35"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a:solidFill>
                  <a:schemeClr val="accent1">
                    <a:lumMod val="50000"/>
                  </a:schemeClr>
                </a:solidFill>
              </a:endParaRPr>
            </a:p>
          </p:txBody>
        </p:sp>
        <p:sp>
          <p:nvSpPr>
            <p:cNvPr id="831" name="îṩ1íḑe"/>
            <p:cNvSpPr/>
            <p:nvPr userDrawn="1"/>
          </p:nvSpPr>
          <p:spPr bwMode="auto">
            <a:xfrm>
              <a:off x="1547878" y="2031003"/>
              <a:ext cx="124979" cy="61718"/>
            </a:xfrm>
            <a:custGeom>
              <a:avLst/>
              <a:gdLst>
                <a:gd name="T0" fmla="*/ 31 w 34"/>
                <a:gd name="T1" fmla="*/ 9 h 17"/>
                <a:gd name="T2" fmla="*/ 23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3" y="0"/>
                  </a:cubicBezTo>
                  <a:cubicBezTo>
                    <a:pt x="15" y="0"/>
                    <a:pt x="6" y="4"/>
                    <a:pt x="3" y="9"/>
                  </a:cubicBezTo>
                  <a:cubicBezTo>
                    <a:pt x="0" y="13"/>
                    <a:pt x="3"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32" name="îŝļïdé"/>
            <p:cNvSpPr/>
            <p:nvPr userDrawn="1"/>
          </p:nvSpPr>
          <p:spPr bwMode="auto">
            <a:xfrm>
              <a:off x="1675942" y="2031003"/>
              <a:ext cx="123436"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1" y="17"/>
                  </a:cubicBezTo>
                  <a:cubicBezTo>
                    <a:pt x="19" y="17"/>
                    <a:pt x="28" y="13"/>
                    <a:pt x="31" y="9"/>
                  </a:cubicBezTo>
                  <a:close/>
                </a:path>
              </a:pathLst>
            </a:custGeom>
            <a:grpFill/>
            <a:ln>
              <a:noFill/>
            </a:ln>
          </p:spPr>
          <p:txBody>
            <a:bodyPr anchor="ctr"/>
            <a:lstStyle/>
            <a:p>
              <a:pPr algn="ctr"/>
              <a:endParaRPr>
                <a:solidFill>
                  <a:schemeClr val="accent1">
                    <a:lumMod val="50000"/>
                  </a:schemeClr>
                </a:solidFill>
              </a:endParaRPr>
            </a:p>
          </p:txBody>
        </p:sp>
        <p:sp>
          <p:nvSpPr>
            <p:cNvPr id="833" name="îSḷíďè"/>
            <p:cNvSpPr/>
            <p:nvPr userDrawn="1"/>
          </p:nvSpPr>
          <p:spPr bwMode="auto">
            <a:xfrm>
              <a:off x="975444" y="2108150"/>
              <a:ext cx="131151" cy="64804"/>
            </a:xfrm>
            <a:custGeom>
              <a:avLst/>
              <a:gdLst>
                <a:gd name="T0" fmla="*/ 33 w 36"/>
                <a:gd name="T1" fmla="*/ 9 h 18"/>
                <a:gd name="T2" fmla="*/ 25 w 36"/>
                <a:gd name="T3" fmla="*/ 0 h 18"/>
                <a:gd name="T4" fmla="*/ 4 w 36"/>
                <a:gd name="T5" fmla="*/ 9 h 18"/>
                <a:gd name="T6" fmla="*/ 12 w 36"/>
                <a:gd name="T7" fmla="*/ 18 h 18"/>
                <a:gd name="T8" fmla="*/ 33 w 36"/>
                <a:gd name="T9" fmla="*/ 9 h 18"/>
              </a:gdLst>
              <a:ahLst/>
              <a:cxnLst>
                <a:cxn ang="0">
                  <a:pos x="T0" y="T1"/>
                </a:cxn>
                <a:cxn ang="0">
                  <a:pos x="T2" y="T3"/>
                </a:cxn>
                <a:cxn ang="0">
                  <a:pos x="T4" y="T5"/>
                </a:cxn>
                <a:cxn ang="0">
                  <a:pos x="T6" y="T7"/>
                </a:cxn>
                <a:cxn ang="0">
                  <a:pos x="T8" y="T9"/>
                </a:cxn>
              </a:cxnLst>
              <a:rect l="0" t="0" r="r" b="b"/>
              <a:pathLst>
                <a:path w="36" h="18">
                  <a:moveTo>
                    <a:pt x="33" y="9"/>
                  </a:moveTo>
                  <a:cubicBezTo>
                    <a:pt x="36" y="4"/>
                    <a:pt x="33" y="0"/>
                    <a:pt x="25" y="0"/>
                  </a:cubicBezTo>
                  <a:cubicBezTo>
                    <a:pt x="17" y="0"/>
                    <a:pt x="8" y="4"/>
                    <a:pt x="4" y="9"/>
                  </a:cubicBezTo>
                  <a:cubicBezTo>
                    <a:pt x="0" y="14"/>
                    <a:pt x="4" y="18"/>
                    <a:pt x="12" y="18"/>
                  </a:cubicBezTo>
                  <a:cubicBezTo>
                    <a:pt x="20" y="18"/>
                    <a:pt x="29" y="14"/>
                    <a:pt x="33" y="9"/>
                  </a:cubicBezTo>
                  <a:close/>
                </a:path>
              </a:pathLst>
            </a:custGeom>
            <a:grpFill/>
            <a:ln>
              <a:noFill/>
            </a:ln>
          </p:spPr>
          <p:txBody>
            <a:bodyPr anchor="ctr"/>
            <a:lstStyle/>
            <a:p>
              <a:pPr algn="ctr"/>
              <a:endParaRPr>
                <a:solidFill>
                  <a:schemeClr val="accent1">
                    <a:lumMod val="50000"/>
                  </a:schemeClr>
                </a:solidFill>
              </a:endParaRPr>
            </a:p>
          </p:txBody>
        </p:sp>
        <p:sp>
          <p:nvSpPr>
            <p:cNvPr id="834" name="íṣľiďe"/>
            <p:cNvSpPr/>
            <p:nvPr userDrawn="1"/>
          </p:nvSpPr>
          <p:spPr bwMode="auto">
            <a:xfrm>
              <a:off x="1106595" y="2108150"/>
              <a:ext cx="131151" cy="64804"/>
            </a:xfrm>
            <a:custGeom>
              <a:avLst/>
              <a:gdLst>
                <a:gd name="T0" fmla="*/ 32 w 36"/>
                <a:gd name="T1" fmla="*/ 9 h 18"/>
                <a:gd name="T2" fmla="*/ 24 w 36"/>
                <a:gd name="T3" fmla="*/ 0 h 18"/>
                <a:gd name="T4" fmla="*/ 3 w 36"/>
                <a:gd name="T5" fmla="*/ 9 h 18"/>
                <a:gd name="T6" fmla="*/ 11 w 36"/>
                <a:gd name="T7" fmla="*/ 18 h 18"/>
                <a:gd name="T8" fmla="*/ 32 w 36"/>
                <a:gd name="T9" fmla="*/ 9 h 18"/>
              </a:gdLst>
              <a:ahLst/>
              <a:cxnLst>
                <a:cxn ang="0">
                  <a:pos x="T0" y="T1"/>
                </a:cxn>
                <a:cxn ang="0">
                  <a:pos x="T2" y="T3"/>
                </a:cxn>
                <a:cxn ang="0">
                  <a:pos x="T4" y="T5"/>
                </a:cxn>
                <a:cxn ang="0">
                  <a:pos x="T6" y="T7"/>
                </a:cxn>
                <a:cxn ang="0">
                  <a:pos x="T8" y="T9"/>
                </a:cxn>
              </a:cxnLst>
              <a:rect l="0" t="0" r="r" b="b"/>
              <a:pathLst>
                <a:path w="36" h="18">
                  <a:moveTo>
                    <a:pt x="32" y="9"/>
                  </a:moveTo>
                  <a:cubicBezTo>
                    <a:pt x="36" y="4"/>
                    <a:pt x="32" y="0"/>
                    <a:pt x="24" y="0"/>
                  </a:cubicBezTo>
                  <a:cubicBezTo>
                    <a:pt x="16" y="0"/>
                    <a:pt x="7" y="4"/>
                    <a:pt x="3" y="9"/>
                  </a:cubicBezTo>
                  <a:cubicBezTo>
                    <a:pt x="0" y="14"/>
                    <a:pt x="3" y="18"/>
                    <a:pt x="11" y="18"/>
                  </a:cubicBezTo>
                  <a:cubicBezTo>
                    <a:pt x="19"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35" name="iṣ1îḓe"/>
            <p:cNvSpPr/>
            <p:nvPr userDrawn="1"/>
          </p:nvSpPr>
          <p:spPr bwMode="auto">
            <a:xfrm>
              <a:off x="654511" y="2188383"/>
              <a:ext cx="134237" cy="69433"/>
            </a:xfrm>
            <a:custGeom>
              <a:avLst/>
              <a:gdLst>
                <a:gd name="T0" fmla="*/ 33 w 37"/>
                <a:gd name="T1" fmla="*/ 9 h 19"/>
                <a:gd name="T2" fmla="*/ 26 w 37"/>
                <a:gd name="T3" fmla="*/ 0 h 19"/>
                <a:gd name="T4" fmla="*/ 4 w 37"/>
                <a:gd name="T5" fmla="*/ 9 h 19"/>
                <a:gd name="T6" fmla="*/ 12 w 37"/>
                <a:gd name="T7" fmla="*/ 19 h 19"/>
                <a:gd name="T8" fmla="*/ 33 w 37"/>
                <a:gd name="T9" fmla="*/ 9 h 19"/>
              </a:gdLst>
              <a:ahLst/>
              <a:cxnLst>
                <a:cxn ang="0">
                  <a:pos x="T0" y="T1"/>
                </a:cxn>
                <a:cxn ang="0">
                  <a:pos x="T2" y="T3"/>
                </a:cxn>
                <a:cxn ang="0">
                  <a:pos x="T4" y="T5"/>
                </a:cxn>
                <a:cxn ang="0">
                  <a:pos x="T6" y="T7"/>
                </a:cxn>
                <a:cxn ang="0">
                  <a:pos x="T8" y="T9"/>
                </a:cxn>
              </a:cxnLst>
              <a:rect l="0" t="0" r="r" b="b"/>
              <a:pathLst>
                <a:path w="37" h="19">
                  <a:moveTo>
                    <a:pt x="33" y="9"/>
                  </a:moveTo>
                  <a:cubicBezTo>
                    <a:pt x="37" y="4"/>
                    <a:pt x="34" y="0"/>
                    <a:pt x="26" y="0"/>
                  </a:cubicBezTo>
                  <a:cubicBezTo>
                    <a:pt x="18" y="0"/>
                    <a:pt x="8" y="4"/>
                    <a:pt x="4" y="9"/>
                  </a:cubicBezTo>
                  <a:cubicBezTo>
                    <a:pt x="0" y="14"/>
                    <a:pt x="4" y="19"/>
                    <a:pt x="12" y="19"/>
                  </a:cubicBezTo>
                  <a:cubicBezTo>
                    <a:pt x="20" y="19"/>
                    <a:pt x="29" y="14"/>
                    <a:pt x="33" y="9"/>
                  </a:cubicBezTo>
                  <a:close/>
                </a:path>
              </a:pathLst>
            </a:custGeom>
            <a:grpFill/>
            <a:ln>
              <a:noFill/>
            </a:ln>
          </p:spPr>
          <p:txBody>
            <a:bodyPr anchor="ctr"/>
            <a:lstStyle/>
            <a:p>
              <a:pPr algn="ctr"/>
              <a:endParaRPr>
                <a:solidFill>
                  <a:schemeClr val="accent1">
                    <a:lumMod val="50000"/>
                  </a:schemeClr>
                </a:solidFill>
              </a:endParaRPr>
            </a:p>
          </p:txBody>
        </p:sp>
        <p:sp>
          <p:nvSpPr>
            <p:cNvPr id="836" name="íŝḻíḋê"/>
            <p:cNvSpPr/>
            <p:nvPr userDrawn="1"/>
          </p:nvSpPr>
          <p:spPr bwMode="auto">
            <a:xfrm>
              <a:off x="785662" y="2188383"/>
              <a:ext cx="134237" cy="69433"/>
            </a:xfrm>
            <a:custGeom>
              <a:avLst/>
              <a:gdLst>
                <a:gd name="T0" fmla="*/ 33 w 37"/>
                <a:gd name="T1" fmla="*/ 9 h 19"/>
                <a:gd name="T2" fmla="*/ 25 w 37"/>
                <a:gd name="T3" fmla="*/ 0 h 19"/>
                <a:gd name="T4" fmla="*/ 4 w 37"/>
                <a:gd name="T5" fmla="*/ 9 h 19"/>
                <a:gd name="T6" fmla="*/ 12 w 37"/>
                <a:gd name="T7" fmla="*/ 19 h 19"/>
                <a:gd name="T8" fmla="*/ 33 w 37"/>
                <a:gd name="T9" fmla="*/ 9 h 19"/>
              </a:gdLst>
              <a:ahLst/>
              <a:cxnLst>
                <a:cxn ang="0">
                  <a:pos x="T0" y="T1"/>
                </a:cxn>
                <a:cxn ang="0">
                  <a:pos x="T2" y="T3"/>
                </a:cxn>
                <a:cxn ang="0">
                  <a:pos x="T4" y="T5"/>
                </a:cxn>
                <a:cxn ang="0">
                  <a:pos x="T6" y="T7"/>
                </a:cxn>
                <a:cxn ang="0">
                  <a:pos x="T8" y="T9"/>
                </a:cxn>
              </a:cxnLst>
              <a:rect l="0" t="0" r="r" b="b"/>
              <a:pathLst>
                <a:path w="37" h="19">
                  <a:moveTo>
                    <a:pt x="33" y="9"/>
                  </a:moveTo>
                  <a:cubicBezTo>
                    <a:pt x="37" y="4"/>
                    <a:pt x="33" y="0"/>
                    <a:pt x="25" y="0"/>
                  </a:cubicBezTo>
                  <a:cubicBezTo>
                    <a:pt x="17" y="0"/>
                    <a:pt x="8" y="4"/>
                    <a:pt x="4" y="9"/>
                  </a:cubicBezTo>
                  <a:cubicBezTo>
                    <a:pt x="0" y="14"/>
                    <a:pt x="4" y="19"/>
                    <a:pt x="12" y="19"/>
                  </a:cubicBezTo>
                  <a:cubicBezTo>
                    <a:pt x="20" y="19"/>
                    <a:pt x="29" y="14"/>
                    <a:pt x="33" y="9"/>
                  </a:cubicBezTo>
                  <a:close/>
                </a:path>
              </a:pathLst>
            </a:custGeom>
            <a:grpFill/>
            <a:ln>
              <a:noFill/>
            </a:ln>
          </p:spPr>
          <p:txBody>
            <a:bodyPr anchor="ctr"/>
            <a:lstStyle/>
            <a:p>
              <a:pPr algn="ctr"/>
              <a:endParaRPr>
                <a:solidFill>
                  <a:schemeClr val="accent1">
                    <a:lumMod val="50000"/>
                  </a:schemeClr>
                </a:solidFill>
              </a:endParaRPr>
            </a:p>
          </p:txBody>
        </p:sp>
        <p:sp>
          <p:nvSpPr>
            <p:cNvPr id="837" name="ïśļíďé"/>
            <p:cNvSpPr/>
            <p:nvPr userDrawn="1"/>
          </p:nvSpPr>
          <p:spPr bwMode="auto">
            <a:xfrm>
              <a:off x="1836408" y="2188383"/>
              <a:ext cx="128065" cy="69433"/>
            </a:xfrm>
            <a:custGeom>
              <a:avLst/>
              <a:gdLst>
                <a:gd name="T0" fmla="*/ 32 w 35"/>
                <a:gd name="T1" fmla="*/ 9 h 19"/>
                <a:gd name="T2" fmla="*/ 23 w 35"/>
                <a:gd name="T3" fmla="*/ 0 h 19"/>
                <a:gd name="T4" fmla="*/ 3 w 35"/>
                <a:gd name="T5" fmla="*/ 9 h 19"/>
                <a:gd name="T6" fmla="*/ 1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5" y="0"/>
                    <a:pt x="6" y="4"/>
                    <a:pt x="3" y="9"/>
                  </a:cubicBezTo>
                  <a:cubicBezTo>
                    <a:pt x="0" y="14"/>
                    <a:pt x="4" y="19"/>
                    <a:pt x="12" y="19"/>
                  </a:cubicBezTo>
                  <a:cubicBezTo>
                    <a:pt x="20"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38" name="ísľíḍe"/>
            <p:cNvSpPr/>
            <p:nvPr userDrawn="1"/>
          </p:nvSpPr>
          <p:spPr bwMode="auto">
            <a:xfrm>
              <a:off x="1964473" y="2188383"/>
              <a:ext cx="126522" cy="69433"/>
            </a:xfrm>
            <a:custGeom>
              <a:avLst/>
              <a:gdLst>
                <a:gd name="T0" fmla="*/ 33 w 35"/>
                <a:gd name="T1" fmla="*/ 9 h 19"/>
                <a:gd name="T2" fmla="*/ 23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4"/>
                    <a:pt x="5" y="19"/>
                    <a:pt x="13" y="19"/>
                  </a:cubicBezTo>
                  <a:cubicBezTo>
                    <a:pt x="21"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839" name="îsļïḋè"/>
            <p:cNvSpPr/>
            <p:nvPr userDrawn="1"/>
          </p:nvSpPr>
          <p:spPr bwMode="auto">
            <a:xfrm>
              <a:off x="2095623" y="2188383"/>
              <a:ext cx="128065" cy="69433"/>
            </a:xfrm>
            <a:custGeom>
              <a:avLst/>
              <a:gdLst>
                <a:gd name="T0" fmla="*/ 32 w 35"/>
                <a:gd name="T1" fmla="*/ 9 h 19"/>
                <a:gd name="T2" fmla="*/ 23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5" y="0"/>
                    <a:pt x="6"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840" name="íŝļïḍê"/>
            <p:cNvSpPr/>
            <p:nvPr userDrawn="1"/>
          </p:nvSpPr>
          <p:spPr bwMode="auto">
            <a:xfrm>
              <a:off x="2226774" y="2188383"/>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2" y="0"/>
                  </a:cubicBezTo>
                  <a:cubicBezTo>
                    <a:pt x="14" y="0"/>
                    <a:pt x="6" y="4"/>
                    <a:pt x="3" y="9"/>
                  </a:cubicBezTo>
                  <a:cubicBezTo>
                    <a:pt x="0" y="14"/>
                    <a:pt x="5"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841" name="i$ḻíḑè"/>
            <p:cNvSpPr/>
            <p:nvPr userDrawn="1"/>
          </p:nvSpPr>
          <p:spPr bwMode="auto">
            <a:xfrm>
              <a:off x="1785491" y="2271702"/>
              <a:ext cx="131151" cy="69433"/>
            </a:xfrm>
            <a:custGeom>
              <a:avLst/>
              <a:gdLst>
                <a:gd name="T0" fmla="*/ 33 w 36"/>
                <a:gd name="T1" fmla="*/ 9 h 19"/>
                <a:gd name="T2" fmla="*/ 23 w 36"/>
                <a:gd name="T3" fmla="*/ 0 h 19"/>
                <a:gd name="T4" fmla="*/ 3 w 36"/>
                <a:gd name="T5" fmla="*/ 9 h 19"/>
                <a:gd name="T6" fmla="*/ 12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1" y="0"/>
                    <a:pt x="23" y="0"/>
                  </a:cubicBezTo>
                  <a:cubicBezTo>
                    <a:pt x="15" y="0"/>
                    <a:pt x="6" y="4"/>
                    <a:pt x="3" y="9"/>
                  </a:cubicBezTo>
                  <a:cubicBezTo>
                    <a:pt x="0" y="14"/>
                    <a:pt x="4" y="19"/>
                    <a:pt x="12" y="19"/>
                  </a:cubicBezTo>
                  <a:cubicBezTo>
                    <a:pt x="20"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842" name="î$ḷïḑé"/>
            <p:cNvSpPr/>
            <p:nvPr userDrawn="1"/>
          </p:nvSpPr>
          <p:spPr bwMode="auto">
            <a:xfrm>
              <a:off x="1916641" y="2271702"/>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4"/>
                    <a:pt x="4" y="19"/>
                    <a:pt x="13" y="19"/>
                  </a:cubicBezTo>
                  <a:cubicBezTo>
                    <a:pt x="21" y="19"/>
                    <a:pt x="30" y="14"/>
                    <a:pt x="33" y="9"/>
                  </a:cubicBezTo>
                  <a:close/>
                </a:path>
              </a:pathLst>
            </a:custGeom>
            <a:grpFill/>
            <a:ln>
              <a:noFill/>
            </a:ln>
          </p:spPr>
          <p:txBody>
            <a:bodyPr anchor="ctr"/>
            <a:lstStyle/>
            <a:p>
              <a:pPr algn="ctr"/>
              <a:endParaRPr>
                <a:solidFill>
                  <a:schemeClr val="accent1">
                    <a:lumMod val="50000"/>
                  </a:schemeClr>
                </a:solidFill>
              </a:endParaRPr>
            </a:p>
          </p:txBody>
        </p:sp>
        <p:sp>
          <p:nvSpPr>
            <p:cNvPr id="843" name="ïşḷîḑê"/>
            <p:cNvSpPr/>
            <p:nvPr userDrawn="1"/>
          </p:nvSpPr>
          <p:spPr bwMode="auto">
            <a:xfrm>
              <a:off x="2050878" y="2271702"/>
              <a:ext cx="128065" cy="69433"/>
            </a:xfrm>
            <a:custGeom>
              <a:avLst/>
              <a:gdLst>
                <a:gd name="T0" fmla="*/ 32 w 35"/>
                <a:gd name="T1" fmla="*/ 9 h 19"/>
                <a:gd name="T2" fmla="*/ 22 w 35"/>
                <a:gd name="T3" fmla="*/ 0 h 19"/>
                <a:gd name="T4" fmla="*/ 3 w 35"/>
                <a:gd name="T5" fmla="*/ 9 h 19"/>
                <a:gd name="T6" fmla="*/ 1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2" y="0"/>
                  </a:cubicBezTo>
                  <a:cubicBezTo>
                    <a:pt x="14" y="0"/>
                    <a:pt x="5" y="4"/>
                    <a:pt x="3" y="9"/>
                  </a:cubicBezTo>
                  <a:cubicBezTo>
                    <a:pt x="0" y="14"/>
                    <a:pt x="4" y="19"/>
                    <a:pt x="12" y="19"/>
                  </a:cubicBezTo>
                  <a:cubicBezTo>
                    <a:pt x="20"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44" name="îṣlïďé"/>
            <p:cNvSpPr/>
            <p:nvPr userDrawn="1"/>
          </p:nvSpPr>
          <p:spPr bwMode="auto">
            <a:xfrm>
              <a:off x="2183571" y="2271702"/>
              <a:ext cx="126522" cy="69433"/>
            </a:xfrm>
            <a:custGeom>
              <a:avLst/>
              <a:gdLst>
                <a:gd name="T0" fmla="*/ 32 w 35"/>
                <a:gd name="T1" fmla="*/ 9 h 19"/>
                <a:gd name="T2" fmla="*/ 23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4" y="0"/>
                    <a:pt x="6" y="4"/>
                    <a:pt x="3" y="9"/>
                  </a:cubicBezTo>
                  <a:cubicBezTo>
                    <a:pt x="0" y="14"/>
                    <a:pt x="4" y="19"/>
                    <a:pt x="13" y="19"/>
                  </a:cubicBezTo>
                  <a:cubicBezTo>
                    <a:pt x="21" y="19"/>
                    <a:pt x="30" y="14"/>
                    <a:pt x="32" y="9"/>
                  </a:cubicBezTo>
                  <a:close/>
                </a:path>
              </a:pathLst>
            </a:custGeom>
            <a:grpFill/>
            <a:ln>
              <a:noFill/>
            </a:ln>
          </p:spPr>
          <p:txBody>
            <a:bodyPr anchor="ctr"/>
            <a:lstStyle/>
            <a:p>
              <a:pPr algn="ctr"/>
              <a:endParaRPr>
                <a:solidFill>
                  <a:schemeClr val="accent1">
                    <a:lumMod val="50000"/>
                  </a:schemeClr>
                </a:solidFill>
              </a:endParaRPr>
            </a:p>
          </p:txBody>
        </p:sp>
        <p:sp>
          <p:nvSpPr>
            <p:cNvPr id="845" name="îṥľîdé"/>
            <p:cNvSpPr/>
            <p:nvPr userDrawn="1"/>
          </p:nvSpPr>
          <p:spPr bwMode="auto">
            <a:xfrm>
              <a:off x="1868810" y="2356565"/>
              <a:ext cx="131151" cy="69433"/>
            </a:xfrm>
            <a:custGeom>
              <a:avLst/>
              <a:gdLst>
                <a:gd name="T0" fmla="*/ 33 w 36"/>
                <a:gd name="T1" fmla="*/ 9 h 19"/>
                <a:gd name="T2" fmla="*/ 23 w 36"/>
                <a:gd name="T3" fmla="*/ 0 h 19"/>
                <a:gd name="T4" fmla="*/ 3 w 36"/>
                <a:gd name="T5" fmla="*/ 9 h 19"/>
                <a:gd name="T6" fmla="*/ 12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5"/>
                    <a:pt x="4" y="19"/>
                    <a:pt x="12"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846" name="íşḻîḍê"/>
            <p:cNvSpPr/>
            <p:nvPr userDrawn="1"/>
          </p:nvSpPr>
          <p:spPr bwMode="auto">
            <a:xfrm>
              <a:off x="2004590" y="2356565"/>
              <a:ext cx="126522" cy="69433"/>
            </a:xfrm>
            <a:custGeom>
              <a:avLst/>
              <a:gdLst>
                <a:gd name="T0" fmla="*/ 33 w 35"/>
                <a:gd name="T1" fmla="*/ 9 h 19"/>
                <a:gd name="T2" fmla="*/ 23 w 35"/>
                <a:gd name="T3" fmla="*/ 0 h 19"/>
                <a:gd name="T4" fmla="*/ 3 w 35"/>
                <a:gd name="T5" fmla="*/ 9 h 19"/>
                <a:gd name="T6" fmla="*/ 1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5"/>
                    <a:pt x="4" y="19"/>
                    <a:pt x="12"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847" name="ïSļiḓè"/>
            <p:cNvSpPr/>
            <p:nvPr userDrawn="1"/>
          </p:nvSpPr>
          <p:spPr bwMode="auto">
            <a:xfrm>
              <a:off x="2135740" y="2356565"/>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5"/>
                    <a:pt x="5" y="19"/>
                    <a:pt x="13" y="19"/>
                  </a:cubicBezTo>
                  <a:cubicBezTo>
                    <a:pt x="21" y="19"/>
                    <a:pt x="31" y="15"/>
                    <a:pt x="33" y="9"/>
                  </a:cubicBezTo>
                  <a:close/>
                </a:path>
              </a:pathLst>
            </a:custGeom>
            <a:grpFill/>
            <a:ln>
              <a:noFill/>
            </a:ln>
          </p:spPr>
          <p:txBody>
            <a:bodyPr anchor="ctr"/>
            <a:lstStyle/>
            <a:p>
              <a:pPr algn="ctr"/>
              <a:endParaRPr>
                <a:solidFill>
                  <a:schemeClr val="accent1">
                    <a:lumMod val="50000"/>
                  </a:schemeClr>
                </a:solidFill>
              </a:endParaRPr>
            </a:p>
          </p:txBody>
        </p:sp>
        <p:sp>
          <p:nvSpPr>
            <p:cNvPr id="848" name="íŝļiďe"/>
            <p:cNvSpPr/>
            <p:nvPr userDrawn="1"/>
          </p:nvSpPr>
          <p:spPr bwMode="auto">
            <a:xfrm>
              <a:off x="1817893" y="2439884"/>
              <a:ext cx="135779" cy="74061"/>
            </a:xfrm>
            <a:custGeom>
              <a:avLst/>
              <a:gdLst>
                <a:gd name="T0" fmla="*/ 33 w 37"/>
                <a:gd name="T1" fmla="*/ 10 h 20"/>
                <a:gd name="T2" fmla="*/ 24 w 37"/>
                <a:gd name="T3" fmla="*/ 0 h 20"/>
                <a:gd name="T4" fmla="*/ 3 w 37"/>
                <a:gd name="T5" fmla="*/ 10 h 20"/>
                <a:gd name="T6" fmla="*/ 13 w 37"/>
                <a:gd name="T7" fmla="*/ 20 h 20"/>
                <a:gd name="T8" fmla="*/ 33 w 37"/>
                <a:gd name="T9" fmla="*/ 10 h 20"/>
              </a:gdLst>
              <a:ahLst/>
              <a:cxnLst>
                <a:cxn ang="0">
                  <a:pos x="T0" y="T1"/>
                </a:cxn>
                <a:cxn ang="0">
                  <a:pos x="T2" y="T3"/>
                </a:cxn>
                <a:cxn ang="0">
                  <a:pos x="T4" y="T5"/>
                </a:cxn>
                <a:cxn ang="0">
                  <a:pos x="T6" y="T7"/>
                </a:cxn>
                <a:cxn ang="0">
                  <a:pos x="T8" y="T9"/>
                </a:cxn>
              </a:cxnLst>
              <a:rect l="0" t="0" r="r" b="b"/>
              <a:pathLst>
                <a:path w="37" h="20">
                  <a:moveTo>
                    <a:pt x="33" y="10"/>
                  </a:moveTo>
                  <a:cubicBezTo>
                    <a:pt x="37" y="5"/>
                    <a:pt x="32" y="0"/>
                    <a:pt x="24" y="0"/>
                  </a:cubicBezTo>
                  <a:cubicBezTo>
                    <a:pt x="16" y="0"/>
                    <a:pt x="6" y="5"/>
                    <a:pt x="3" y="10"/>
                  </a:cubicBezTo>
                  <a:cubicBezTo>
                    <a:pt x="0" y="16"/>
                    <a:pt x="4" y="20"/>
                    <a:pt x="13"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849" name="îŝ1ïḋê"/>
            <p:cNvSpPr/>
            <p:nvPr userDrawn="1"/>
          </p:nvSpPr>
          <p:spPr bwMode="auto">
            <a:xfrm>
              <a:off x="1953672" y="2439884"/>
              <a:ext cx="134237" cy="74061"/>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5"/>
                    <a:pt x="32" y="0"/>
                    <a:pt x="24" y="0"/>
                  </a:cubicBezTo>
                  <a:cubicBezTo>
                    <a:pt x="16" y="0"/>
                    <a:pt x="6" y="5"/>
                    <a:pt x="3" y="10"/>
                  </a:cubicBezTo>
                  <a:cubicBezTo>
                    <a:pt x="0" y="16"/>
                    <a:pt x="5" y="20"/>
                    <a:pt x="13" y="20"/>
                  </a:cubicBezTo>
                  <a:cubicBezTo>
                    <a:pt x="21"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850" name="ïslíḓe"/>
            <p:cNvSpPr/>
            <p:nvPr userDrawn="1"/>
          </p:nvSpPr>
          <p:spPr bwMode="auto">
            <a:xfrm>
              <a:off x="2090995" y="2439884"/>
              <a:ext cx="132693" cy="74061"/>
            </a:xfrm>
            <a:custGeom>
              <a:avLst/>
              <a:gdLst>
                <a:gd name="T0" fmla="*/ 33 w 36"/>
                <a:gd name="T1" fmla="*/ 10 h 20"/>
                <a:gd name="T2" fmla="*/ 23 w 36"/>
                <a:gd name="T3" fmla="*/ 0 h 20"/>
                <a:gd name="T4" fmla="*/ 2 w 36"/>
                <a:gd name="T5" fmla="*/ 10 h 20"/>
                <a:gd name="T6" fmla="*/ 1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5" y="5"/>
                    <a:pt x="2" y="10"/>
                  </a:cubicBezTo>
                  <a:cubicBezTo>
                    <a:pt x="0" y="16"/>
                    <a:pt x="4" y="20"/>
                    <a:pt x="12" y="20"/>
                  </a:cubicBezTo>
                  <a:cubicBezTo>
                    <a:pt x="21" y="20"/>
                    <a:pt x="30" y="16"/>
                    <a:pt x="33" y="10"/>
                  </a:cubicBezTo>
                  <a:close/>
                </a:path>
              </a:pathLst>
            </a:custGeom>
            <a:grpFill/>
            <a:ln>
              <a:noFill/>
            </a:ln>
          </p:spPr>
          <p:txBody>
            <a:bodyPr anchor="ctr"/>
            <a:lstStyle/>
            <a:p>
              <a:pPr algn="ctr"/>
              <a:endParaRPr>
                <a:solidFill>
                  <a:schemeClr val="accent1">
                    <a:lumMod val="50000"/>
                  </a:schemeClr>
                </a:solidFill>
              </a:endParaRPr>
            </a:p>
          </p:txBody>
        </p:sp>
        <p:sp>
          <p:nvSpPr>
            <p:cNvPr id="851" name="ïs1iḑé"/>
            <p:cNvSpPr/>
            <p:nvPr userDrawn="1"/>
          </p:nvSpPr>
          <p:spPr bwMode="auto">
            <a:xfrm>
              <a:off x="1766976" y="2532461"/>
              <a:ext cx="134237"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3" y="0"/>
                    <a:pt x="24" y="0"/>
                  </a:cubicBezTo>
                  <a:cubicBezTo>
                    <a:pt x="16" y="0"/>
                    <a:pt x="6" y="4"/>
                    <a:pt x="3" y="10"/>
                  </a:cubicBezTo>
                  <a:cubicBezTo>
                    <a:pt x="0" y="15"/>
                    <a:pt x="4" y="20"/>
                    <a:pt x="13" y="20"/>
                  </a:cubicBezTo>
                  <a:cubicBezTo>
                    <a:pt x="21"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852" name="îsļïďé"/>
            <p:cNvSpPr/>
            <p:nvPr userDrawn="1"/>
          </p:nvSpPr>
          <p:spPr bwMode="auto">
            <a:xfrm>
              <a:off x="1905841" y="2532461"/>
              <a:ext cx="131151" cy="72519"/>
            </a:xfrm>
            <a:custGeom>
              <a:avLst/>
              <a:gdLst>
                <a:gd name="T0" fmla="*/ 33 w 36"/>
                <a:gd name="T1" fmla="*/ 10 h 20"/>
                <a:gd name="T2" fmla="*/ 24 w 36"/>
                <a:gd name="T3" fmla="*/ 0 h 20"/>
                <a:gd name="T4" fmla="*/ 3 w 36"/>
                <a:gd name="T5" fmla="*/ 10 h 20"/>
                <a:gd name="T6" fmla="*/ 1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2" y="0"/>
                    <a:pt x="24" y="0"/>
                  </a:cubicBezTo>
                  <a:cubicBezTo>
                    <a:pt x="15" y="0"/>
                    <a:pt x="6" y="4"/>
                    <a:pt x="3" y="10"/>
                  </a:cubicBezTo>
                  <a:cubicBezTo>
                    <a:pt x="0" y="15"/>
                    <a:pt x="4" y="20"/>
                    <a:pt x="12" y="20"/>
                  </a:cubicBezTo>
                  <a:cubicBezTo>
                    <a:pt x="21" y="20"/>
                    <a:pt x="30" y="15"/>
                    <a:pt x="33" y="10"/>
                  </a:cubicBezTo>
                  <a:close/>
                </a:path>
              </a:pathLst>
            </a:custGeom>
            <a:grpFill/>
            <a:ln>
              <a:noFill/>
            </a:ln>
          </p:spPr>
          <p:txBody>
            <a:bodyPr anchor="ctr"/>
            <a:lstStyle/>
            <a:p>
              <a:pPr algn="ctr"/>
              <a:endParaRPr>
                <a:solidFill>
                  <a:schemeClr val="accent1">
                    <a:lumMod val="50000"/>
                  </a:schemeClr>
                </a:solidFill>
              </a:endParaRPr>
            </a:p>
          </p:txBody>
        </p:sp>
        <p:sp>
          <p:nvSpPr>
            <p:cNvPr id="853" name="iṣḻïḍè"/>
            <p:cNvSpPr/>
            <p:nvPr userDrawn="1"/>
          </p:nvSpPr>
          <p:spPr bwMode="auto">
            <a:xfrm>
              <a:off x="2040077" y="2532461"/>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3" y="0"/>
                    <a:pt x="24" y="0"/>
                  </a:cubicBezTo>
                  <a:cubicBezTo>
                    <a:pt x="16" y="0"/>
                    <a:pt x="6" y="4"/>
                    <a:pt x="3" y="10"/>
                  </a:cubicBezTo>
                  <a:cubicBezTo>
                    <a:pt x="0" y="15"/>
                    <a:pt x="5" y="20"/>
                    <a:pt x="13" y="20"/>
                  </a:cubicBezTo>
                  <a:cubicBezTo>
                    <a:pt x="22" y="20"/>
                    <a:pt x="31" y="15"/>
                    <a:pt x="34" y="10"/>
                  </a:cubicBezTo>
                  <a:close/>
                </a:path>
              </a:pathLst>
            </a:custGeom>
            <a:grpFill/>
            <a:ln>
              <a:noFill/>
            </a:ln>
          </p:spPr>
          <p:txBody>
            <a:bodyPr anchor="ctr"/>
            <a:lstStyle/>
            <a:p>
              <a:pPr algn="ctr"/>
              <a:endParaRPr>
                <a:solidFill>
                  <a:schemeClr val="accent1">
                    <a:lumMod val="50000"/>
                  </a:schemeClr>
                </a:solidFill>
              </a:endParaRPr>
            </a:p>
          </p:txBody>
        </p:sp>
        <p:sp>
          <p:nvSpPr>
            <p:cNvPr id="854" name="iṥļíďè"/>
            <p:cNvSpPr/>
            <p:nvPr userDrawn="1"/>
          </p:nvSpPr>
          <p:spPr bwMode="auto">
            <a:xfrm>
              <a:off x="1850295" y="2623494"/>
              <a:ext cx="138865" cy="72519"/>
            </a:xfrm>
            <a:custGeom>
              <a:avLst/>
              <a:gdLst>
                <a:gd name="T0" fmla="*/ 35 w 38"/>
                <a:gd name="T1" fmla="*/ 10 h 20"/>
                <a:gd name="T2" fmla="*/ 25 w 38"/>
                <a:gd name="T3" fmla="*/ 0 h 20"/>
                <a:gd name="T4" fmla="*/ 4 w 38"/>
                <a:gd name="T5" fmla="*/ 10 h 20"/>
                <a:gd name="T6" fmla="*/ 14 w 38"/>
                <a:gd name="T7" fmla="*/ 20 h 20"/>
                <a:gd name="T8" fmla="*/ 35 w 38"/>
                <a:gd name="T9" fmla="*/ 10 h 20"/>
              </a:gdLst>
              <a:ahLst/>
              <a:cxnLst>
                <a:cxn ang="0">
                  <a:pos x="T0" y="T1"/>
                </a:cxn>
                <a:cxn ang="0">
                  <a:pos x="T2" y="T3"/>
                </a:cxn>
                <a:cxn ang="0">
                  <a:pos x="T4" y="T5"/>
                </a:cxn>
                <a:cxn ang="0">
                  <a:pos x="T6" y="T7"/>
                </a:cxn>
                <a:cxn ang="0">
                  <a:pos x="T8" y="T9"/>
                </a:cxn>
              </a:cxnLst>
              <a:rect l="0" t="0" r="r" b="b"/>
              <a:pathLst>
                <a:path w="38" h="20">
                  <a:moveTo>
                    <a:pt x="35" y="10"/>
                  </a:moveTo>
                  <a:cubicBezTo>
                    <a:pt x="38" y="4"/>
                    <a:pt x="34" y="0"/>
                    <a:pt x="25" y="0"/>
                  </a:cubicBezTo>
                  <a:cubicBezTo>
                    <a:pt x="16" y="0"/>
                    <a:pt x="7" y="4"/>
                    <a:pt x="4" y="10"/>
                  </a:cubicBezTo>
                  <a:cubicBezTo>
                    <a:pt x="0" y="16"/>
                    <a:pt x="5" y="20"/>
                    <a:pt x="14" y="20"/>
                  </a:cubicBezTo>
                  <a:cubicBezTo>
                    <a:pt x="22" y="20"/>
                    <a:pt x="32" y="16"/>
                    <a:pt x="35" y="10"/>
                  </a:cubicBezTo>
                  <a:close/>
                </a:path>
              </a:pathLst>
            </a:custGeom>
            <a:grpFill/>
            <a:ln>
              <a:noFill/>
            </a:ln>
          </p:spPr>
          <p:txBody>
            <a:bodyPr anchor="ctr"/>
            <a:lstStyle/>
            <a:p>
              <a:pPr algn="ctr"/>
              <a:endParaRPr>
                <a:solidFill>
                  <a:schemeClr val="accent1">
                    <a:lumMod val="50000"/>
                  </a:schemeClr>
                </a:solidFill>
              </a:endParaRPr>
            </a:p>
          </p:txBody>
        </p:sp>
        <p:sp>
          <p:nvSpPr>
            <p:cNvPr id="855" name="îṥļiďe"/>
            <p:cNvSpPr/>
            <p:nvPr userDrawn="1"/>
          </p:nvSpPr>
          <p:spPr bwMode="auto">
            <a:xfrm>
              <a:off x="1993789" y="2623494"/>
              <a:ext cx="134237"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4" y="20"/>
                    <a:pt x="13" y="20"/>
                  </a:cubicBezTo>
                  <a:cubicBezTo>
                    <a:pt x="22" y="20"/>
                    <a:pt x="31" y="16"/>
                    <a:pt x="34" y="10"/>
                  </a:cubicBezTo>
                  <a:close/>
                </a:path>
              </a:pathLst>
            </a:custGeom>
            <a:grpFill/>
            <a:ln>
              <a:noFill/>
            </a:ln>
          </p:spPr>
          <p:txBody>
            <a:bodyPr anchor="ctr"/>
            <a:lstStyle/>
            <a:p>
              <a:pPr algn="ctr"/>
              <a:endParaRPr>
                <a:solidFill>
                  <a:schemeClr val="accent1">
                    <a:lumMod val="50000"/>
                  </a:schemeClr>
                </a:solidFill>
              </a:endParaRPr>
            </a:p>
          </p:txBody>
        </p:sp>
        <p:sp>
          <p:nvSpPr>
            <p:cNvPr id="856" name="îṡlîdé"/>
            <p:cNvSpPr/>
            <p:nvPr userDrawn="1"/>
          </p:nvSpPr>
          <p:spPr bwMode="auto">
            <a:xfrm>
              <a:off x="1942872" y="2714528"/>
              <a:ext cx="137323" cy="80233"/>
            </a:xfrm>
            <a:custGeom>
              <a:avLst/>
              <a:gdLst>
                <a:gd name="T0" fmla="*/ 35 w 38"/>
                <a:gd name="T1" fmla="*/ 11 h 22"/>
                <a:gd name="T2" fmla="*/ 24 w 38"/>
                <a:gd name="T3" fmla="*/ 0 h 22"/>
                <a:gd name="T4" fmla="*/ 3 w 38"/>
                <a:gd name="T5" fmla="*/ 11 h 22"/>
                <a:gd name="T6" fmla="*/ 13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4" y="22"/>
                    <a:pt x="13" y="22"/>
                  </a:cubicBezTo>
                  <a:cubicBezTo>
                    <a:pt x="22" y="22"/>
                    <a:pt x="31" y="17"/>
                    <a:pt x="35" y="11"/>
                  </a:cubicBezTo>
                  <a:close/>
                </a:path>
              </a:pathLst>
            </a:custGeom>
            <a:grpFill/>
            <a:ln>
              <a:noFill/>
            </a:ln>
          </p:spPr>
          <p:txBody>
            <a:bodyPr anchor="ctr"/>
            <a:lstStyle/>
            <a:p>
              <a:pPr algn="ctr"/>
              <a:endParaRPr>
                <a:solidFill>
                  <a:schemeClr val="accent1">
                    <a:lumMod val="50000"/>
                  </a:schemeClr>
                </a:solidFill>
              </a:endParaRPr>
            </a:p>
          </p:txBody>
        </p:sp>
        <p:sp>
          <p:nvSpPr>
            <p:cNvPr id="857" name="iṡliḑê"/>
            <p:cNvSpPr/>
            <p:nvPr userDrawn="1"/>
          </p:nvSpPr>
          <p:spPr bwMode="auto">
            <a:xfrm>
              <a:off x="2084823" y="2714528"/>
              <a:ext cx="134237" cy="80233"/>
            </a:xfrm>
            <a:custGeom>
              <a:avLst/>
              <a:gdLst>
                <a:gd name="T0" fmla="*/ 34 w 37"/>
                <a:gd name="T1" fmla="*/ 11 h 22"/>
                <a:gd name="T2" fmla="*/ 24 w 37"/>
                <a:gd name="T3" fmla="*/ 0 h 22"/>
                <a:gd name="T4" fmla="*/ 3 w 37"/>
                <a:gd name="T5" fmla="*/ 11 h 22"/>
                <a:gd name="T6" fmla="*/ 1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3" y="0"/>
                    <a:pt x="24" y="0"/>
                  </a:cubicBezTo>
                  <a:cubicBezTo>
                    <a:pt x="15" y="0"/>
                    <a:pt x="6" y="5"/>
                    <a:pt x="3" y="11"/>
                  </a:cubicBezTo>
                  <a:cubicBezTo>
                    <a:pt x="0" y="17"/>
                    <a:pt x="4" y="22"/>
                    <a:pt x="13" y="22"/>
                  </a:cubicBezTo>
                  <a:cubicBezTo>
                    <a:pt x="22" y="22"/>
                    <a:pt x="31" y="17"/>
                    <a:pt x="34" y="11"/>
                  </a:cubicBezTo>
                  <a:close/>
                </a:path>
              </a:pathLst>
            </a:custGeom>
            <a:grpFill/>
            <a:ln>
              <a:noFill/>
            </a:ln>
          </p:spPr>
          <p:txBody>
            <a:bodyPr anchor="ctr"/>
            <a:lstStyle/>
            <a:p>
              <a:pPr algn="ctr"/>
              <a:endParaRPr>
                <a:solidFill>
                  <a:schemeClr val="accent1">
                    <a:lumMod val="50000"/>
                  </a:schemeClr>
                </a:solidFill>
              </a:endParaRPr>
            </a:p>
          </p:txBody>
        </p:sp>
        <p:sp>
          <p:nvSpPr>
            <p:cNvPr id="858" name="îŝḻíḑé"/>
            <p:cNvSpPr/>
            <p:nvPr userDrawn="1"/>
          </p:nvSpPr>
          <p:spPr bwMode="auto">
            <a:xfrm>
              <a:off x="2033905" y="2810191"/>
              <a:ext cx="137323" cy="80233"/>
            </a:xfrm>
            <a:custGeom>
              <a:avLst/>
              <a:gdLst>
                <a:gd name="T0" fmla="*/ 35 w 38"/>
                <a:gd name="T1" fmla="*/ 11 h 22"/>
                <a:gd name="T2" fmla="*/ 25 w 38"/>
                <a:gd name="T3" fmla="*/ 0 h 22"/>
                <a:gd name="T4" fmla="*/ 3 w 38"/>
                <a:gd name="T5" fmla="*/ 11 h 22"/>
                <a:gd name="T6" fmla="*/ 13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5" y="0"/>
                  </a:cubicBezTo>
                  <a:cubicBezTo>
                    <a:pt x="16" y="0"/>
                    <a:pt x="6" y="5"/>
                    <a:pt x="3" y="11"/>
                  </a:cubicBezTo>
                  <a:cubicBezTo>
                    <a:pt x="0" y="17"/>
                    <a:pt x="4" y="22"/>
                    <a:pt x="13" y="22"/>
                  </a:cubicBezTo>
                  <a:cubicBezTo>
                    <a:pt x="22"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859" name="ïšļïḋe"/>
            <p:cNvSpPr/>
            <p:nvPr userDrawn="1"/>
          </p:nvSpPr>
          <p:spPr bwMode="auto">
            <a:xfrm>
              <a:off x="2718973" y="1734757"/>
              <a:ext cx="114178" cy="58632"/>
            </a:xfrm>
            <a:custGeom>
              <a:avLst/>
              <a:gdLst>
                <a:gd name="T0" fmla="*/ 29 w 31"/>
                <a:gd name="T1" fmla="*/ 8 h 16"/>
                <a:gd name="T2" fmla="*/ 20 w 31"/>
                <a:gd name="T3" fmla="*/ 0 h 16"/>
                <a:gd name="T4" fmla="*/ 2 w 31"/>
                <a:gd name="T5" fmla="*/ 8 h 16"/>
                <a:gd name="T6" fmla="*/ 12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31" y="3"/>
                    <a:pt x="27" y="0"/>
                    <a:pt x="20" y="0"/>
                  </a:cubicBezTo>
                  <a:cubicBezTo>
                    <a:pt x="12" y="0"/>
                    <a:pt x="4" y="3"/>
                    <a:pt x="2" y="8"/>
                  </a:cubicBezTo>
                  <a:cubicBezTo>
                    <a:pt x="0" y="12"/>
                    <a:pt x="4" y="16"/>
                    <a:pt x="12" y="16"/>
                  </a:cubicBezTo>
                  <a:cubicBezTo>
                    <a:pt x="19" y="16"/>
                    <a:pt x="27" y="12"/>
                    <a:pt x="29" y="8"/>
                  </a:cubicBezTo>
                  <a:close/>
                </a:path>
              </a:pathLst>
            </a:custGeom>
            <a:grpFill/>
            <a:ln>
              <a:noFill/>
            </a:ln>
          </p:spPr>
          <p:txBody>
            <a:bodyPr anchor="ctr"/>
            <a:lstStyle/>
            <a:p>
              <a:pPr algn="ctr"/>
              <a:endParaRPr>
                <a:solidFill>
                  <a:schemeClr val="accent1">
                    <a:lumMod val="50000"/>
                  </a:schemeClr>
                </a:solidFill>
              </a:endParaRPr>
            </a:p>
          </p:txBody>
        </p:sp>
        <p:sp>
          <p:nvSpPr>
            <p:cNvPr id="860" name="íŝlïḑê"/>
            <p:cNvSpPr/>
            <p:nvPr userDrawn="1"/>
          </p:nvSpPr>
          <p:spPr bwMode="auto">
            <a:xfrm>
              <a:off x="2683486" y="1804190"/>
              <a:ext cx="115721"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2" y="0"/>
                    <a:pt x="5"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861" name="ïṡlíḍè"/>
            <p:cNvSpPr/>
            <p:nvPr userDrawn="1"/>
          </p:nvSpPr>
          <p:spPr bwMode="auto">
            <a:xfrm>
              <a:off x="2646455" y="1878251"/>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4" y="17"/>
                    <a:pt x="12" y="17"/>
                  </a:cubicBezTo>
                  <a:cubicBezTo>
                    <a:pt x="20" y="17"/>
                    <a:pt x="28" y="13"/>
                    <a:pt x="30" y="9"/>
                  </a:cubicBezTo>
                  <a:close/>
                </a:path>
              </a:pathLst>
            </a:custGeom>
            <a:grpFill/>
            <a:ln>
              <a:noFill/>
            </a:ln>
          </p:spPr>
          <p:txBody>
            <a:bodyPr anchor="ctr"/>
            <a:lstStyle/>
            <a:p>
              <a:pPr algn="ctr"/>
              <a:endParaRPr>
                <a:solidFill>
                  <a:schemeClr val="accent1">
                    <a:lumMod val="50000"/>
                  </a:schemeClr>
                </a:solidFill>
              </a:endParaRPr>
            </a:p>
          </p:txBody>
        </p:sp>
        <p:sp>
          <p:nvSpPr>
            <p:cNvPr id="862" name="íṣļiḓe"/>
            <p:cNvSpPr/>
            <p:nvPr userDrawn="1"/>
          </p:nvSpPr>
          <p:spPr bwMode="auto">
            <a:xfrm>
              <a:off x="2609425" y="1953855"/>
              <a:ext cx="117264" cy="63261"/>
            </a:xfrm>
            <a:custGeom>
              <a:avLst/>
              <a:gdLst>
                <a:gd name="T0" fmla="*/ 30 w 32"/>
                <a:gd name="T1" fmla="*/ 8 h 17"/>
                <a:gd name="T2" fmla="*/ 20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3" y="0"/>
                    <a:pt x="4" y="4"/>
                    <a:pt x="2" y="8"/>
                  </a:cubicBezTo>
                  <a:cubicBezTo>
                    <a:pt x="0" y="13"/>
                    <a:pt x="4" y="17"/>
                    <a:pt x="12" y="17"/>
                  </a:cubicBezTo>
                  <a:cubicBezTo>
                    <a:pt x="20" y="17"/>
                    <a:pt x="28" y="13"/>
                    <a:pt x="30" y="8"/>
                  </a:cubicBezTo>
                  <a:close/>
                </a:path>
              </a:pathLst>
            </a:custGeom>
            <a:grpFill/>
            <a:ln>
              <a:noFill/>
            </a:ln>
          </p:spPr>
          <p:txBody>
            <a:bodyPr anchor="ctr"/>
            <a:lstStyle/>
            <a:p>
              <a:pPr algn="ctr"/>
              <a:endParaRPr>
                <a:solidFill>
                  <a:schemeClr val="accent1">
                    <a:lumMod val="50000"/>
                  </a:schemeClr>
                </a:solidFill>
              </a:endParaRPr>
            </a:p>
          </p:txBody>
        </p:sp>
        <p:sp>
          <p:nvSpPr>
            <p:cNvPr id="863" name="iS1îḓe"/>
            <p:cNvSpPr/>
            <p:nvPr userDrawn="1"/>
          </p:nvSpPr>
          <p:spPr bwMode="auto">
            <a:xfrm>
              <a:off x="2569308" y="2031003"/>
              <a:ext cx="120350" cy="61718"/>
            </a:xfrm>
            <a:custGeom>
              <a:avLst/>
              <a:gdLst>
                <a:gd name="T0" fmla="*/ 31 w 33"/>
                <a:gd name="T1" fmla="*/ 9 h 17"/>
                <a:gd name="T2" fmla="*/ 21 w 33"/>
                <a:gd name="T3" fmla="*/ 0 h 17"/>
                <a:gd name="T4" fmla="*/ 2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2" y="9"/>
                  </a:cubicBezTo>
                  <a:cubicBezTo>
                    <a:pt x="0" y="13"/>
                    <a:pt x="5" y="17"/>
                    <a:pt x="12" y="17"/>
                  </a:cubicBezTo>
                  <a:cubicBezTo>
                    <a:pt x="20" y="17"/>
                    <a:pt x="29" y="13"/>
                    <a:pt x="31" y="9"/>
                  </a:cubicBezTo>
                  <a:close/>
                </a:path>
              </a:pathLst>
            </a:custGeom>
            <a:grpFill/>
            <a:ln>
              <a:noFill/>
            </a:ln>
          </p:spPr>
          <p:txBody>
            <a:bodyPr anchor="ctr"/>
            <a:lstStyle/>
            <a:p>
              <a:pPr algn="ctr"/>
              <a:endParaRPr>
                <a:solidFill>
                  <a:schemeClr val="accent1">
                    <a:lumMod val="50000"/>
                  </a:schemeClr>
                </a:solidFill>
              </a:endParaRPr>
            </a:p>
          </p:txBody>
        </p:sp>
        <p:sp>
          <p:nvSpPr>
            <p:cNvPr id="864" name="í$1ïḋe"/>
            <p:cNvSpPr/>
            <p:nvPr userDrawn="1"/>
          </p:nvSpPr>
          <p:spPr bwMode="auto">
            <a:xfrm>
              <a:off x="2529192" y="2108150"/>
              <a:ext cx="124979" cy="64804"/>
            </a:xfrm>
            <a:custGeom>
              <a:avLst/>
              <a:gdLst>
                <a:gd name="T0" fmla="*/ 32 w 34"/>
                <a:gd name="T1" fmla="*/ 9 h 18"/>
                <a:gd name="T2" fmla="*/ 22 w 34"/>
                <a:gd name="T3" fmla="*/ 0 h 18"/>
                <a:gd name="T4" fmla="*/ 3 w 34"/>
                <a:gd name="T5" fmla="*/ 9 h 18"/>
                <a:gd name="T6" fmla="*/ 13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29" y="0"/>
                    <a:pt x="22" y="0"/>
                  </a:cubicBezTo>
                  <a:cubicBezTo>
                    <a:pt x="14" y="0"/>
                    <a:pt x="5" y="4"/>
                    <a:pt x="3" y="9"/>
                  </a:cubicBezTo>
                  <a:cubicBezTo>
                    <a:pt x="0" y="14"/>
                    <a:pt x="5" y="18"/>
                    <a:pt x="13" y="18"/>
                  </a:cubicBezTo>
                  <a:cubicBezTo>
                    <a:pt x="21" y="18"/>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65" name="îṣ1idè"/>
            <p:cNvSpPr/>
            <p:nvPr userDrawn="1"/>
          </p:nvSpPr>
          <p:spPr bwMode="auto">
            <a:xfrm>
              <a:off x="2489075" y="2188383"/>
              <a:ext cx="124979" cy="69433"/>
            </a:xfrm>
            <a:custGeom>
              <a:avLst/>
              <a:gdLst>
                <a:gd name="T0" fmla="*/ 32 w 34"/>
                <a:gd name="T1" fmla="*/ 9 h 19"/>
                <a:gd name="T2" fmla="*/ 22 w 34"/>
                <a:gd name="T3" fmla="*/ 0 h 19"/>
                <a:gd name="T4" fmla="*/ 3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30" y="0"/>
                    <a:pt x="22" y="0"/>
                  </a:cubicBezTo>
                  <a:cubicBezTo>
                    <a:pt x="14" y="0"/>
                    <a:pt x="5" y="4"/>
                    <a:pt x="3" y="9"/>
                  </a:cubicBezTo>
                  <a:cubicBezTo>
                    <a:pt x="0" y="14"/>
                    <a:pt x="5"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66" name="íśḷide"/>
            <p:cNvSpPr/>
            <p:nvPr userDrawn="1"/>
          </p:nvSpPr>
          <p:spPr bwMode="auto">
            <a:xfrm>
              <a:off x="2448958" y="2271702"/>
              <a:ext cx="124979" cy="69433"/>
            </a:xfrm>
            <a:custGeom>
              <a:avLst/>
              <a:gdLst>
                <a:gd name="T0" fmla="*/ 32 w 34"/>
                <a:gd name="T1" fmla="*/ 9 h 19"/>
                <a:gd name="T2" fmla="*/ 22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30" y="0"/>
                    <a:pt x="22" y="0"/>
                  </a:cubicBezTo>
                  <a:cubicBezTo>
                    <a:pt x="14" y="0"/>
                    <a:pt x="5" y="4"/>
                    <a:pt x="2" y="9"/>
                  </a:cubicBezTo>
                  <a:cubicBezTo>
                    <a:pt x="0" y="14"/>
                    <a:pt x="4" y="19"/>
                    <a:pt x="13" y="19"/>
                  </a:cubicBezTo>
                  <a:cubicBezTo>
                    <a:pt x="21" y="19"/>
                    <a:pt x="29" y="14"/>
                    <a:pt x="32" y="9"/>
                  </a:cubicBezTo>
                  <a:close/>
                </a:path>
              </a:pathLst>
            </a:custGeom>
            <a:grpFill/>
            <a:ln>
              <a:noFill/>
            </a:ln>
          </p:spPr>
          <p:txBody>
            <a:bodyPr anchor="ctr"/>
            <a:lstStyle/>
            <a:p>
              <a:pPr algn="ctr"/>
              <a:endParaRPr>
                <a:solidFill>
                  <a:schemeClr val="accent1">
                    <a:lumMod val="50000"/>
                  </a:schemeClr>
                </a:solidFill>
              </a:endParaRPr>
            </a:p>
          </p:txBody>
        </p:sp>
        <p:sp>
          <p:nvSpPr>
            <p:cNvPr id="867" name="îsľídê"/>
            <p:cNvSpPr/>
            <p:nvPr userDrawn="1"/>
          </p:nvSpPr>
          <p:spPr bwMode="auto">
            <a:xfrm>
              <a:off x="2405756" y="2356565"/>
              <a:ext cx="128065" cy="69433"/>
            </a:xfrm>
            <a:custGeom>
              <a:avLst/>
              <a:gdLst>
                <a:gd name="T0" fmla="*/ 33 w 35"/>
                <a:gd name="T1" fmla="*/ 9 h 19"/>
                <a:gd name="T2" fmla="*/ 22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2" y="0"/>
                  </a:cubicBezTo>
                  <a:cubicBezTo>
                    <a:pt x="14" y="0"/>
                    <a:pt x="5" y="4"/>
                    <a:pt x="3" y="9"/>
                  </a:cubicBezTo>
                  <a:cubicBezTo>
                    <a:pt x="0" y="15"/>
                    <a:pt x="5" y="19"/>
                    <a:pt x="13" y="19"/>
                  </a:cubicBezTo>
                  <a:cubicBezTo>
                    <a:pt x="21" y="19"/>
                    <a:pt x="30" y="15"/>
                    <a:pt x="33" y="9"/>
                  </a:cubicBezTo>
                  <a:close/>
                </a:path>
              </a:pathLst>
            </a:custGeom>
            <a:grpFill/>
            <a:ln>
              <a:noFill/>
            </a:ln>
          </p:spPr>
          <p:txBody>
            <a:bodyPr anchor="ctr"/>
            <a:lstStyle/>
            <a:p>
              <a:pPr algn="ctr"/>
              <a:endParaRPr>
                <a:solidFill>
                  <a:schemeClr val="accent1">
                    <a:lumMod val="50000"/>
                  </a:schemeClr>
                </a:solidFill>
              </a:endParaRPr>
            </a:p>
          </p:txBody>
        </p:sp>
        <p:sp>
          <p:nvSpPr>
            <p:cNvPr id="868" name="iŝ1îďè"/>
            <p:cNvSpPr/>
            <p:nvPr userDrawn="1"/>
          </p:nvSpPr>
          <p:spPr bwMode="auto">
            <a:xfrm>
              <a:off x="2361010" y="2439884"/>
              <a:ext cx="132693" cy="74061"/>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5" y="20"/>
                    <a:pt x="13" y="20"/>
                  </a:cubicBezTo>
                  <a:cubicBezTo>
                    <a:pt x="22" y="20"/>
                    <a:pt x="31" y="16"/>
                    <a:pt x="33" y="10"/>
                  </a:cubicBezTo>
                  <a:close/>
                </a:path>
              </a:pathLst>
            </a:custGeom>
            <a:grpFill/>
            <a:ln>
              <a:noFill/>
            </a:ln>
          </p:spPr>
          <p:txBody>
            <a:bodyPr anchor="ctr"/>
            <a:lstStyle/>
            <a:p>
              <a:pPr algn="ctr"/>
              <a:endParaRPr>
                <a:solidFill>
                  <a:schemeClr val="accent1">
                    <a:lumMod val="50000"/>
                  </a:schemeClr>
                </a:solidFill>
              </a:endParaRPr>
            </a:p>
          </p:txBody>
        </p:sp>
        <p:sp>
          <p:nvSpPr>
            <p:cNvPr id="869" name="iṧ1iḍè"/>
            <p:cNvSpPr/>
            <p:nvPr userDrawn="1"/>
          </p:nvSpPr>
          <p:spPr bwMode="auto">
            <a:xfrm>
              <a:off x="2317807" y="2532461"/>
              <a:ext cx="131151" cy="72519"/>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3" y="0"/>
                  </a:cubicBezTo>
                  <a:cubicBezTo>
                    <a:pt x="15" y="0"/>
                    <a:pt x="5" y="4"/>
                    <a:pt x="3" y="10"/>
                  </a:cubicBezTo>
                  <a:cubicBezTo>
                    <a:pt x="0" y="15"/>
                    <a:pt x="5" y="20"/>
                    <a:pt x="13" y="20"/>
                  </a:cubicBezTo>
                  <a:cubicBezTo>
                    <a:pt x="22" y="20"/>
                    <a:pt x="31" y="15"/>
                    <a:pt x="33" y="10"/>
                  </a:cubicBezTo>
                  <a:close/>
                </a:path>
              </a:pathLst>
            </a:custGeom>
            <a:grpFill/>
            <a:ln>
              <a:noFill/>
            </a:ln>
          </p:spPr>
          <p:txBody>
            <a:bodyPr anchor="ctr"/>
            <a:lstStyle/>
            <a:p>
              <a:pPr algn="ctr"/>
              <a:endParaRPr>
                <a:solidFill>
                  <a:schemeClr val="accent1">
                    <a:lumMod val="50000"/>
                  </a:schemeClr>
                </a:solidFill>
              </a:endParaRPr>
            </a:p>
          </p:txBody>
        </p:sp>
        <p:sp>
          <p:nvSpPr>
            <p:cNvPr id="870" name="ïş1iďê"/>
            <p:cNvSpPr/>
            <p:nvPr userDrawn="1"/>
          </p:nvSpPr>
          <p:spPr bwMode="auto">
            <a:xfrm>
              <a:off x="2269977" y="2623494"/>
              <a:ext cx="135779" cy="72519"/>
            </a:xfrm>
            <a:custGeom>
              <a:avLst/>
              <a:gdLst>
                <a:gd name="T0" fmla="*/ 34 w 37"/>
                <a:gd name="T1" fmla="*/ 10 h 20"/>
                <a:gd name="T2" fmla="*/ 24 w 37"/>
                <a:gd name="T3" fmla="*/ 0 h 20"/>
                <a:gd name="T4" fmla="*/ 3 w 37"/>
                <a:gd name="T5" fmla="*/ 10 h 20"/>
                <a:gd name="T6" fmla="*/ 1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5" y="20"/>
                    <a:pt x="14" y="20"/>
                  </a:cubicBezTo>
                  <a:cubicBezTo>
                    <a:pt x="22" y="20"/>
                    <a:pt x="32" y="16"/>
                    <a:pt x="34" y="10"/>
                  </a:cubicBezTo>
                  <a:close/>
                </a:path>
              </a:pathLst>
            </a:custGeom>
            <a:grpFill/>
            <a:ln>
              <a:noFill/>
            </a:ln>
          </p:spPr>
          <p:txBody>
            <a:bodyPr anchor="ctr"/>
            <a:lstStyle/>
            <a:p>
              <a:pPr algn="ctr"/>
              <a:endParaRPr>
                <a:solidFill>
                  <a:schemeClr val="accent1">
                    <a:lumMod val="50000"/>
                  </a:schemeClr>
                </a:solidFill>
              </a:endParaRPr>
            </a:p>
          </p:txBody>
        </p:sp>
        <p:sp>
          <p:nvSpPr>
            <p:cNvPr id="871" name="íṡļíďé"/>
            <p:cNvSpPr/>
            <p:nvPr userDrawn="1"/>
          </p:nvSpPr>
          <p:spPr bwMode="auto">
            <a:xfrm>
              <a:off x="2223688" y="2714528"/>
              <a:ext cx="137323" cy="80233"/>
            </a:xfrm>
            <a:custGeom>
              <a:avLst/>
              <a:gdLst>
                <a:gd name="T0" fmla="*/ 35 w 38"/>
                <a:gd name="T1" fmla="*/ 11 h 22"/>
                <a:gd name="T2" fmla="*/ 24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5" y="22"/>
                    <a:pt x="14" y="22"/>
                  </a:cubicBezTo>
                  <a:cubicBezTo>
                    <a:pt x="23"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872" name="íšḻïdé"/>
            <p:cNvSpPr/>
            <p:nvPr userDrawn="1"/>
          </p:nvSpPr>
          <p:spPr bwMode="auto">
            <a:xfrm>
              <a:off x="2175856" y="2810191"/>
              <a:ext cx="138865" cy="80233"/>
            </a:xfrm>
            <a:custGeom>
              <a:avLst/>
              <a:gdLst>
                <a:gd name="T0" fmla="*/ 35 w 38"/>
                <a:gd name="T1" fmla="*/ 11 h 22"/>
                <a:gd name="T2" fmla="*/ 25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5" y="0"/>
                  </a:cubicBezTo>
                  <a:cubicBezTo>
                    <a:pt x="16" y="0"/>
                    <a:pt x="6" y="5"/>
                    <a:pt x="3" y="11"/>
                  </a:cubicBezTo>
                  <a:cubicBezTo>
                    <a:pt x="0" y="17"/>
                    <a:pt x="5" y="22"/>
                    <a:pt x="14" y="22"/>
                  </a:cubicBezTo>
                  <a:cubicBezTo>
                    <a:pt x="23" y="22"/>
                    <a:pt x="32" y="17"/>
                    <a:pt x="35" y="11"/>
                  </a:cubicBezTo>
                  <a:close/>
                </a:path>
              </a:pathLst>
            </a:custGeom>
            <a:grpFill/>
            <a:ln>
              <a:noFill/>
            </a:ln>
          </p:spPr>
          <p:txBody>
            <a:bodyPr anchor="ctr"/>
            <a:lstStyle/>
            <a:p>
              <a:pPr algn="ctr"/>
              <a:endParaRPr>
                <a:solidFill>
                  <a:schemeClr val="accent1">
                    <a:lumMod val="50000"/>
                  </a:schemeClr>
                </a:solidFill>
              </a:endParaRPr>
            </a:p>
          </p:txBody>
        </p:sp>
        <p:sp>
          <p:nvSpPr>
            <p:cNvPr id="873" name="ïSliďé"/>
            <p:cNvSpPr/>
            <p:nvPr userDrawn="1"/>
          </p:nvSpPr>
          <p:spPr bwMode="auto">
            <a:xfrm>
              <a:off x="2124940" y="2907396"/>
              <a:ext cx="141951" cy="84863"/>
            </a:xfrm>
            <a:custGeom>
              <a:avLst/>
              <a:gdLst>
                <a:gd name="T0" fmla="*/ 36 w 39"/>
                <a:gd name="T1" fmla="*/ 11 h 23"/>
                <a:gd name="T2" fmla="*/ 25 w 39"/>
                <a:gd name="T3" fmla="*/ 0 h 23"/>
                <a:gd name="T4" fmla="*/ 4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7" y="5"/>
                    <a:pt x="4" y="11"/>
                  </a:cubicBezTo>
                  <a:cubicBezTo>
                    <a:pt x="0" y="18"/>
                    <a:pt x="5" y="23"/>
                    <a:pt x="14" y="23"/>
                  </a:cubicBezTo>
                  <a:cubicBezTo>
                    <a:pt x="23"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874" name="işḷïďè"/>
            <p:cNvSpPr/>
            <p:nvPr userDrawn="1"/>
          </p:nvSpPr>
          <p:spPr bwMode="auto">
            <a:xfrm>
              <a:off x="2074022" y="3010774"/>
              <a:ext cx="145037" cy="83319"/>
            </a:xfrm>
            <a:custGeom>
              <a:avLst/>
              <a:gdLst>
                <a:gd name="T0" fmla="*/ 37 w 40"/>
                <a:gd name="T1" fmla="*/ 11 h 23"/>
                <a:gd name="T2" fmla="*/ 26 w 40"/>
                <a:gd name="T3" fmla="*/ 0 h 23"/>
                <a:gd name="T4" fmla="*/ 4 w 40"/>
                <a:gd name="T5" fmla="*/ 11 h 23"/>
                <a:gd name="T6" fmla="*/ 14 w 40"/>
                <a:gd name="T7" fmla="*/ 23 h 23"/>
                <a:gd name="T8" fmla="*/ 37 w 40"/>
                <a:gd name="T9" fmla="*/ 11 h 23"/>
              </a:gdLst>
              <a:ahLst/>
              <a:cxnLst>
                <a:cxn ang="0">
                  <a:pos x="T0" y="T1"/>
                </a:cxn>
                <a:cxn ang="0">
                  <a:pos x="T2" y="T3"/>
                </a:cxn>
                <a:cxn ang="0">
                  <a:pos x="T4" y="T5"/>
                </a:cxn>
                <a:cxn ang="0">
                  <a:pos x="T6" y="T7"/>
                </a:cxn>
                <a:cxn ang="0">
                  <a:pos x="T8" y="T9"/>
                </a:cxn>
              </a:cxnLst>
              <a:rect l="0" t="0" r="r" b="b"/>
              <a:pathLst>
                <a:path w="40" h="23">
                  <a:moveTo>
                    <a:pt x="37" y="11"/>
                  </a:moveTo>
                  <a:cubicBezTo>
                    <a:pt x="40" y="5"/>
                    <a:pt x="35" y="0"/>
                    <a:pt x="26" y="0"/>
                  </a:cubicBezTo>
                  <a:cubicBezTo>
                    <a:pt x="17" y="0"/>
                    <a:pt x="7" y="5"/>
                    <a:pt x="4" y="11"/>
                  </a:cubicBezTo>
                  <a:cubicBezTo>
                    <a:pt x="0" y="18"/>
                    <a:pt x="5" y="23"/>
                    <a:pt x="14" y="23"/>
                  </a:cubicBezTo>
                  <a:cubicBezTo>
                    <a:pt x="24" y="23"/>
                    <a:pt x="33" y="18"/>
                    <a:pt x="37" y="11"/>
                  </a:cubicBezTo>
                  <a:close/>
                </a:path>
              </a:pathLst>
            </a:custGeom>
            <a:grpFill/>
            <a:ln>
              <a:noFill/>
            </a:ln>
          </p:spPr>
          <p:txBody>
            <a:bodyPr anchor="ctr"/>
            <a:lstStyle/>
            <a:p>
              <a:pPr algn="ctr"/>
              <a:endParaRPr>
                <a:solidFill>
                  <a:schemeClr val="accent1">
                    <a:lumMod val="50000"/>
                  </a:schemeClr>
                </a:solidFill>
              </a:endParaRPr>
            </a:p>
          </p:txBody>
        </p:sp>
        <p:sp>
          <p:nvSpPr>
            <p:cNvPr id="875" name="íśḻíḋe"/>
            <p:cNvSpPr/>
            <p:nvPr userDrawn="1"/>
          </p:nvSpPr>
          <p:spPr bwMode="auto">
            <a:xfrm>
              <a:off x="2223688" y="3010774"/>
              <a:ext cx="141951" cy="83319"/>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3"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876" name="ïṥlîdé"/>
            <p:cNvSpPr/>
            <p:nvPr userDrawn="1"/>
          </p:nvSpPr>
          <p:spPr bwMode="auto">
            <a:xfrm>
              <a:off x="2368725" y="3010774"/>
              <a:ext cx="141951" cy="83319"/>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4" y="23"/>
                    <a:pt x="33" y="18"/>
                    <a:pt x="36" y="11"/>
                  </a:cubicBezTo>
                  <a:close/>
                </a:path>
              </a:pathLst>
            </a:custGeom>
            <a:grpFill/>
            <a:ln>
              <a:noFill/>
            </a:ln>
          </p:spPr>
          <p:txBody>
            <a:bodyPr anchor="ctr"/>
            <a:lstStyle/>
            <a:p>
              <a:pPr algn="ctr"/>
              <a:endParaRPr>
                <a:solidFill>
                  <a:schemeClr val="accent1">
                    <a:lumMod val="50000"/>
                  </a:schemeClr>
                </a:solidFill>
              </a:endParaRPr>
            </a:p>
          </p:txBody>
        </p:sp>
        <p:sp>
          <p:nvSpPr>
            <p:cNvPr id="877" name="íŝḻíḋê"/>
            <p:cNvSpPr/>
            <p:nvPr userDrawn="1"/>
          </p:nvSpPr>
          <p:spPr bwMode="auto">
            <a:xfrm>
              <a:off x="2518390" y="3010774"/>
              <a:ext cx="138865" cy="83319"/>
            </a:xfrm>
            <a:custGeom>
              <a:avLst/>
              <a:gdLst>
                <a:gd name="T0" fmla="*/ 35 w 38"/>
                <a:gd name="T1" fmla="*/ 11 h 23"/>
                <a:gd name="T2" fmla="*/ 24 w 38"/>
                <a:gd name="T3" fmla="*/ 0 h 23"/>
                <a:gd name="T4" fmla="*/ 2 w 38"/>
                <a:gd name="T5" fmla="*/ 11 h 23"/>
                <a:gd name="T6" fmla="*/ 1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8" y="5"/>
                    <a:pt x="33" y="0"/>
                    <a:pt x="24" y="0"/>
                  </a:cubicBezTo>
                  <a:cubicBezTo>
                    <a:pt x="15" y="0"/>
                    <a:pt x="5" y="5"/>
                    <a:pt x="2" y="11"/>
                  </a:cubicBezTo>
                  <a:cubicBezTo>
                    <a:pt x="0" y="18"/>
                    <a:pt x="5" y="23"/>
                    <a:pt x="14" y="23"/>
                  </a:cubicBezTo>
                  <a:cubicBezTo>
                    <a:pt x="23" y="23"/>
                    <a:pt x="33" y="18"/>
                    <a:pt x="35" y="11"/>
                  </a:cubicBezTo>
                  <a:close/>
                </a:path>
              </a:pathLst>
            </a:custGeom>
            <a:grpFill/>
            <a:ln>
              <a:noFill/>
            </a:ln>
          </p:spPr>
          <p:txBody>
            <a:bodyPr anchor="ctr"/>
            <a:lstStyle/>
            <a:p>
              <a:pPr algn="ctr"/>
              <a:endParaRPr>
                <a:solidFill>
                  <a:schemeClr val="accent1">
                    <a:lumMod val="50000"/>
                  </a:schemeClr>
                </a:solidFill>
              </a:endParaRPr>
            </a:p>
          </p:txBody>
        </p:sp>
        <p:sp>
          <p:nvSpPr>
            <p:cNvPr id="878" name="íśḷíḋè"/>
            <p:cNvSpPr/>
            <p:nvPr userDrawn="1"/>
          </p:nvSpPr>
          <p:spPr bwMode="auto">
            <a:xfrm>
              <a:off x="2320893" y="3112609"/>
              <a:ext cx="143495" cy="87948"/>
            </a:xfrm>
            <a:custGeom>
              <a:avLst/>
              <a:gdLst>
                <a:gd name="T0" fmla="*/ 36 w 39"/>
                <a:gd name="T1" fmla="*/ 12 h 24"/>
                <a:gd name="T2" fmla="*/ 25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4" y="0"/>
                    <a:pt x="25" y="0"/>
                  </a:cubicBezTo>
                  <a:cubicBezTo>
                    <a:pt x="16" y="0"/>
                    <a:pt x="6" y="6"/>
                    <a:pt x="3" y="12"/>
                  </a:cubicBezTo>
                  <a:cubicBezTo>
                    <a:pt x="0" y="19"/>
                    <a:pt x="5" y="24"/>
                    <a:pt x="14"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79" name="iṧḻîdê"/>
            <p:cNvSpPr/>
            <p:nvPr userDrawn="1"/>
          </p:nvSpPr>
          <p:spPr bwMode="auto">
            <a:xfrm>
              <a:off x="2470560" y="3112609"/>
              <a:ext cx="143495" cy="87948"/>
            </a:xfrm>
            <a:custGeom>
              <a:avLst/>
              <a:gdLst>
                <a:gd name="T0" fmla="*/ 36 w 39"/>
                <a:gd name="T1" fmla="*/ 12 h 24"/>
                <a:gd name="T2" fmla="*/ 25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4" y="0"/>
                    <a:pt x="25" y="0"/>
                  </a:cubicBezTo>
                  <a:cubicBezTo>
                    <a:pt x="15" y="0"/>
                    <a:pt x="6" y="6"/>
                    <a:pt x="3" y="12"/>
                  </a:cubicBezTo>
                  <a:cubicBezTo>
                    <a:pt x="0" y="19"/>
                    <a:pt x="5" y="24"/>
                    <a:pt x="14"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80" name="iṥľídé"/>
            <p:cNvSpPr/>
            <p:nvPr userDrawn="1"/>
          </p:nvSpPr>
          <p:spPr bwMode="auto">
            <a:xfrm>
              <a:off x="2620225" y="3112609"/>
              <a:ext cx="143495" cy="87948"/>
            </a:xfrm>
            <a:custGeom>
              <a:avLst/>
              <a:gdLst>
                <a:gd name="T0" fmla="*/ 36 w 39"/>
                <a:gd name="T1" fmla="*/ 12 h 24"/>
                <a:gd name="T2" fmla="*/ 24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3" y="0"/>
                    <a:pt x="24" y="0"/>
                  </a:cubicBezTo>
                  <a:cubicBezTo>
                    <a:pt x="15" y="0"/>
                    <a:pt x="5" y="6"/>
                    <a:pt x="3" y="12"/>
                  </a:cubicBezTo>
                  <a:cubicBezTo>
                    <a:pt x="0" y="19"/>
                    <a:pt x="5" y="24"/>
                    <a:pt x="14"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81" name="îšļïďè"/>
            <p:cNvSpPr/>
            <p:nvPr userDrawn="1"/>
          </p:nvSpPr>
          <p:spPr bwMode="auto">
            <a:xfrm>
              <a:off x="2573936" y="3222157"/>
              <a:ext cx="145037" cy="87948"/>
            </a:xfrm>
            <a:custGeom>
              <a:avLst/>
              <a:gdLst>
                <a:gd name="T0" fmla="*/ 37 w 40"/>
                <a:gd name="T1" fmla="*/ 12 h 24"/>
                <a:gd name="T2" fmla="*/ 25 w 40"/>
                <a:gd name="T3" fmla="*/ 0 h 24"/>
                <a:gd name="T4" fmla="*/ 3 w 40"/>
                <a:gd name="T5" fmla="*/ 12 h 24"/>
                <a:gd name="T6" fmla="*/ 15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40" y="5"/>
                    <a:pt x="34" y="0"/>
                    <a:pt x="25" y="0"/>
                  </a:cubicBezTo>
                  <a:cubicBezTo>
                    <a:pt x="16" y="0"/>
                    <a:pt x="6" y="5"/>
                    <a:pt x="3" y="12"/>
                  </a:cubicBezTo>
                  <a:cubicBezTo>
                    <a:pt x="0" y="19"/>
                    <a:pt x="6" y="24"/>
                    <a:pt x="15" y="24"/>
                  </a:cubicBezTo>
                  <a:cubicBezTo>
                    <a:pt x="24" y="24"/>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2" name="í$1îďe"/>
            <p:cNvSpPr/>
            <p:nvPr userDrawn="1"/>
          </p:nvSpPr>
          <p:spPr bwMode="auto">
            <a:xfrm>
              <a:off x="3029106" y="3222157"/>
              <a:ext cx="141951" cy="87948"/>
            </a:xfrm>
            <a:custGeom>
              <a:avLst/>
              <a:gdLst>
                <a:gd name="T0" fmla="*/ 36 w 39"/>
                <a:gd name="T1" fmla="*/ 12 h 24"/>
                <a:gd name="T2" fmla="*/ 24 w 39"/>
                <a:gd name="T3" fmla="*/ 0 h 24"/>
                <a:gd name="T4" fmla="*/ 3 w 39"/>
                <a:gd name="T5" fmla="*/ 12 h 24"/>
                <a:gd name="T6" fmla="*/ 15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5"/>
                    <a:pt x="33" y="0"/>
                    <a:pt x="24" y="0"/>
                  </a:cubicBezTo>
                  <a:cubicBezTo>
                    <a:pt x="14" y="0"/>
                    <a:pt x="5" y="5"/>
                    <a:pt x="3" y="12"/>
                  </a:cubicBezTo>
                  <a:cubicBezTo>
                    <a:pt x="0" y="19"/>
                    <a:pt x="6" y="24"/>
                    <a:pt x="15" y="24"/>
                  </a:cubicBezTo>
                  <a:cubicBezTo>
                    <a:pt x="24" y="24"/>
                    <a:pt x="34" y="19"/>
                    <a:pt x="36" y="12"/>
                  </a:cubicBezTo>
                  <a:close/>
                </a:path>
              </a:pathLst>
            </a:custGeom>
            <a:grpFill/>
            <a:ln>
              <a:noFill/>
            </a:ln>
          </p:spPr>
          <p:txBody>
            <a:bodyPr anchor="ctr"/>
            <a:lstStyle/>
            <a:p>
              <a:pPr algn="ctr"/>
              <a:endParaRPr>
                <a:solidFill>
                  <a:schemeClr val="accent1">
                    <a:lumMod val="50000"/>
                  </a:schemeClr>
                </a:solidFill>
              </a:endParaRPr>
            </a:p>
          </p:txBody>
        </p:sp>
        <p:sp>
          <p:nvSpPr>
            <p:cNvPr id="883" name="îṣḷîḑé"/>
            <p:cNvSpPr/>
            <p:nvPr userDrawn="1"/>
          </p:nvSpPr>
          <p:spPr bwMode="auto">
            <a:xfrm>
              <a:off x="3183401" y="3222157"/>
              <a:ext cx="137323" cy="87948"/>
            </a:xfrm>
            <a:custGeom>
              <a:avLst/>
              <a:gdLst>
                <a:gd name="T0" fmla="*/ 36 w 38"/>
                <a:gd name="T1" fmla="*/ 12 h 24"/>
                <a:gd name="T2" fmla="*/ 23 w 38"/>
                <a:gd name="T3" fmla="*/ 0 h 24"/>
                <a:gd name="T4" fmla="*/ 2 w 38"/>
                <a:gd name="T5" fmla="*/ 12 h 24"/>
                <a:gd name="T6" fmla="*/ 15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8" y="5"/>
                    <a:pt x="32" y="0"/>
                    <a:pt x="23" y="0"/>
                  </a:cubicBezTo>
                  <a:cubicBezTo>
                    <a:pt x="14" y="0"/>
                    <a:pt x="4" y="5"/>
                    <a:pt x="2" y="12"/>
                  </a:cubicBezTo>
                  <a:cubicBezTo>
                    <a:pt x="0" y="19"/>
                    <a:pt x="5" y="24"/>
                    <a:pt x="15" y="24"/>
                  </a:cubicBezTo>
                  <a:cubicBezTo>
                    <a:pt x="24" y="24"/>
                    <a:pt x="33" y="19"/>
                    <a:pt x="36" y="12"/>
                  </a:cubicBezTo>
                  <a:close/>
                </a:path>
              </a:pathLst>
            </a:custGeom>
            <a:grpFill/>
            <a:ln>
              <a:noFill/>
            </a:ln>
          </p:spPr>
          <p:txBody>
            <a:bodyPr anchor="ctr"/>
            <a:lstStyle/>
            <a:p>
              <a:pPr algn="ctr"/>
              <a:endParaRPr>
                <a:solidFill>
                  <a:schemeClr val="accent1">
                    <a:lumMod val="50000"/>
                  </a:schemeClr>
                </a:solidFill>
              </a:endParaRPr>
            </a:p>
          </p:txBody>
        </p:sp>
        <p:sp>
          <p:nvSpPr>
            <p:cNvPr id="884" name="îṧḻîḋé"/>
            <p:cNvSpPr/>
            <p:nvPr userDrawn="1"/>
          </p:nvSpPr>
          <p:spPr bwMode="auto">
            <a:xfrm>
              <a:off x="3333066" y="3222157"/>
              <a:ext cx="137323" cy="87948"/>
            </a:xfrm>
            <a:custGeom>
              <a:avLst/>
              <a:gdLst>
                <a:gd name="T0" fmla="*/ 36 w 38"/>
                <a:gd name="T1" fmla="*/ 12 h 24"/>
                <a:gd name="T2" fmla="*/ 23 w 38"/>
                <a:gd name="T3" fmla="*/ 0 h 24"/>
                <a:gd name="T4" fmla="*/ 2 w 38"/>
                <a:gd name="T5" fmla="*/ 12 h 24"/>
                <a:gd name="T6" fmla="*/ 15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8" y="5"/>
                    <a:pt x="32" y="0"/>
                    <a:pt x="23" y="0"/>
                  </a:cubicBezTo>
                  <a:cubicBezTo>
                    <a:pt x="14" y="0"/>
                    <a:pt x="4" y="5"/>
                    <a:pt x="2" y="12"/>
                  </a:cubicBezTo>
                  <a:cubicBezTo>
                    <a:pt x="0" y="19"/>
                    <a:pt x="6" y="24"/>
                    <a:pt x="15" y="24"/>
                  </a:cubicBezTo>
                  <a:cubicBezTo>
                    <a:pt x="25" y="24"/>
                    <a:pt x="34" y="19"/>
                    <a:pt x="36" y="12"/>
                  </a:cubicBezTo>
                  <a:close/>
                </a:path>
              </a:pathLst>
            </a:custGeom>
            <a:grpFill/>
            <a:ln>
              <a:noFill/>
            </a:ln>
          </p:spPr>
          <p:txBody>
            <a:bodyPr anchor="ctr"/>
            <a:lstStyle/>
            <a:p>
              <a:pPr algn="ctr"/>
              <a:endParaRPr>
                <a:solidFill>
                  <a:schemeClr val="accent1">
                    <a:lumMod val="50000"/>
                  </a:schemeClr>
                </a:solidFill>
              </a:endParaRPr>
            </a:p>
          </p:txBody>
        </p:sp>
        <p:sp>
          <p:nvSpPr>
            <p:cNvPr id="885" name="iṡľiḑé"/>
            <p:cNvSpPr/>
            <p:nvPr userDrawn="1"/>
          </p:nvSpPr>
          <p:spPr bwMode="auto">
            <a:xfrm>
              <a:off x="2683486" y="3331707"/>
              <a:ext cx="141951" cy="91034"/>
            </a:xfrm>
            <a:custGeom>
              <a:avLst/>
              <a:gdLst>
                <a:gd name="T0" fmla="*/ 37 w 39"/>
                <a:gd name="T1" fmla="*/ 12 h 25"/>
                <a:gd name="T2" fmla="*/ 25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5" y="0"/>
                  </a:cubicBezTo>
                  <a:cubicBezTo>
                    <a:pt x="15" y="0"/>
                    <a:pt x="5" y="5"/>
                    <a:pt x="3" y="12"/>
                  </a:cubicBezTo>
                  <a:cubicBezTo>
                    <a:pt x="0" y="19"/>
                    <a:pt x="5" y="25"/>
                    <a:pt x="15" y="25"/>
                  </a:cubicBezTo>
                  <a:cubicBezTo>
                    <a:pt x="24" y="25"/>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6" name="iSḷíḓè"/>
            <p:cNvSpPr/>
            <p:nvPr userDrawn="1"/>
          </p:nvSpPr>
          <p:spPr bwMode="auto">
            <a:xfrm>
              <a:off x="2836237"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4" y="0"/>
                  </a:cubicBezTo>
                  <a:cubicBezTo>
                    <a:pt x="15" y="0"/>
                    <a:pt x="5" y="5"/>
                    <a:pt x="3" y="12"/>
                  </a:cubicBezTo>
                  <a:cubicBezTo>
                    <a:pt x="0" y="19"/>
                    <a:pt x="5" y="25"/>
                    <a:pt x="15" y="25"/>
                  </a:cubicBezTo>
                  <a:cubicBezTo>
                    <a:pt x="24" y="25"/>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7" name="íṡľíde"/>
            <p:cNvSpPr/>
            <p:nvPr userDrawn="1"/>
          </p:nvSpPr>
          <p:spPr bwMode="auto">
            <a:xfrm>
              <a:off x="2988990"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4" y="0"/>
                  </a:cubicBezTo>
                  <a:cubicBezTo>
                    <a:pt x="15" y="0"/>
                    <a:pt x="5" y="5"/>
                    <a:pt x="3" y="12"/>
                  </a:cubicBezTo>
                  <a:cubicBezTo>
                    <a:pt x="0" y="19"/>
                    <a:pt x="6" y="25"/>
                    <a:pt x="15" y="25"/>
                  </a:cubicBezTo>
                  <a:cubicBezTo>
                    <a:pt x="25" y="25"/>
                    <a:pt x="34" y="19"/>
                    <a:pt x="37" y="12"/>
                  </a:cubicBezTo>
                  <a:close/>
                </a:path>
              </a:pathLst>
            </a:custGeom>
            <a:grpFill/>
            <a:ln>
              <a:noFill/>
            </a:ln>
          </p:spPr>
          <p:txBody>
            <a:bodyPr anchor="ctr"/>
            <a:lstStyle/>
            <a:p>
              <a:pPr algn="ctr"/>
              <a:endParaRPr>
                <a:solidFill>
                  <a:schemeClr val="accent1">
                    <a:lumMod val="50000"/>
                  </a:schemeClr>
                </a:solidFill>
              </a:endParaRPr>
            </a:p>
          </p:txBody>
        </p:sp>
        <p:sp>
          <p:nvSpPr>
            <p:cNvPr id="888" name="íṣḻïďè"/>
            <p:cNvSpPr/>
            <p:nvPr userDrawn="1"/>
          </p:nvSpPr>
          <p:spPr bwMode="auto">
            <a:xfrm>
              <a:off x="3143284"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4" y="0"/>
                  </a:cubicBezTo>
                  <a:cubicBezTo>
                    <a:pt x="14" y="0"/>
                    <a:pt x="5" y="5"/>
                    <a:pt x="3" y="12"/>
                  </a:cubicBezTo>
                  <a:cubicBezTo>
                    <a:pt x="0" y="19"/>
                    <a:pt x="6" y="25"/>
                    <a:pt x="15" y="25"/>
                  </a:cubicBezTo>
                  <a:cubicBezTo>
                    <a:pt x="25" y="25"/>
                    <a:pt x="35" y="19"/>
                    <a:pt x="37" y="12"/>
                  </a:cubicBezTo>
                  <a:close/>
                </a:path>
              </a:pathLst>
            </a:custGeom>
            <a:grpFill/>
            <a:ln>
              <a:noFill/>
            </a:ln>
          </p:spPr>
          <p:txBody>
            <a:bodyPr anchor="ctr"/>
            <a:lstStyle/>
            <a:p>
              <a:pPr algn="ctr"/>
              <a:endParaRPr>
                <a:solidFill>
                  <a:schemeClr val="accent1">
                    <a:lumMod val="50000"/>
                  </a:schemeClr>
                </a:solidFill>
              </a:endParaRPr>
            </a:p>
          </p:txBody>
        </p:sp>
        <p:sp>
          <p:nvSpPr>
            <p:cNvPr id="889" name="iśḻïḓe"/>
            <p:cNvSpPr/>
            <p:nvPr userDrawn="1"/>
          </p:nvSpPr>
          <p:spPr bwMode="auto">
            <a:xfrm>
              <a:off x="3296035" y="3331707"/>
              <a:ext cx="141951" cy="91034"/>
            </a:xfrm>
            <a:custGeom>
              <a:avLst/>
              <a:gdLst>
                <a:gd name="T0" fmla="*/ 37 w 39"/>
                <a:gd name="T1" fmla="*/ 12 h 25"/>
                <a:gd name="T2" fmla="*/ 24 w 39"/>
                <a:gd name="T3" fmla="*/ 0 h 25"/>
                <a:gd name="T4" fmla="*/ 3 w 39"/>
                <a:gd name="T5" fmla="*/ 12 h 25"/>
                <a:gd name="T6" fmla="*/ 16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4" y="0"/>
                  </a:cubicBezTo>
                  <a:cubicBezTo>
                    <a:pt x="14" y="0"/>
                    <a:pt x="5" y="5"/>
                    <a:pt x="3" y="12"/>
                  </a:cubicBezTo>
                  <a:cubicBezTo>
                    <a:pt x="0" y="19"/>
                    <a:pt x="6" y="25"/>
                    <a:pt x="16" y="25"/>
                  </a:cubicBezTo>
                  <a:cubicBezTo>
                    <a:pt x="25" y="25"/>
                    <a:pt x="35" y="19"/>
                    <a:pt x="37" y="12"/>
                  </a:cubicBezTo>
                  <a:close/>
                </a:path>
              </a:pathLst>
            </a:custGeom>
            <a:grpFill/>
            <a:ln>
              <a:noFill/>
            </a:ln>
          </p:spPr>
          <p:txBody>
            <a:bodyPr anchor="ctr"/>
            <a:lstStyle/>
            <a:p>
              <a:pPr algn="ctr"/>
              <a:endParaRPr>
                <a:solidFill>
                  <a:schemeClr val="accent1">
                    <a:lumMod val="50000"/>
                  </a:schemeClr>
                </a:solidFill>
              </a:endParaRPr>
            </a:p>
          </p:txBody>
        </p:sp>
        <p:sp>
          <p:nvSpPr>
            <p:cNvPr id="890" name="îSļiḓé"/>
            <p:cNvSpPr/>
            <p:nvPr userDrawn="1"/>
          </p:nvSpPr>
          <p:spPr bwMode="auto">
            <a:xfrm>
              <a:off x="3448788" y="3331707"/>
              <a:ext cx="141951" cy="91034"/>
            </a:xfrm>
            <a:custGeom>
              <a:avLst/>
              <a:gdLst>
                <a:gd name="T0" fmla="*/ 37 w 39"/>
                <a:gd name="T1" fmla="*/ 12 h 25"/>
                <a:gd name="T2" fmla="*/ 23 w 39"/>
                <a:gd name="T3" fmla="*/ 0 h 25"/>
                <a:gd name="T4" fmla="*/ 3 w 39"/>
                <a:gd name="T5" fmla="*/ 12 h 25"/>
                <a:gd name="T6" fmla="*/ 16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3" y="0"/>
                  </a:cubicBezTo>
                  <a:cubicBezTo>
                    <a:pt x="14" y="0"/>
                    <a:pt x="5" y="5"/>
                    <a:pt x="3" y="12"/>
                  </a:cubicBezTo>
                  <a:cubicBezTo>
                    <a:pt x="0" y="19"/>
                    <a:pt x="6" y="25"/>
                    <a:pt x="16" y="25"/>
                  </a:cubicBezTo>
                  <a:cubicBezTo>
                    <a:pt x="25" y="25"/>
                    <a:pt x="35" y="19"/>
                    <a:pt x="37" y="12"/>
                  </a:cubicBezTo>
                  <a:close/>
                </a:path>
              </a:pathLst>
            </a:custGeom>
            <a:grpFill/>
            <a:ln>
              <a:noFill/>
            </a:ln>
          </p:spPr>
          <p:txBody>
            <a:bodyPr anchor="ctr"/>
            <a:lstStyle/>
            <a:p>
              <a:pPr algn="ctr"/>
              <a:endParaRPr>
                <a:solidFill>
                  <a:schemeClr val="accent1">
                    <a:lumMod val="50000"/>
                  </a:schemeClr>
                </a:solidFill>
              </a:endParaRPr>
            </a:p>
          </p:txBody>
        </p:sp>
        <p:sp>
          <p:nvSpPr>
            <p:cNvPr id="891" name="ïsḷîḋê"/>
            <p:cNvSpPr/>
            <p:nvPr userDrawn="1"/>
          </p:nvSpPr>
          <p:spPr bwMode="auto">
            <a:xfrm>
              <a:off x="2793035" y="3445885"/>
              <a:ext cx="145037" cy="94120"/>
            </a:xfrm>
            <a:custGeom>
              <a:avLst/>
              <a:gdLst>
                <a:gd name="T0" fmla="*/ 37 w 40"/>
                <a:gd name="T1" fmla="*/ 12 h 26"/>
                <a:gd name="T2" fmla="*/ 25 w 40"/>
                <a:gd name="T3" fmla="*/ 0 h 26"/>
                <a:gd name="T4" fmla="*/ 3 w 40"/>
                <a:gd name="T5" fmla="*/ 12 h 26"/>
                <a:gd name="T6" fmla="*/ 15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40" y="5"/>
                    <a:pt x="34" y="0"/>
                    <a:pt x="25" y="0"/>
                  </a:cubicBezTo>
                  <a:cubicBezTo>
                    <a:pt x="15" y="0"/>
                    <a:pt x="5" y="5"/>
                    <a:pt x="3" y="12"/>
                  </a:cubicBezTo>
                  <a:cubicBezTo>
                    <a:pt x="0" y="20"/>
                    <a:pt x="5" y="26"/>
                    <a:pt x="15"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2" name="íṩḷíḍe"/>
            <p:cNvSpPr/>
            <p:nvPr userDrawn="1"/>
          </p:nvSpPr>
          <p:spPr bwMode="auto">
            <a:xfrm>
              <a:off x="2948873" y="3445885"/>
              <a:ext cx="141951" cy="94120"/>
            </a:xfrm>
            <a:custGeom>
              <a:avLst/>
              <a:gdLst>
                <a:gd name="T0" fmla="*/ 37 w 39"/>
                <a:gd name="T1" fmla="*/ 12 h 26"/>
                <a:gd name="T2" fmla="*/ 24 w 39"/>
                <a:gd name="T3" fmla="*/ 0 h 26"/>
                <a:gd name="T4" fmla="*/ 2 w 39"/>
                <a:gd name="T5" fmla="*/ 12 h 26"/>
                <a:gd name="T6" fmla="*/ 15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4" y="0"/>
                    <a:pt x="24" y="0"/>
                  </a:cubicBezTo>
                  <a:cubicBezTo>
                    <a:pt x="15" y="0"/>
                    <a:pt x="5" y="5"/>
                    <a:pt x="2" y="12"/>
                  </a:cubicBezTo>
                  <a:cubicBezTo>
                    <a:pt x="0" y="20"/>
                    <a:pt x="5" y="26"/>
                    <a:pt x="15"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3" name="iśḷïḍé"/>
            <p:cNvSpPr/>
            <p:nvPr userDrawn="1"/>
          </p:nvSpPr>
          <p:spPr bwMode="auto">
            <a:xfrm>
              <a:off x="3103168" y="3445885"/>
              <a:ext cx="145037" cy="94120"/>
            </a:xfrm>
            <a:custGeom>
              <a:avLst/>
              <a:gdLst>
                <a:gd name="T0" fmla="*/ 38 w 40"/>
                <a:gd name="T1" fmla="*/ 12 h 26"/>
                <a:gd name="T2" fmla="*/ 25 w 40"/>
                <a:gd name="T3" fmla="*/ 0 h 26"/>
                <a:gd name="T4" fmla="*/ 3 w 40"/>
                <a:gd name="T5" fmla="*/ 12 h 26"/>
                <a:gd name="T6" fmla="*/ 16 w 40"/>
                <a:gd name="T7" fmla="*/ 26 h 26"/>
                <a:gd name="T8" fmla="*/ 38 w 40"/>
                <a:gd name="T9" fmla="*/ 12 h 26"/>
              </a:gdLst>
              <a:ahLst/>
              <a:cxnLst>
                <a:cxn ang="0">
                  <a:pos x="T0" y="T1"/>
                </a:cxn>
                <a:cxn ang="0">
                  <a:pos x="T2" y="T3"/>
                </a:cxn>
                <a:cxn ang="0">
                  <a:pos x="T4" y="T5"/>
                </a:cxn>
                <a:cxn ang="0">
                  <a:pos x="T6" y="T7"/>
                </a:cxn>
                <a:cxn ang="0">
                  <a:pos x="T8" y="T9"/>
                </a:cxn>
              </a:cxnLst>
              <a:rect l="0" t="0" r="r" b="b"/>
              <a:pathLst>
                <a:path w="40" h="26">
                  <a:moveTo>
                    <a:pt x="38" y="12"/>
                  </a:moveTo>
                  <a:cubicBezTo>
                    <a:pt x="40" y="5"/>
                    <a:pt x="34" y="0"/>
                    <a:pt x="25" y="0"/>
                  </a:cubicBezTo>
                  <a:cubicBezTo>
                    <a:pt x="15" y="0"/>
                    <a:pt x="5" y="5"/>
                    <a:pt x="3" y="12"/>
                  </a:cubicBezTo>
                  <a:cubicBezTo>
                    <a:pt x="0" y="20"/>
                    <a:pt x="6" y="26"/>
                    <a:pt x="16" y="26"/>
                  </a:cubicBezTo>
                  <a:cubicBezTo>
                    <a:pt x="26" y="26"/>
                    <a:pt x="35" y="20"/>
                    <a:pt x="38" y="12"/>
                  </a:cubicBezTo>
                  <a:close/>
                </a:path>
              </a:pathLst>
            </a:custGeom>
            <a:grpFill/>
            <a:ln>
              <a:noFill/>
            </a:ln>
          </p:spPr>
          <p:txBody>
            <a:bodyPr anchor="ctr"/>
            <a:lstStyle/>
            <a:p>
              <a:pPr algn="ctr"/>
              <a:endParaRPr>
                <a:solidFill>
                  <a:schemeClr val="accent1">
                    <a:lumMod val="50000"/>
                  </a:schemeClr>
                </a:solidFill>
              </a:endParaRPr>
            </a:p>
          </p:txBody>
        </p:sp>
        <p:sp>
          <p:nvSpPr>
            <p:cNvPr id="894" name="îśľide"/>
            <p:cNvSpPr/>
            <p:nvPr userDrawn="1"/>
          </p:nvSpPr>
          <p:spPr bwMode="auto">
            <a:xfrm>
              <a:off x="3259005" y="3445885"/>
              <a:ext cx="141951" cy="94120"/>
            </a:xfrm>
            <a:custGeom>
              <a:avLst/>
              <a:gdLst>
                <a:gd name="T0" fmla="*/ 37 w 39"/>
                <a:gd name="T1" fmla="*/ 12 h 26"/>
                <a:gd name="T2" fmla="*/ 24 w 39"/>
                <a:gd name="T3" fmla="*/ 0 h 26"/>
                <a:gd name="T4" fmla="*/ 2 w 39"/>
                <a:gd name="T5" fmla="*/ 12 h 26"/>
                <a:gd name="T6" fmla="*/ 16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3" y="0"/>
                    <a:pt x="24" y="0"/>
                  </a:cubicBezTo>
                  <a:cubicBezTo>
                    <a:pt x="14" y="0"/>
                    <a:pt x="5" y="5"/>
                    <a:pt x="2" y="12"/>
                  </a:cubicBezTo>
                  <a:cubicBezTo>
                    <a:pt x="0" y="20"/>
                    <a:pt x="6" y="26"/>
                    <a:pt x="16"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5" name="îślîḑé"/>
            <p:cNvSpPr/>
            <p:nvPr userDrawn="1"/>
          </p:nvSpPr>
          <p:spPr bwMode="auto">
            <a:xfrm>
              <a:off x="3416385" y="3445885"/>
              <a:ext cx="141951" cy="94120"/>
            </a:xfrm>
            <a:custGeom>
              <a:avLst/>
              <a:gdLst>
                <a:gd name="T0" fmla="*/ 37 w 39"/>
                <a:gd name="T1" fmla="*/ 12 h 26"/>
                <a:gd name="T2" fmla="*/ 23 w 39"/>
                <a:gd name="T3" fmla="*/ 0 h 26"/>
                <a:gd name="T4" fmla="*/ 2 w 39"/>
                <a:gd name="T5" fmla="*/ 12 h 26"/>
                <a:gd name="T6" fmla="*/ 16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3" y="0"/>
                    <a:pt x="23" y="0"/>
                  </a:cubicBezTo>
                  <a:cubicBezTo>
                    <a:pt x="14" y="0"/>
                    <a:pt x="4" y="5"/>
                    <a:pt x="2" y="12"/>
                  </a:cubicBezTo>
                  <a:cubicBezTo>
                    <a:pt x="0" y="20"/>
                    <a:pt x="6" y="26"/>
                    <a:pt x="16" y="26"/>
                  </a:cubicBezTo>
                  <a:cubicBezTo>
                    <a:pt x="25" y="26"/>
                    <a:pt x="35" y="20"/>
                    <a:pt x="37" y="12"/>
                  </a:cubicBezTo>
                  <a:close/>
                </a:path>
              </a:pathLst>
            </a:custGeom>
            <a:grpFill/>
            <a:ln>
              <a:noFill/>
            </a:ln>
          </p:spPr>
          <p:txBody>
            <a:bodyPr anchor="ctr"/>
            <a:lstStyle/>
            <a:p>
              <a:pPr algn="ctr"/>
              <a:endParaRPr>
                <a:solidFill>
                  <a:schemeClr val="accent1">
                    <a:lumMod val="50000"/>
                  </a:schemeClr>
                </a:solidFill>
              </a:endParaRPr>
            </a:p>
          </p:txBody>
        </p:sp>
        <p:sp>
          <p:nvSpPr>
            <p:cNvPr id="896" name="ïṡļïḋê"/>
            <p:cNvSpPr/>
            <p:nvPr userDrawn="1"/>
          </p:nvSpPr>
          <p:spPr bwMode="auto">
            <a:xfrm>
              <a:off x="3573766" y="3445885"/>
              <a:ext cx="137323" cy="94120"/>
            </a:xfrm>
            <a:custGeom>
              <a:avLst/>
              <a:gdLst>
                <a:gd name="T0" fmla="*/ 36 w 38"/>
                <a:gd name="T1" fmla="*/ 12 h 26"/>
                <a:gd name="T2" fmla="*/ 23 w 38"/>
                <a:gd name="T3" fmla="*/ 0 h 26"/>
                <a:gd name="T4" fmla="*/ 2 w 38"/>
                <a:gd name="T5" fmla="*/ 12 h 26"/>
                <a:gd name="T6" fmla="*/ 15 w 38"/>
                <a:gd name="T7" fmla="*/ 26 h 26"/>
                <a:gd name="T8" fmla="*/ 36 w 38"/>
                <a:gd name="T9" fmla="*/ 12 h 26"/>
              </a:gdLst>
              <a:ahLst/>
              <a:cxnLst>
                <a:cxn ang="0">
                  <a:pos x="T0" y="T1"/>
                </a:cxn>
                <a:cxn ang="0">
                  <a:pos x="T2" y="T3"/>
                </a:cxn>
                <a:cxn ang="0">
                  <a:pos x="T4" y="T5"/>
                </a:cxn>
                <a:cxn ang="0">
                  <a:pos x="T6" y="T7"/>
                </a:cxn>
                <a:cxn ang="0">
                  <a:pos x="T8" y="T9"/>
                </a:cxn>
              </a:cxnLst>
              <a:rect l="0" t="0" r="r" b="b"/>
              <a:pathLst>
                <a:path w="38" h="26">
                  <a:moveTo>
                    <a:pt x="36" y="12"/>
                  </a:moveTo>
                  <a:cubicBezTo>
                    <a:pt x="38" y="5"/>
                    <a:pt x="32" y="0"/>
                    <a:pt x="23" y="0"/>
                  </a:cubicBezTo>
                  <a:cubicBezTo>
                    <a:pt x="13" y="0"/>
                    <a:pt x="4" y="5"/>
                    <a:pt x="2" y="12"/>
                  </a:cubicBezTo>
                  <a:cubicBezTo>
                    <a:pt x="0" y="20"/>
                    <a:pt x="6" y="26"/>
                    <a:pt x="15" y="26"/>
                  </a:cubicBezTo>
                  <a:cubicBezTo>
                    <a:pt x="25" y="26"/>
                    <a:pt x="35" y="20"/>
                    <a:pt x="36" y="12"/>
                  </a:cubicBezTo>
                  <a:close/>
                </a:path>
              </a:pathLst>
            </a:custGeom>
            <a:grpFill/>
            <a:ln>
              <a:noFill/>
            </a:ln>
          </p:spPr>
          <p:txBody>
            <a:bodyPr anchor="ctr"/>
            <a:lstStyle/>
            <a:p>
              <a:pPr algn="ctr"/>
              <a:endParaRPr>
                <a:solidFill>
                  <a:schemeClr val="accent1">
                    <a:lumMod val="50000"/>
                  </a:schemeClr>
                </a:solidFill>
              </a:endParaRPr>
            </a:p>
          </p:txBody>
        </p:sp>
        <p:sp>
          <p:nvSpPr>
            <p:cNvPr id="897" name="íŝliḋè"/>
            <p:cNvSpPr/>
            <p:nvPr userDrawn="1"/>
          </p:nvSpPr>
          <p:spPr bwMode="auto">
            <a:xfrm>
              <a:off x="2587823" y="3558520"/>
              <a:ext cx="149666" cy="98749"/>
            </a:xfrm>
            <a:custGeom>
              <a:avLst/>
              <a:gdLst>
                <a:gd name="T0" fmla="*/ 38 w 41"/>
                <a:gd name="T1" fmla="*/ 14 h 27"/>
                <a:gd name="T2" fmla="*/ 26 w 41"/>
                <a:gd name="T3" fmla="*/ 0 h 27"/>
                <a:gd name="T4" fmla="*/ 3 w 41"/>
                <a:gd name="T5" fmla="*/ 14 h 27"/>
                <a:gd name="T6" fmla="*/ 1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41" y="6"/>
                    <a:pt x="36" y="0"/>
                    <a:pt x="26" y="0"/>
                  </a:cubicBezTo>
                  <a:cubicBezTo>
                    <a:pt x="16" y="0"/>
                    <a:pt x="6" y="6"/>
                    <a:pt x="3" y="14"/>
                  </a:cubicBezTo>
                  <a:cubicBezTo>
                    <a:pt x="0" y="21"/>
                    <a:pt x="6" y="27"/>
                    <a:pt x="16" y="27"/>
                  </a:cubicBezTo>
                  <a:cubicBezTo>
                    <a:pt x="25" y="27"/>
                    <a:pt x="36" y="21"/>
                    <a:pt x="38" y="14"/>
                  </a:cubicBezTo>
                  <a:close/>
                </a:path>
              </a:pathLst>
            </a:custGeom>
            <a:grpFill/>
            <a:ln>
              <a:noFill/>
            </a:ln>
          </p:spPr>
          <p:txBody>
            <a:bodyPr anchor="ctr"/>
            <a:lstStyle/>
            <a:p>
              <a:pPr algn="ctr"/>
              <a:endParaRPr>
                <a:solidFill>
                  <a:schemeClr val="accent1">
                    <a:lumMod val="50000"/>
                  </a:schemeClr>
                </a:solidFill>
              </a:endParaRPr>
            </a:p>
          </p:txBody>
        </p:sp>
        <p:sp>
          <p:nvSpPr>
            <p:cNvPr id="898" name="îṣḻïḓè"/>
            <p:cNvSpPr/>
            <p:nvPr userDrawn="1"/>
          </p:nvSpPr>
          <p:spPr bwMode="auto">
            <a:xfrm>
              <a:off x="2748290" y="3558520"/>
              <a:ext cx="146580" cy="98749"/>
            </a:xfrm>
            <a:custGeom>
              <a:avLst/>
              <a:gdLst>
                <a:gd name="T0" fmla="*/ 38 w 40"/>
                <a:gd name="T1" fmla="*/ 14 h 27"/>
                <a:gd name="T2" fmla="*/ 25 w 40"/>
                <a:gd name="T3" fmla="*/ 0 h 27"/>
                <a:gd name="T4" fmla="*/ 2 w 40"/>
                <a:gd name="T5" fmla="*/ 14 h 27"/>
                <a:gd name="T6" fmla="*/ 15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5" y="0"/>
                    <a:pt x="25" y="0"/>
                  </a:cubicBezTo>
                  <a:cubicBezTo>
                    <a:pt x="15" y="0"/>
                    <a:pt x="5" y="6"/>
                    <a:pt x="2" y="14"/>
                  </a:cubicBezTo>
                  <a:cubicBezTo>
                    <a:pt x="0" y="21"/>
                    <a:pt x="5" y="27"/>
                    <a:pt x="15" y="27"/>
                  </a:cubicBezTo>
                  <a:cubicBezTo>
                    <a:pt x="25" y="27"/>
                    <a:pt x="35" y="21"/>
                    <a:pt x="38" y="14"/>
                  </a:cubicBezTo>
                  <a:close/>
                </a:path>
              </a:pathLst>
            </a:custGeom>
            <a:grpFill/>
            <a:ln>
              <a:noFill/>
            </a:ln>
          </p:spPr>
          <p:txBody>
            <a:bodyPr anchor="ctr"/>
            <a:lstStyle/>
            <a:p>
              <a:pPr algn="ctr"/>
              <a:endParaRPr>
                <a:solidFill>
                  <a:schemeClr val="accent1">
                    <a:lumMod val="50000"/>
                  </a:schemeClr>
                </a:solidFill>
              </a:endParaRPr>
            </a:p>
          </p:txBody>
        </p:sp>
        <p:sp>
          <p:nvSpPr>
            <p:cNvPr id="899" name="íṧḷïḍè"/>
            <p:cNvSpPr/>
            <p:nvPr userDrawn="1"/>
          </p:nvSpPr>
          <p:spPr bwMode="auto">
            <a:xfrm>
              <a:off x="2905670" y="3558520"/>
              <a:ext cx="145037" cy="98749"/>
            </a:xfrm>
            <a:custGeom>
              <a:avLst/>
              <a:gdLst>
                <a:gd name="T0" fmla="*/ 38 w 40"/>
                <a:gd name="T1" fmla="*/ 14 h 27"/>
                <a:gd name="T2" fmla="*/ 25 w 40"/>
                <a:gd name="T3" fmla="*/ 0 h 27"/>
                <a:gd name="T4" fmla="*/ 3 w 40"/>
                <a:gd name="T5" fmla="*/ 14 h 27"/>
                <a:gd name="T6" fmla="*/ 16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5" y="0"/>
                    <a:pt x="25" y="0"/>
                  </a:cubicBezTo>
                  <a:cubicBezTo>
                    <a:pt x="15" y="0"/>
                    <a:pt x="5" y="6"/>
                    <a:pt x="3" y="14"/>
                  </a:cubicBezTo>
                  <a:cubicBezTo>
                    <a:pt x="0" y="21"/>
                    <a:pt x="6" y="27"/>
                    <a:pt x="16" y="27"/>
                  </a:cubicBezTo>
                  <a:cubicBezTo>
                    <a:pt x="25" y="27"/>
                    <a:pt x="35" y="21"/>
                    <a:pt x="38" y="14"/>
                  </a:cubicBezTo>
                  <a:close/>
                </a:path>
              </a:pathLst>
            </a:custGeom>
            <a:grpFill/>
            <a:ln>
              <a:noFill/>
            </a:ln>
          </p:spPr>
          <p:txBody>
            <a:bodyPr anchor="ctr"/>
            <a:lstStyle/>
            <a:p>
              <a:pPr algn="ctr"/>
              <a:endParaRPr>
                <a:solidFill>
                  <a:schemeClr val="accent1">
                    <a:lumMod val="50000"/>
                  </a:schemeClr>
                </a:solidFill>
              </a:endParaRPr>
            </a:p>
          </p:txBody>
        </p:sp>
        <p:sp>
          <p:nvSpPr>
            <p:cNvPr id="900" name="iş1íďe"/>
            <p:cNvSpPr/>
            <p:nvPr userDrawn="1"/>
          </p:nvSpPr>
          <p:spPr bwMode="auto">
            <a:xfrm>
              <a:off x="3063051" y="3558520"/>
              <a:ext cx="149666" cy="98749"/>
            </a:xfrm>
            <a:custGeom>
              <a:avLst/>
              <a:gdLst>
                <a:gd name="T0" fmla="*/ 38 w 41"/>
                <a:gd name="T1" fmla="*/ 14 h 27"/>
                <a:gd name="T2" fmla="*/ 25 w 41"/>
                <a:gd name="T3" fmla="*/ 0 h 27"/>
                <a:gd name="T4" fmla="*/ 3 w 41"/>
                <a:gd name="T5" fmla="*/ 14 h 27"/>
                <a:gd name="T6" fmla="*/ 1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41" y="6"/>
                    <a:pt x="35" y="0"/>
                    <a:pt x="25" y="0"/>
                  </a:cubicBezTo>
                  <a:cubicBezTo>
                    <a:pt x="15" y="0"/>
                    <a:pt x="5" y="6"/>
                    <a:pt x="3" y="14"/>
                  </a:cubicBezTo>
                  <a:cubicBezTo>
                    <a:pt x="0" y="21"/>
                    <a:pt x="6" y="27"/>
                    <a:pt x="16" y="27"/>
                  </a:cubicBezTo>
                  <a:cubicBezTo>
                    <a:pt x="26" y="27"/>
                    <a:pt x="36" y="21"/>
                    <a:pt x="38" y="14"/>
                  </a:cubicBezTo>
                  <a:close/>
                </a:path>
              </a:pathLst>
            </a:custGeom>
            <a:grpFill/>
            <a:ln>
              <a:noFill/>
            </a:ln>
          </p:spPr>
          <p:txBody>
            <a:bodyPr anchor="ctr"/>
            <a:lstStyle/>
            <a:p>
              <a:pPr algn="ctr"/>
              <a:endParaRPr>
                <a:solidFill>
                  <a:schemeClr val="accent1">
                    <a:lumMod val="50000"/>
                  </a:schemeClr>
                </a:solidFill>
              </a:endParaRPr>
            </a:p>
          </p:txBody>
        </p:sp>
        <p:sp>
          <p:nvSpPr>
            <p:cNvPr id="901" name="îşḷiḓe"/>
            <p:cNvSpPr/>
            <p:nvPr userDrawn="1"/>
          </p:nvSpPr>
          <p:spPr bwMode="auto">
            <a:xfrm>
              <a:off x="3223517" y="3558520"/>
              <a:ext cx="145037" cy="98749"/>
            </a:xfrm>
            <a:custGeom>
              <a:avLst/>
              <a:gdLst>
                <a:gd name="T0" fmla="*/ 37 w 40"/>
                <a:gd name="T1" fmla="*/ 14 h 27"/>
                <a:gd name="T2" fmla="*/ 24 w 40"/>
                <a:gd name="T3" fmla="*/ 0 h 27"/>
                <a:gd name="T4" fmla="*/ 2 w 40"/>
                <a:gd name="T5" fmla="*/ 14 h 27"/>
                <a:gd name="T6" fmla="*/ 15 w 40"/>
                <a:gd name="T7" fmla="*/ 27 h 27"/>
                <a:gd name="T8" fmla="*/ 37 w 40"/>
                <a:gd name="T9" fmla="*/ 14 h 27"/>
              </a:gdLst>
              <a:ahLst/>
              <a:cxnLst>
                <a:cxn ang="0">
                  <a:pos x="T0" y="T1"/>
                </a:cxn>
                <a:cxn ang="0">
                  <a:pos x="T2" y="T3"/>
                </a:cxn>
                <a:cxn ang="0">
                  <a:pos x="T4" y="T5"/>
                </a:cxn>
                <a:cxn ang="0">
                  <a:pos x="T6" y="T7"/>
                </a:cxn>
                <a:cxn ang="0">
                  <a:pos x="T8" y="T9"/>
                </a:cxn>
              </a:cxnLst>
              <a:rect l="0" t="0" r="r" b="b"/>
              <a:pathLst>
                <a:path w="40" h="27">
                  <a:moveTo>
                    <a:pt x="37" y="14"/>
                  </a:moveTo>
                  <a:cubicBezTo>
                    <a:pt x="40" y="6"/>
                    <a:pt x="34" y="0"/>
                    <a:pt x="24" y="0"/>
                  </a:cubicBezTo>
                  <a:cubicBezTo>
                    <a:pt x="14" y="0"/>
                    <a:pt x="4" y="6"/>
                    <a:pt x="2" y="14"/>
                  </a:cubicBezTo>
                  <a:cubicBezTo>
                    <a:pt x="0" y="21"/>
                    <a:pt x="6" y="27"/>
                    <a:pt x="15" y="27"/>
                  </a:cubicBezTo>
                  <a:cubicBezTo>
                    <a:pt x="25" y="27"/>
                    <a:pt x="35" y="21"/>
                    <a:pt x="37" y="14"/>
                  </a:cubicBezTo>
                  <a:close/>
                </a:path>
              </a:pathLst>
            </a:custGeom>
            <a:grpFill/>
            <a:ln>
              <a:noFill/>
            </a:ln>
          </p:spPr>
          <p:txBody>
            <a:bodyPr anchor="ctr"/>
            <a:lstStyle/>
            <a:p>
              <a:pPr algn="ctr"/>
              <a:endParaRPr>
                <a:solidFill>
                  <a:schemeClr val="accent1">
                    <a:lumMod val="50000"/>
                  </a:schemeClr>
                </a:solidFill>
              </a:endParaRPr>
            </a:p>
          </p:txBody>
        </p:sp>
        <p:sp>
          <p:nvSpPr>
            <p:cNvPr id="902" name="îṡ1ïḍé"/>
            <p:cNvSpPr/>
            <p:nvPr userDrawn="1"/>
          </p:nvSpPr>
          <p:spPr bwMode="auto">
            <a:xfrm>
              <a:off x="3379355" y="3558520"/>
              <a:ext cx="146580" cy="98749"/>
            </a:xfrm>
            <a:custGeom>
              <a:avLst/>
              <a:gdLst>
                <a:gd name="T0" fmla="*/ 38 w 40"/>
                <a:gd name="T1" fmla="*/ 14 h 27"/>
                <a:gd name="T2" fmla="*/ 24 w 40"/>
                <a:gd name="T3" fmla="*/ 0 h 27"/>
                <a:gd name="T4" fmla="*/ 2 w 40"/>
                <a:gd name="T5" fmla="*/ 14 h 27"/>
                <a:gd name="T6" fmla="*/ 16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4" y="0"/>
                    <a:pt x="24" y="0"/>
                  </a:cubicBezTo>
                  <a:cubicBezTo>
                    <a:pt x="14" y="0"/>
                    <a:pt x="5" y="6"/>
                    <a:pt x="2" y="14"/>
                  </a:cubicBezTo>
                  <a:cubicBezTo>
                    <a:pt x="0" y="21"/>
                    <a:pt x="6" y="27"/>
                    <a:pt x="16" y="27"/>
                  </a:cubicBezTo>
                  <a:cubicBezTo>
                    <a:pt x="26" y="27"/>
                    <a:pt x="35" y="21"/>
                    <a:pt x="38" y="14"/>
                  </a:cubicBezTo>
                  <a:close/>
                </a:path>
              </a:pathLst>
            </a:custGeom>
            <a:grpFill/>
            <a:ln>
              <a:noFill/>
            </a:ln>
          </p:spPr>
          <p:txBody>
            <a:bodyPr anchor="ctr"/>
            <a:lstStyle/>
            <a:p>
              <a:pPr algn="ctr"/>
              <a:endParaRPr>
                <a:solidFill>
                  <a:schemeClr val="accent1">
                    <a:lumMod val="50000"/>
                  </a:schemeClr>
                </a:solidFill>
              </a:endParaRPr>
            </a:p>
          </p:txBody>
        </p:sp>
        <p:sp>
          <p:nvSpPr>
            <p:cNvPr id="903" name="íṥ1ïḍè"/>
            <p:cNvSpPr/>
            <p:nvPr userDrawn="1"/>
          </p:nvSpPr>
          <p:spPr bwMode="auto">
            <a:xfrm>
              <a:off x="3536735" y="3558520"/>
              <a:ext cx="146580" cy="98749"/>
            </a:xfrm>
            <a:custGeom>
              <a:avLst/>
              <a:gdLst>
                <a:gd name="T0" fmla="*/ 38 w 40"/>
                <a:gd name="T1" fmla="*/ 14 h 27"/>
                <a:gd name="T2" fmla="*/ 24 w 40"/>
                <a:gd name="T3" fmla="*/ 0 h 27"/>
                <a:gd name="T4" fmla="*/ 3 w 40"/>
                <a:gd name="T5" fmla="*/ 14 h 27"/>
                <a:gd name="T6" fmla="*/ 17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4" y="0"/>
                    <a:pt x="24" y="0"/>
                  </a:cubicBezTo>
                  <a:cubicBezTo>
                    <a:pt x="14" y="0"/>
                    <a:pt x="5" y="6"/>
                    <a:pt x="3" y="14"/>
                  </a:cubicBezTo>
                  <a:cubicBezTo>
                    <a:pt x="0" y="21"/>
                    <a:pt x="7" y="27"/>
                    <a:pt x="17" y="27"/>
                  </a:cubicBezTo>
                  <a:cubicBezTo>
                    <a:pt x="26" y="27"/>
                    <a:pt x="36" y="21"/>
                    <a:pt x="38" y="14"/>
                  </a:cubicBezTo>
                  <a:close/>
                </a:path>
              </a:pathLst>
            </a:custGeom>
            <a:grpFill/>
            <a:ln>
              <a:noFill/>
            </a:ln>
          </p:spPr>
          <p:txBody>
            <a:bodyPr anchor="ctr"/>
            <a:lstStyle/>
            <a:p>
              <a:pPr algn="ctr"/>
              <a:endParaRPr>
                <a:solidFill>
                  <a:schemeClr val="accent1">
                    <a:lumMod val="50000"/>
                  </a:schemeClr>
                </a:solidFill>
              </a:endParaRPr>
            </a:p>
          </p:txBody>
        </p:sp>
        <p:sp>
          <p:nvSpPr>
            <p:cNvPr id="904" name="iŝļïdê"/>
            <p:cNvSpPr/>
            <p:nvPr userDrawn="1"/>
          </p:nvSpPr>
          <p:spPr bwMode="auto">
            <a:xfrm>
              <a:off x="3697202" y="3558520"/>
              <a:ext cx="141951" cy="98749"/>
            </a:xfrm>
            <a:custGeom>
              <a:avLst/>
              <a:gdLst>
                <a:gd name="T0" fmla="*/ 37 w 39"/>
                <a:gd name="T1" fmla="*/ 14 h 27"/>
                <a:gd name="T2" fmla="*/ 23 w 39"/>
                <a:gd name="T3" fmla="*/ 0 h 27"/>
                <a:gd name="T4" fmla="*/ 2 w 39"/>
                <a:gd name="T5" fmla="*/ 14 h 27"/>
                <a:gd name="T6" fmla="*/ 16 w 39"/>
                <a:gd name="T7" fmla="*/ 27 h 27"/>
                <a:gd name="T8" fmla="*/ 37 w 39"/>
                <a:gd name="T9" fmla="*/ 14 h 27"/>
              </a:gdLst>
              <a:ahLst/>
              <a:cxnLst>
                <a:cxn ang="0">
                  <a:pos x="T0" y="T1"/>
                </a:cxn>
                <a:cxn ang="0">
                  <a:pos x="T2" y="T3"/>
                </a:cxn>
                <a:cxn ang="0">
                  <a:pos x="T4" y="T5"/>
                </a:cxn>
                <a:cxn ang="0">
                  <a:pos x="T6" y="T7"/>
                </a:cxn>
                <a:cxn ang="0">
                  <a:pos x="T8" y="T9"/>
                </a:cxn>
              </a:cxnLst>
              <a:rect l="0" t="0" r="r" b="b"/>
              <a:pathLst>
                <a:path w="39" h="27">
                  <a:moveTo>
                    <a:pt x="37" y="14"/>
                  </a:moveTo>
                  <a:cubicBezTo>
                    <a:pt x="39" y="6"/>
                    <a:pt x="33" y="0"/>
                    <a:pt x="23" y="0"/>
                  </a:cubicBezTo>
                  <a:cubicBezTo>
                    <a:pt x="13" y="0"/>
                    <a:pt x="4" y="6"/>
                    <a:pt x="2" y="14"/>
                  </a:cubicBezTo>
                  <a:cubicBezTo>
                    <a:pt x="0" y="21"/>
                    <a:pt x="6" y="27"/>
                    <a:pt x="16" y="27"/>
                  </a:cubicBezTo>
                  <a:cubicBezTo>
                    <a:pt x="26" y="27"/>
                    <a:pt x="35" y="21"/>
                    <a:pt x="37" y="14"/>
                  </a:cubicBezTo>
                  <a:close/>
                </a:path>
              </a:pathLst>
            </a:custGeom>
            <a:grpFill/>
            <a:ln>
              <a:noFill/>
            </a:ln>
          </p:spPr>
          <p:txBody>
            <a:bodyPr anchor="ctr"/>
            <a:lstStyle/>
            <a:p>
              <a:pPr algn="ctr"/>
              <a:endParaRPr>
                <a:solidFill>
                  <a:schemeClr val="accent1">
                    <a:lumMod val="50000"/>
                  </a:schemeClr>
                </a:solidFill>
              </a:endParaRPr>
            </a:p>
          </p:txBody>
        </p:sp>
        <p:sp>
          <p:nvSpPr>
            <p:cNvPr id="905" name="ïšḻiḓè"/>
            <p:cNvSpPr/>
            <p:nvPr userDrawn="1"/>
          </p:nvSpPr>
          <p:spPr bwMode="auto">
            <a:xfrm>
              <a:off x="2539992" y="3678869"/>
              <a:ext cx="154295" cy="103378"/>
            </a:xfrm>
            <a:custGeom>
              <a:avLst/>
              <a:gdLst>
                <a:gd name="T0" fmla="*/ 39 w 42"/>
                <a:gd name="T1" fmla="*/ 14 h 28"/>
                <a:gd name="T2" fmla="*/ 26 w 42"/>
                <a:gd name="T3" fmla="*/ 0 h 28"/>
                <a:gd name="T4" fmla="*/ 3 w 42"/>
                <a:gd name="T5" fmla="*/ 14 h 28"/>
                <a:gd name="T6" fmla="*/ 15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5" y="28"/>
                    <a:pt x="15" y="28"/>
                  </a:cubicBezTo>
                  <a:cubicBezTo>
                    <a:pt x="25"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06" name="ïşḷiḑè"/>
            <p:cNvSpPr/>
            <p:nvPr userDrawn="1"/>
          </p:nvSpPr>
          <p:spPr bwMode="auto">
            <a:xfrm>
              <a:off x="2700458" y="3678869"/>
              <a:ext cx="149666" cy="103378"/>
            </a:xfrm>
            <a:custGeom>
              <a:avLst/>
              <a:gdLst>
                <a:gd name="T0" fmla="*/ 39 w 41"/>
                <a:gd name="T1" fmla="*/ 14 h 28"/>
                <a:gd name="T2" fmla="*/ 26 w 41"/>
                <a:gd name="T3" fmla="*/ 0 h 28"/>
                <a:gd name="T4" fmla="*/ 3 w 41"/>
                <a:gd name="T5" fmla="*/ 14 h 28"/>
                <a:gd name="T6" fmla="*/ 15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6" y="0"/>
                    <a:pt x="26" y="0"/>
                  </a:cubicBezTo>
                  <a:cubicBezTo>
                    <a:pt x="16" y="0"/>
                    <a:pt x="6" y="6"/>
                    <a:pt x="3" y="14"/>
                  </a:cubicBezTo>
                  <a:cubicBezTo>
                    <a:pt x="0" y="22"/>
                    <a:pt x="6" y="28"/>
                    <a:pt x="15" y="28"/>
                  </a:cubicBezTo>
                  <a:cubicBezTo>
                    <a:pt x="25"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07" name="îṩḻïḋè"/>
            <p:cNvSpPr/>
            <p:nvPr userDrawn="1"/>
          </p:nvSpPr>
          <p:spPr bwMode="auto">
            <a:xfrm>
              <a:off x="2860925" y="3678869"/>
              <a:ext cx="149666" cy="103378"/>
            </a:xfrm>
            <a:custGeom>
              <a:avLst/>
              <a:gdLst>
                <a:gd name="T0" fmla="*/ 38 w 41"/>
                <a:gd name="T1" fmla="*/ 14 h 28"/>
                <a:gd name="T2" fmla="*/ 25 w 41"/>
                <a:gd name="T3" fmla="*/ 0 h 28"/>
                <a:gd name="T4" fmla="*/ 3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5" y="0"/>
                    <a:pt x="25" y="0"/>
                  </a:cubicBezTo>
                  <a:cubicBezTo>
                    <a:pt x="16" y="0"/>
                    <a:pt x="5" y="6"/>
                    <a:pt x="3"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08" name="íṥľiḑê"/>
            <p:cNvSpPr/>
            <p:nvPr userDrawn="1"/>
          </p:nvSpPr>
          <p:spPr bwMode="auto">
            <a:xfrm>
              <a:off x="3022934" y="3678869"/>
              <a:ext cx="148123" cy="103378"/>
            </a:xfrm>
            <a:custGeom>
              <a:avLst/>
              <a:gdLst>
                <a:gd name="T0" fmla="*/ 38 w 41"/>
                <a:gd name="T1" fmla="*/ 14 h 28"/>
                <a:gd name="T2" fmla="*/ 25 w 41"/>
                <a:gd name="T3" fmla="*/ 0 h 28"/>
                <a:gd name="T4" fmla="*/ 3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5" y="0"/>
                    <a:pt x="25" y="0"/>
                  </a:cubicBezTo>
                  <a:cubicBezTo>
                    <a:pt x="15" y="0"/>
                    <a:pt x="5" y="6"/>
                    <a:pt x="3"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09" name="ísľîḋè"/>
            <p:cNvSpPr/>
            <p:nvPr userDrawn="1"/>
          </p:nvSpPr>
          <p:spPr bwMode="auto">
            <a:xfrm>
              <a:off x="3183401" y="3678869"/>
              <a:ext cx="149666" cy="103378"/>
            </a:xfrm>
            <a:custGeom>
              <a:avLst/>
              <a:gdLst>
                <a:gd name="T0" fmla="*/ 38 w 41"/>
                <a:gd name="T1" fmla="*/ 14 h 28"/>
                <a:gd name="T2" fmla="*/ 25 w 41"/>
                <a:gd name="T3" fmla="*/ 0 h 28"/>
                <a:gd name="T4" fmla="*/ 2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4" y="0"/>
                    <a:pt x="25" y="0"/>
                  </a:cubicBezTo>
                  <a:cubicBezTo>
                    <a:pt x="15" y="0"/>
                    <a:pt x="5"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0" name="îṣḻïdê"/>
            <p:cNvSpPr/>
            <p:nvPr userDrawn="1"/>
          </p:nvSpPr>
          <p:spPr bwMode="auto">
            <a:xfrm>
              <a:off x="3343867" y="3678869"/>
              <a:ext cx="145037" cy="103378"/>
            </a:xfrm>
            <a:custGeom>
              <a:avLst/>
              <a:gdLst>
                <a:gd name="T0" fmla="*/ 38 w 40"/>
                <a:gd name="T1" fmla="*/ 14 h 28"/>
                <a:gd name="T2" fmla="*/ 24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5"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1" name="iṡḷîdè"/>
            <p:cNvSpPr/>
            <p:nvPr userDrawn="1"/>
          </p:nvSpPr>
          <p:spPr bwMode="auto">
            <a:xfrm>
              <a:off x="3504334" y="3678869"/>
              <a:ext cx="145037" cy="103378"/>
            </a:xfrm>
            <a:custGeom>
              <a:avLst/>
              <a:gdLst>
                <a:gd name="T0" fmla="*/ 38 w 40"/>
                <a:gd name="T1" fmla="*/ 14 h 28"/>
                <a:gd name="T2" fmla="*/ 24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2" name="ïSḻîḋê"/>
            <p:cNvSpPr/>
            <p:nvPr userDrawn="1"/>
          </p:nvSpPr>
          <p:spPr bwMode="auto">
            <a:xfrm>
              <a:off x="3664800" y="3678869"/>
              <a:ext cx="145037" cy="103378"/>
            </a:xfrm>
            <a:custGeom>
              <a:avLst/>
              <a:gdLst>
                <a:gd name="T0" fmla="*/ 38 w 40"/>
                <a:gd name="T1" fmla="*/ 14 h 28"/>
                <a:gd name="T2" fmla="*/ 23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3" name="îśľíḑé"/>
            <p:cNvSpPr/>
            <p:nvPr userDrawn="1"/>
          </p:nvSpPr>
          <p:spPr bwMode="auto">
            <a:xfrm>
              <a:off x="3825267" y="3678869"/>
              <a:ext cx="141951" cy="103378"/>
            </a:xfrm>
            <a:custGeom>
              <a:avLst/>
              <a:gdLst>
                <a:gd name="T0" fmla="*/ 38 w 39"/>
                <a:gd name="T1" fmla="*/ 14 h 28"/>
                <a:gd name="T2" fmla="*/ 23 w 39"/>
                <a:gd name="T3" fmla="*/ 0 h 28"/>
                <a:gd name="T4" fmla="*/ 2 w 39"/>
                <a:gd name="T5" fmla="*/ 14 h 28"/>
                <a:gd name="T6" fmla="*/ 17 w 39"/>
                <a:gd name="T7" fmla="*/ 28 h 28"/>
                <a:gd name="T8" fmla="*/ 38 w 39"/>
                <a:gd name="T9" fmla="*/ 14 h 28"/>
              </a:gdLst>
              <a:ahLst/>
              <a:cxnLst>
                <a:cxn ang="0">
                  <a:pos x="T0" y="T1"/>
                </a:cxn>
                <a:cxn ang="0">
                  <a:pos x="T2" y="T3"/>
                </a:cxn>
                <a:cxn ang="0">
                  <a:pos x="T4" y="T5"/>
                </a:cxn>
                <a:cxn ang="0">
                  <a:pos x="T6" y="T7"/>
                </a:cxn>
                <a:cxn ang="0">
                  <a:pos x="T8" y="T9"/>
                </a:cxn>
              </a:cxnLst>
              <a:rect l="0" t="0" r="r" b="b"/>
              <a:pathLst>
                <a:path w="39" h="28">
                  <a:moveTo>
                    <a:pt x="38" y="14"/>
                  </a:moveTo>
                  <a:cubicBezTo>
                    <a:pt x="39" y="6"/>
                    <a:pt x="33" y="0"/>
                    <a:pt x="23" y="0"/>
                  </a:cubicBezTo>
                  <a:cubicBezTo>
                    <a:pt x="13" y="0"/>
                    <a:pt x="4" y="6"/>
                    <a:pt x="2" y="14"/>
                  </a:cubicBezTo>
                  <a:cubicBezTo>
                    <a:pt x="0" y="22"/>
                    <a:pt x="7" y="28"/>
                    <a:pt x="17"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4" name="íšlïḓé"/>
            <p:cNvSpPr/>
            <p:nvPr userDrawn="1"/>
          </p:nvSpPr>
          <p:spPr bwMode="auto">
            <a:xfrm>
              <a:off x="3985733" y="3678869"/>
              <a:ext cx="141951" cy="103378"/>
            </a:xfrm>
            <a:custGeom>
              <a:avLst/>
              <a:gdLst>
                <a:gd name="T0" fmla="*/ 38 w 39"/>
                <a:gd name="T1" fmla="*/ 14 h 28"/>
                <a:gd name="T2" fmla="*/ 23 w 39"/>
                <a:gd name="T3" fmla="*/ 0 h 28"/>
                <a:gd name="T4" fmla="*/ 2 w 39"/>
                <a:gd name="T5" fmla="*/ 14 h 28"/>
                <a:gd name="T6" fmla="*/ 17 w 39"/>
                <a:gd name="T7" fmla="*/ 28 h 28"/>
                <a:gd name="T8" fmla="*/ 38 w 39"/>
                <a:gd name="T9" fmla="*/ 14 h 28"/>
              </a:gdLst>
              <a:ahLst/>
              <a:cxnLst>
                <a:cxn ang="0">
                  <a:pos x="T0" y="T1"/>
                </a:cxn>
                <a:cxn ang="0">
                  <a:pos x="T2" y="T3"/>
                </a:cxn>
                <a:cxn ang="0">
                  <a:pos x="T4" y="T5"/>
                </a:cxn>
                <a:cxn ang="0">
                  <a:pos x="T6" y="T7"/>
                </a:cxn>
                <a:cxn ang="0">
                  <a:pos x="T8" y="T9"/>
                </a:cxn>
              </a:cxnLst>
              <a:rect l="0" t="0" r="r" b="b"/>
              <a:pathLst>
                <a:path w="39" h="28">
                  <a:moveTo>
                    <a:pt x="38" y="14"/>
                  </a:moveTo>
                  <a:cubicBezTo>
                    <a:pt x="39" y="6"/>
                    <a:pt x="33" y="0"/>
                    <a:pt x="23" y="0"/>
                  </a:cubicBezTo>
                  <a:cubicBezTo>
                    <a:pt x="13" y="0"/>
                    <a:pt x="4" y="6"/>
                    <a:pt x="2" y="14"/>
                  </a:cubicBezTo>
                  <a:cubicBezTo>
                    <a:pt x="0" y="22"/>
                    <a:pt x="7" y="28"/>
                    <a:pt x="17"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15" name="ï$ḷíḓê"/>
            <p:cNvSpPr/>
            <p:nvPr userDrawn="1"/>
          </p:nvSpPr>
          <p:spPr bwMode="auto">
            <a:xfrm>
              <a:off x="2654170" y="3803849"/>
              <a:ext cx="152752" cy="101834"/>
            </a:xfrm>
            <a:custGeom>
              <a:avLst/>
              <a:gdLst>
                <a:gd name="T0" fmla="*/ 39 w 42"/>
                <a:gd name="T1" fmla="*/ 14 h 28"/>
                <a:gd name="T2" fmla="*/ 26 w 42"/>
                <a:gd name="T3" fmla="*/ 0 h 28"/>
                <a:gd name="T4" fmla="*/ 3 w 42"/>
                <a:gd name="T5" fmla="*/ 14 h 28"/>
                <a:gd name="T6" fmla="*/ 16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5" y="28"/>
                    <a:pt x="16" y="28"/>
                  </a:cubicBezTo>
                  <a:cubicBezTo>
                    <a:pt x="26"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16" name="íŝľiďê"/>
            <p:cNvSpPr/>
            <p:nvPr userDrawn="1"/>
          </p:nvSpPr>
          <p:spPr bwMode="auto">
            <a:xfrm>
              <a:off x="2814636" y="3803849"/>
              <a:ext cx="152752" cy="101834"/>
            </a:xfrm>
            <a:custGeom>
              <a:avLst/>
              <a:gdLst>
                <a:gd name="T0" fmla="*/ 40 w 42"/>
                <a:gd name="T1" fmla="*/ 14 h 28"/>
                <a:gd name="T2" fmla="*/ 26 w 42"/>
                <a:gd name="T3" fmla="*/ 0 h 28"/>
                <a:gd name="T4" fmla="*/ 3 w 42"/>
                <a:gd name="T5" fmla="*/ 14 h 28"/>
                <a:gd name="T6" fmla="*/ 16 w 42"/>
                <a:gd name="T7" fmla="*/ 28 h 28"/>
                <a:gd name="T8" fmla="*/ 40 w 42"/>
                <a:gd name="T9" fmla="*/ 14 h 28"/>
              </a:gdLst>
              <a:ahLst/>
              <a:cxnLst>
                <a:cxn ang="0">
                  <a:pos x="T0" y="T1"/>
                </a:cxn>
                <a:cxn ang="0">
                  <a:pos x="T2" y="T3"/>
                </a:cxn>
                <a:cxn ang="0">
                  <a:pos x="T4" y="T5"/>
                </a:cxn>
                <a:cxn ang="0">
                  <a:pos x="T6" y="T7"/>
                </a:cxn>
                <a:cxn ang="0">
                  <a:pos x="T8" y="T9"/>
                </a:cxn>
              </a:cxnLst>
              <a:rect l="0" t="0" r="r" b="b"/>
              <a:pathLst>
                <a:path w="42" h="28">
                  <a:moveTo>
                    <a:pt x="40" y="14"/>
                  </a:moveTo>
                  <a:cubicBezTo>
                    <a:pt x="42" y="6"/>
                    <a:pt x="36" y="0"/>
                    <a:pt x="26" y="0"/>
                  </a:cubicBezTo>
                  <a:cubicBezTo>
                    <a:pt x="17" y="0"/>
                    <a:pt x="6" y="6"/>
                    <a:pt x="3" y="14"/>
                  </a:cubicBezTo>
                  <a:cubicBezTo>
                    <a:pt x="0" y="22"/>
                    <a:pt x="6" y="28"/>
                    <a:pt x="16" y="28"/>
                  </a:cubicBezTo>
                  <a:cubicBezTo>
                    <a:pt x="27" y="28"/>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17" name="îṣľiḋé"/>
            <p:cNvSpPr/>
            <p:nvPr userDrawn="1"/>
          </p:nvSpPr>
          <p:spPr bwMode="auto">
            <a:xfrm>
              <a:off x="2978188" y="3803849"/>
              <a:ext cx="152752" cy="101834"/>
            </a:xfrm>
            <a:custGeom>
              <a:avLst/>
              <a:gdLst>
                <a:gd name="T0" fmla="*/ 39 w 42"/>
                <a:gd name="T1" fmla="*/ 14 h 28"/>
                <a:gd name="T2" fmla="*/ 26 w 42"/>
                <a:gd name="T3" fmla="*/ 0 h 28"/>
                <a:gd name="T4" fmla="*/ 3 w 42"/>
                <a:gd name="T5" fmla="*/ 14 h 28"/>
                <a:gd name="T6" fmla="*/ 16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6" y="28"/>
                    <a:pt x="16" y="28"/>
                  </a:cubicBezTo>
                  <a:cubicBezTo>
                    <a:pt x="26" y="28"/>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18" name="ïŝḷídê"/>
            <p:cNvSpPr/>
            <p:nvPr userDrawn="1"/>
          </p:nvSpPr>
          <p:spPr bwMode="auto">
            <a:xfrm>
              <a:off x="3143284" y="3803849"/>
              <a:ext cx="149666" cy="101834"/>
            </a:xfrm>
            <a:custGeom>
              <a:avLst/>
              <a:gdLst>
                <a:gd name="T0" fmla="*/ 39 w 41"/>
                <a:gd name="T1" fmla="*/ 14 h 28"/>
                <a:gd name="T2" fmla="*/ 25 w 41"/>
                <a:gd name="T3" fmla="*/ 0 h 28"/>
                <a:gd name="T4" fmla="*/ 2 w 41"/>
                <a:gd name="T5" fmla="*/ 14 h 28"/>
                <a:gd name="T6" fmla="*/ 16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5" y="0"/>
                    <a:pt x="25" y="0"/>
                  </a:cubicBezTo>
                  <a:cubicBezTo>
                    <a:pt x="15" y="0"/>
                    <a:pt x="5" y="6"/>
                    <a:pt x="2" y="14"/>
                  </a:cubicBezTo>
                  <a:cubicBezTo>
                    <a:pt x="0" y="22"/>
                    <a:pt x="6" y="28"/>
                    <a:pt x="16" y="28"/>
                  </a:cubicBezTo>
                  <a:cubicBezTo>
                    <a:pt x="26" y="28"/>
                    <a:pt x="36" y="22"/>
                    <a:pt x="39" y="14"/>
                  </a:cubicBezTo>
                  <a:close/>
                </a:path>
              </a:pathLst>
            </a:custGeom>
            <a:grpFill/>
            <a:ln>
              <a:noFill/>
            </a:ln>
          </p:spPr>
          <p:txBody>
            <a:bodyPr anchor="ctr"/>
            <a:lstStyle/>
            <a:p>
              <a:pPr algn="ctr"/>
              <a:endParaRPr>
                <a:solidFill>
                  <a:schemeClr val="accent1">
                    <a:lumMod val="50000"/>
                  </a:schemeClr>
                </a:solidFill>
              </a:endParaRPr>
            </a:p>
          </p:txBody>
        </p:sp>
        <p:sp>
          <p:nvSpPr>
            <p:cNvPr id="919" name="ïś1íḑè"/>
            <p:cNvSpPr/>
            <p:nvPr userDrawn="1"/>
          </p:nvSpPr>
          <p:spPr bwMode="auto">
            <a:xfrm>
              <a:off x="3306837" y="3803849"/>
              <a:ext cx="149666" cy="101834"/>
            </a:xfrm>
            <a:custGeom>
              <a:avLst/>
              <a:gdLst>
                <a:gd name="T0" fmla="*/ 38 w 41"/>
                <a:gd name="T1" fmla="*/ 14 h 28"/>
                <a:gd name="T2" fmla="*/ 24 w 41"/>
                <a:gd name="T3" fmla="*/ 0 h 28"/>
                <a:gd name="T4" fmla="*/ 2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4" y="0"/>
                    <a:pt x="24"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20" name="îsļiďê"/>
            <p:cNvSpPr/>
            <p:nvPr userDrawn="1"/>
          </p:nvSpPr>
          <p:spPr bwMode="auto">
            <a:xfrm>
              <a:off x="3467303" y="3803849"/>
              <a:ext cx="149666" cy="101834"/>
            </a:xfrm>
            <a:custGeom>
              <a:avLst/>
              <a:gdLst>
                <a:gd name="T0" fmla="*/ 39 w 41"/>
                <a:gd name="T1" fmla="*/ 14 h 28"/>
                <a:gd name="T2" fmla="*/ 25 w 41"/>
                <a:gd name="T3" fmla="*/ 0 h 28"/>
                <a:gd name="T4" fmla="*/ 3 w 41"/>
                <a:gd name="T5" fmla="*/ 14 h 28"/>
                <a:gd name="T6" fmla="*/ 17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5" y="0"/>
                    <a:pt x="25" y="0"/>
                  </a:cubicBezTo>
                  <a:cubicBezTo>
                    <a:pt x="15" y="0"/>
                    <a:pt x="5" y="6"/>
                    <a:pt x="3" y="14"/>
                  </a:cubicBezTo>
                  <a:cubicBezTo>
                    <a:pt x="0" y="22"/>
                    <a:pt x="7" y="28"/>
                    <a:pt x="17" y="28"/>
                  </a:cubicBezTo>
                  <a:cubicBezTo>
                    <a:pt x="27" y="28"/>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21" name="îṡľiḋé"/>
            <p:cNvSpPr/>
            <p:nvPr userDrawn="1"/>
          </p:nvSpPr>
          <p:spPr bwMode="auto">
            <a:xfrm>
              <a:off x="3630855" y="3803849"/>
              <a:ext cx="146580" cy="101834"/>
            </a:xfrm>
            <a:custGeom>
              <a:avLst/>
              <a:gdLst>
                <a:gd name="T0" fmla="*/ 38 w 40"/>
                <a:gd name="T1" fmla="*/ 14 h 28"/>
                <a:gd name="T2" fmla="*/ 24 w 40"/>
                <a:gd name="T3" fmla="*/ 0 h 28"/>
                <a:gd name="T4" fmla="*/ 2 w 40"/>
                <a:gd name="T5" fmla="*/ 14 h 28"/>
                <a:gd name="T6" fmla="*/ 17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4" y="6"/>
                    <a:pt x="2" y="14"/>
                  </a:cubicBezTo>
                  <a:cubicBezTo>
                    <a:pt x="0" y="22"/>
                    <a:pt x="6" y="28"/>
                    <a:pt x="17"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22" name="îṥľíḓê"/>
            <p:cNvSpPr/>
            <p:nvPr userDrawn="1"/>
          </p:nvSpPr>
          <p:spPr bwMode="auto">
            <a:xfrm>
              <a:off x="3795950" y="3803849"/>
              <a:ext cx="145037" cy="101834"/>
            </a:xfrm>
            <a:custGeom>
              <a:avLst/>
              <a:gdLst>
                <a:gd name="T0" fmla="*/ 38 w 40"/>
                <a:gd name="T1" fmla="*/ 14 h 28"/>
                <a:gd name="T2" fmla="*/ 23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3" y="0"/>
                    <a:pt x="4" y="6"/>
                    <a:pt x="2" y="14"/>
                  </a:cubicBezTo>
                  <a:cubicBezTo>
                    <a:pt x="0" y="22"/>
                    <a:pt x="6" y="28"/>
                    <a:pt x="16" y="28"/>
                  </a:cubicBezTo>
                  <a:cubicBezTo>
                    <a:pt x="27" y="28"/>
                    <a:pt x="36" y="22"/>
                    <a:pt x="38" y="14"/>
                  </a:cubicBezTo>
                  <a:close/>
                </a:path>
              </a:pathLst>
            </a:custGeom>
            <a:grpFill/>
            <a:ln>
              <a:noFill/>
            </a:ln>
          </p:spPr>
          <p:txBody>
            <a:bodyPr anchor="ctr"/>
            <a:lstStyle/>
            <a:p>
              <a:pPr algn="ctr"/>
              <a:endParaRPr>
                <a:solidFill>
                  <a:schemeClr val="accent1">
                    <a:lumMod val="50000"/>
                  </a:schemeClr>
                </a:solidFill>
              </a:endParaRPr>
            </a:p>
          </p:txBody>
        </p:sp>
        <p:sp>
          <p:nvSpPr>
            <p:cNvPr id="923" name="i$ļïdê"/>
            <p:cNvSpPr/>
            <p:nvPr userDrawn="1"/>
          </p:nvSpPr>
          <p:spPr bwMode="auto">
            <a:xfrm>
              <a:off x="3956417" y="3803849"/>
              <a:ext cx="146580" cy="101834"/>
            </a:xfrm>
            <a:custGeom>
              <a:avLst/>
              <a:gdLst>
                <a:gd name="T0" fmla="*/ 39 w 40"/>
                <a:gd name="T1" fmla="*/ 14 h 28"/>
                <a:gd name="T2" fmla="*/ 23 w 40"/>
                <a:gd name="T3" fmla="*/ 0 h 28"/>
                <a:gd name="T4" fmla="*/ 2 w 40"/>
                <a:gd name="T5" fmla="*/ 14 h 28"/>
                <a:gd name="T6" fmla="*/ 17 w 40"/>
                <a:gd name="T7" fmla="*/ 28 h 28"/>
                <a:gd name="T8" fmla="*/ 39 w 40"/>
                <a:gd name="T9" fmla="*/ 14 h 28"/>
              </a:gdLst>
              <a:ahLst/>
              <a:cxnLst>
                <a:cxn ang="0">
                  <a:pos x="T0" y="T1"/>
                </a:cxn>
                <a:cxn ang="0">
                  <a:pos x="T2" y="T3"/>
                </a:cxn>
                <a:cxn ang="0">
                  <a:pos x="T4" y="T5"/>
                </a:cxn>
                <a:cxn ang="0">
                  <a:pos x="T6" y="T7"/>
                </a:cxn>
                <a:cxn ang="0">
                  <a:pos x="T8" y="T9"/>
                </a:cxn>
              </a:cxnLst>
              <a:rect l="0" t="0" r="r" b="b"/>
              <a:pathLst>
                <a:path w="40" h="28">
                  <a:moveTo>
                    <a:pt x="39" y="14"/>
                  </a:moveTo>
                  <a:cubicBezTo>
                    <a:pt x="40" y="6"/>
                    <a:pt x="33" y="0"/>
                    <a:pt x="23" y="0"/>
                  </a:cubicBezTo>
                  <a:cubicBezTo>
                    <a:pt x="13" y="0"/>
                    <a:pt x="4" y="6"/>
                    <a:pt x="2" y="14"/>
                  </a:cubicBezTo>
                  <a:cubicBezTo>
                    <a:pt x="0" y="22"/>
                    <a:pt x="7" y="28"/>
                    <a:pt x="17" y="28"/>
                  </a:cubicBezTo>
                  <a:cubicBezTo>
                    <a:pt x="27" y="28"/>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24" name="ïṡlïḑè"/>
            <p:cNvSpPr/>
            <p:nvPr userDrawn="1"/>
          </p:nvSpPr>
          <p:spPr bwMode="auto">
            <a:xfrm>
              <a:off x="4119969" y="3803849"/>
              <a:ext cx="146580" cy="101834"/>
            </a:xfrm>
            <a:custGeom>
              <a:avLst/>
              <a:gdLst>
                <a:gd name="T0" fmla="*/ 38 w 40"/>
                <a:gd name="T1" fmla="*/ 14 h 28"/>
                <a:gd name="T2" fmla="*/ 23 w 40"/>
                <a:gd name="T3" fmla="*/ 0 h 28"/>
                <a:gd name="T4" fmla="*/ 2 w 40"/>
                <a:gd name="T5" fmla="*/ 14 h 28"/>
                <a:gd name="T6" fmla="*/ 17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3" y="0"/>
                    <a:pt x="3" y="6"/>
                    <a:pt x="2" y="14"/>
                  </a:cubicBezTo>
                  <a:cubicBezTo>
                    <a:pt x="0" y="22"/>
                    <a:pt x="7" y="28"/>
                    <a:pt x="17" y="28"/>
                  </a:cubicBezTo>
                  <a:cubicBezTo>
                    <a:pt x="27" y="28"/>
                    <a:pt x="37" y="22"/>
                    <a:pt x="38" y="14"/>
                  </a:cubicBezTo>
                  <a:close/>
                </a:path>
              </a:pathLst>
            </a:custGeom>
            <a:grpFill/>
            <a:ln>
              <a:noFill/>
            </a:ln>
          </p:spPr>
          <p:txBody>
            <a:bodyPr anchor="ctr"/>
            <a:lstStyle/>
            <a:p>
              <a:pPr algn="ctr"/>
              <a:endParaRPr>
                <a:solidFill>
                  <a:schemeClr val="accent1">
                    <a:lumMod val="50000"/>
                  </a:schemeClr>
                </a:solidFill>
              </a:endParaRPr>
            </a:p>
          </p:txBody>
        </p:sp>
        <p:sp>
          <p:nvSpPr>
            <p:cNvPr id="925" name="ïs1iḍé"/>
            <p:cNvSpPr/>
            <p:nvPr userDrawn="1"/>
          </p:nvSpPr>
          <p:spPr bwMode="auto">
            <a:xfrm>
              <a:off x="2603253" y="3931913"/>
              <a:ext cx="155838" cy="104920"/>
            </a:xfrm>
            <a:custGeom>
              <a:avLst/>
              <a:gdLst>
                <a:gd name="T0" fmla="*/ 40 w 43"/>
                <a:gd name="T1" fmla="*/ 14 h 29"/>
                <a:gd name="T2" fmla="*/ 27 w 43"/>
                <a:gd name="T3" fmla="*/ 0 h 29"/>
                <a:gd name="T4" fmla="*/ 3 w 43"/>
                <a:gd name="T5" fmla="*/ 14 h 29"/>
                <a:gd name="T6" fmla="*/ 16 w 43"/>
                <a:gd name="T7" fmla="*/ 29 h 29"/>
                <a:gd name="T8" fmla="*/ 40 w 43"/>
                <a:gd name="T9" fmla="*/ 14 h 29"/>
              </a:gdLst>
              <a:ahLst/>
              <a:cxnLst>
                <a:cxn ang="0">
                  <a:pos x="T0" y="T1"/>
                </a:cxn>
                <a:cxn ang="0">
                  <a:pos x="T2" y="T3"/>
                </a:cxn>
                <a:cxn ang="0">
                  <a:pos x="T4" y="T5"/>
                </a:cxn>
                <a:cxn ang="0">
                  <a:pos x="T6" y="T7"/>
                </a:cxn>
                <a:cxn ang="0">
                  <a:pos x="T8" y="T9"/>
                </a:cxn>
              </a:cxnLst>
              <a:rect l="0" t="0" r="r" b="b"/>
              <a:pathLst>
                <a:path w="43" h="29">
                  <a:moveTo>
                    <a:pt x="40" y="14"/>
                  </a:moveTo>
                  <a:cubicBezTo>
                    <a:pt x="43" y="6"/>
                    <a:pt x="37" y="0"/>
                    <a:pt x="27" y="0"/>
                  </a:cubicBezTo>
                  <a:cubicBezTo>
                    <a:pt x="17" y="0"/>
                    <a:pt x="6" y="6"/>
                    <a:pt x="3" y="14"/>
                  </a:cubicBezTo>
                  <a:cubicBezTo>
                    <a:pt x="0" y="22"/>
                    <a:pt x="6" y="29"/>
                    <a:pt x="16" y="29"/>
                  </a:cubicBezTo>
                  <a:cubicBezTo>
                    <a:pt x="27" y="29"/>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26" name="íṥḷîḍê"/>
            <p:cNvSpPr/>
            <p:nvPr userDrawn="1"/>
          </p:nvSpPr>
          <p:spPr bwMode="auto">
            <a:xfrm>
              <a:off x="2769891" y="3931913"/>
              <a:ext cx="154295" cy="104920"/>
            </a:xfrm>
            <a:custGeom>
              <a:avLst/>
              <a:gdLst>
                <a:gd name="T0" fmla="*/ 39 w 42"/>
                <a:gd name="T1" fmla="*/ 14 h 29"/>
                <a:gd name="T2" fmla="*/ 26 w 42"/>
                <a:gd name="T3" fmla="*/ 0 h 29"/>
                <a:gd name="T4" fmla="*/ 3 w 42"/>
                <a:gd name="T5" fmla="*/ 14 h 29"/>
                <a:gd name="T6" fmla="*/ 16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6" y="0"/>
                    <a:pt x="26" y="0"/>
                  </a:cubicBezTo>
                  <a:cubicBezTo>
                    <a:pt x="16" y="0"/>
                    <a:pt x="5" y="6"/>
                    <a:pt x="3" y="14"/>
                  </a:cubicBezTo>
                  <a:cubicBezTo>
                    <a:pt x="0" y="22"/>
                    <a:pt x="6" y="29"/>
                    <a:pt x="16" y="29"/>
                  </a:cubicBezTo>
                  <a:cubicBezTo>
                    <a:pt x="26"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27" name="išļiďé"/>
            <p:cNvSpPr/>
            <p:nvPr userDrawn="1"/>
          </p:nvSpPr>
          <p:spPr bwMode="auto">
            <a:xfrm>
              <a:off x="2934986" y="3931913"/>
              <a:ext cx="152752" cy="104920"/>
            </a:xfrm>
            <a:custGeom>
              <a:avLst/>
              <a:gdLst>
                <a:gd name="T0" fmla="*/ 40 w 42"/>
                <a:gd name="T1" fmla="*/ 14 h 29"/>
                <a:gd name="T2" fmla="*/ 26 w 42"/>
                <a:gd name="T3" fmla="*/ 0 h 29"/>
                <a:gd name="T4" fmla="*/ 3 w 42"/>
                <a:gd name="T5" fmla="*/ 14 h 29"/>
                <a:gd name="T6" fmla="*/ 16 w 42"/>
                <a:gd name="T7" fmla="*/ 29 h 29"/>
                <a:gd name="T8" fmla="*/ 40 w 42"/>
                <a:gd name="T9" fmla="*/ 14 h 29"/>
              </a:gdLst>
              <a:ahLst/>
              <a:cxnLst>
                <a:cxn ang="0">
                  <a:pos x="T0" y="T1"/>
                </a:cxn>
                <a:cxn ang="0">
                  <a:pos x="T2" y="T3"/>
                </a:cxn>
                <a:cxn ang="0">
                  <a:pos x="T4" y="T5"/>
                </a:cxn>
                <a:cxn ang="0">
                  <a:pos x="T6" y="T7"/>
                </a:cxn>
                <a:cxn ang="0">
                  <a:pos x="T8" y="T9"/>
                </a:cxn>
              </a:cxnLst>
              <a:rect l="0" t="0" r="r" b="b"/>
              <a:pathLst>
                <a:path w="42" h="29">
                  <a:moveTo>
                    <a:pt x="40" y="14"/>
                  </a:moveTo>
                  <a:cubicBezTo>
                    <a:pt x="42" y="6"/>
                    <a:pt x="36" y="0"/>
                    <a:pt x="26" y="0"/>
                  </a:cubicBezTo>
                  <a:cubicBezTo>
                    <a:pt x="16" y="0"/>
                    <a:pt x="6" y="6"/>
                    <a:pt x="3" y="14"/>
                  </a:cubicBezTo>
                  <a:cubicBezTo>
                    <a:pt x="0" y="22"/>
                    <a:pt x="6" y="29"/>
                    <a:pt x="16" y="29"/>
                  </a:cubicBezTo>
                  <a:cubicBezTo>
                    <a:pt x="27" y="29"/>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28" name="íṥļiḋè"/>
            <p:cNvSpPr/>
            <p:nvPr userDrawn="1"/>
          </p:nvSpPr>
          <p:spPr bwMode="auto">
            <a:xfrm>
              <a:off x="3098538" y="3931913"/>
              <a:ext cx="154295" cy="104920"/>
            </a:xfrm>
            <a:custGeom>
              <a:avLst/>
              <a:gdLst>
                <a:gd name="T0" fmla="*/ 40 w 42"/>
                <a:gd name="T1" fmla="*/ 14 h 29"/>
                <a:gd name="T2" fmla="*/ 26 w 42"/>
                <a:gd name="T3" fmla="*/ 0 h 29"/>
                <a:gd name="T4" fmla="*/ 3 w 42"/>
                <a:gd name="T5" fmla="*/ 14 h 29"/>
                <a:gd name="T6" fmla="*/ 17 w 42"/>
                <a:gd name="T7" fmla="*/ 29 h 29"/>
                <a:gd name="T8" fmla="*/ 40 w 42"/>
                <a:gd name="T9" fmla="*/ 14 h 29"/>
              </a:gdLst>
              <a:ahLst/>
              <a:cxnLst>
                <a:cxn ang="0">
                  <a:pos x="T0" y="T1"/>
                </a:cxn>
                <a:cxn ang="0">
                  <a:pos x="T2" y="T3"/>
                </a:cxn>
                <a:cxn ang="0">
                  <a:pos x="T4" y="T5"/>
                </a:cxn>
                <a:cxn ang="0">
                  <a:pos x="T6" y="T7"/>
                </a:cxn>
                <a:cxn ang="0">
                  <a:pos x="T8" y="T9"/>
                </a:cxn>
              </a:cxnLst>
              <a:rect l="0" t="0" r="r" b="b"/>
              <a:pathLst>
                <a:path w="42" h="29">
                  <a:moveTo>
                    <a:pt x="40" y="14"/>
                  </a:moveTo>
                  <a:cubicBezTo>
                    <a:pt x="42" y="6"/>
                    <a:pt x="36" y="0"/>
                    <a:pt x="26" y="0"/>
                  </a:cubicBezTo>
                  <a:cubicBezTo>
                    <a:pt x="16" y="0"/>
                    <a:pt x="6" y="6"/>
                    <a:pt x="3" y="14"/>
                  </a:cubicBezTo>
                  <a:cubicBezTo>
                    <a:pt x="0" y="22"/>
                    <a:pt x="7" y="29"/>
                    <a:pt x="17" y="29"/>
                  </a:cubicBezTo>
                  <a:cubicBezTo>
                    <a:pt x="27" y="29"/>
                    <a:pt x="37" y="22"/>
                    <a:pt x="40" y="14"/>
                  </a:cubicBezTo>
                  <a:close/>
                </a:path>
              </a:pathLst>
            </a:custGeom>
            <a:grpFill/>
            <a:ln>
              <a:noFill/>
            </a:ln>
          </p:spPr>
          <p:txBody>
            <a:bodyPr anchor="ctr"/>
            <a:lstStyle/>
            <a:p>
              <a:pPr algn="ctr"/>
              <a:endParaRPr>
                <a:solidFill>
                  <a:schemeClr val="accent1">
                    <a:lumMod val="50000"/>
                  </a:schemeClr>
                </a:solidFill>
              </a:endParaRPr>
            </a:p>
          </p:txBody>
        </p:sp>
        <p:sp>
          <p:nvSpPr>
            <p:cNvPr id="929" name="îš1îḋé"/>
            <p:cNvSpPr/>
            <p:nvPr userDrawn="1"/>
          </p:nvSpPr>
          <p:spPr bwMode="auto">
            <a:xfrm>
              <a:off x="3266720" y="3931913"/>
              <a:ext cx="152752" cy="104920"/>
            </a:xfrm>
            <a:custGeom>
              <a:avLst/>
              <a:gdLst>
                <a:gd name="T0" fmla="*/ 39 w 42"/>
                <a:gd name="T1" fmla="*/ 14 h 29"/>
                <a:gd name="T2" fmla="*/ 25 w 42"/>
                <a:gd name="T3" fmla="*/ 0 h 29"/>
                <a:gd name="T4" fmla="*/ 2 w 42"/>
                <a:gd name="T5" fmla="*/ 14 h 29"/>
                <a:gd name="T6" fmla="*/ 16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5" y="0"/>
                    <a:pt x="25" y="0"/>
                  </a:cubicBezTo>
                  <a:cubicBezTo>
                    <a:pt x="15" y="0"/>
                    <a:pt x="5" y="6"/>
                    <a:pt x="2" y="14"/>
                  </a:cubicBezTo>
                  <a:cubicBezTo>
                    <a:pt x="0" y="22"/>
                    <a:pt x="6" y="29"/>
                    <a:pt x="16"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0" name="îṧḻïḋe"/>
            <p:cNvSpPr/>
            <p:nvPr userDrawn="1"/>
          </p:nvSpPr>
          <p:spPr bwMode="auto">
            <a:xfrm>
              <a:off x="3430272" y="3931913"/>
              <a:ext cx="154295" cy="104920"/>
            </a:xfrm>
            <a:custGeom>
              <a:avLst/>
              <a:gdLst>
                <a:gd name="T0" fmla="*/ 39 w 42"/>
                <a:gd name="T1" fmla="*/ 14 h 29"/>
                <a:gd name="T2" fmla="*/ 25 w 42"/>
                <a:gd name="T3" fmla="*/ 0 h 29"/>
                <a:gd name="T4" fmla="*/ 3 w 42"/>
                <a:gd name="T5" fmla="*/ 14 h 29"/>
                <a:gd name="T6" fmla="*/ 17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5" y="0"/>
                    <a:pt x="25" y="0"/>
                  </a:cubicBezTo>
                  <a:cubicBezTo>
                    <a:pt x="15" y="0"/>
                    <a:pt x="5" y="6"/>
                    <a:pt x="3" y="14"/>
                  </a:cubicBezTo>
                  <a:cubicBezTo>
                    <a:pt x="0" y="22"/>
                    <a:pt x="7" y="29"/>
                    <a:pt x="17"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1" name="îṩ1îďe"/>
            <p:cNvSpPr/>
            <p:nvPr userDrawn="1"/>
          </p:nvSpPr>
          <p:spPr bwMode="auto">
            <a:xfrm>
              <a:off x="3598453" y="3931913"/>
              <a:ext cx="149666" cy="104920"/>
            </a:xfrm>
            <a:custGeom>
              <a:avLst/>
              <a:gdLst>
                <a:gd name="T0" fmla="*/ 39 w 41"/>
                <a:gd name="T1" fmla="*/ 14 h 29"/>
                <a:gd name="T2" fmla="*/ 24 w 41"/>
                <a:gd name="T3" fmla="*/ 0 h 29"/>
                <a:gd name="T4" fmla="*/ 2 w 41"/>
                <a:gd name="T5" fmla="*/ 14 h 29"/>
                <a:gd name="T6" fmla="*/ 16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6" y="29"/>
                    <a:pt x="16"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2" name="iṩḷîḑe"/>
            <p:cNvSpPr/>
            <p:nvPr userDrawn="1"/>
          </p:nvSpPr>
          <p:spPr bwMode="auto">
            <a:xfrm>
              <a:off x="3763549" y="3931913"/>
              <a:ext cx="149666" cy="104920"/>
            </a:xfrm>
            <a:custGeom>
              <a:avLst/>
              <a:gdLst>
                <a:gd name="T0" fmla="*/ 39 w 41"/>
                <a:gd name="T1" fmla="*/ 14 h 29"/>
                <a:gd name="T2" fmla="*/ 24 w 41"/>
                <a:gd name="T3" fmla="*/ 0 h 29"/>
                <a:gd name="T4" fmla="*/ 2 w 41"/>
                <a:gd name="T5" fmla="*/ 14 h 29"/>
                <a:gd name="T6" fmla="*/ 17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7" y="29"/>
                    <a:pt x="17" y="29"/>
                  </a:cubicBezTo>
                  <a:cubicBezTo>
                    <a:pt x="27" y="29"/>
                    <a:pt x="37" y="22"/>
                    <a:pt x="39" y="14"/>
                  </a:cubicBezTo>
                  <a:close/>
                </a:path>
              </a:pathLst>
            </a:custGeom>
            <a:grpFill/>
            <a:ln>
              <a:noFill/>
            </a:ln>
          </p:spPr>
          <p:txBody>
            <a:bodyPr anchor="ctr"/>
            <a:lstStyle/>
            <a:p>
              <a:pPr algn="ctr"/>
              <a:endParaRPr>
                <a:solidFill>
                  <a:schemeClr val="accent1">
                    <a:lumMod val="50000"/>
                  </a:schemeClr>
                </a:solidFill>
              </a:endParaRPr>
            </a:p>
          </p:txBody>
        </p:sp>
        <p:sp>
          <p:nvSpPr>
            <p:cNvPr id="933" name="íṣľîḍê"/>
            <p:cNvSpPr/>
            <p:nvPr userDrawn="1"/>
          </p:nvSpPr>
          <p:spPr bwMode="auto">
            <a:xfrm>
              <a:off x="3927101" y="3931913"/>
              <a:ext cx="149666" cy="104920"/>
            </a:xfrm>
            <a:custGeom>
              <a:avLst/>
              <a:gdLst>
                <a:gd name="T0" fmla="*/ 39 w 41"/>
                <a:gd name="T1" fmla="*/ 14 h 29"/>
                <a:gd name="T2" fmla="*/ 24 w 41"/>
                <a:gd name="T3" fmla="*/ 0 h 29"/>
                <a:gd name="T4" fmla="*/ 2 w 41"/>
                <a:gd name="T5" fmla="*/ 14 h 29"/>
                <a:gd name="T6" fmla="*/ 18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7" y="29"/>
                    <a:pt x="18" y="29"/>
                  </a:cubicBezTo>
                  <a:cubicBezTo>
                    <a:pt x="28" y="29"/>
                    <a:pt x="38" y="22"/>
                    <a:pt x="39" y="14"/>
                  </a:cubicBezTo>
                  <a:close/>
                </a:path>
              </a:pathLst>
            </a:custGeom>
            <a:grpFill/>
            <a:ln>
              <a:noFill/>
            </a:ln>
          </p:spPr>
          <p:txBody>
            <a:bodyPr anchor="ctr"/>
            <a:lstStyle/>
            <a:p>
              <a:pPr algn="ctr"/>
              <a:endParaRPr>
                <a:solidFill>
                  <a:schemeClr val="accent1">
                    <a:lumMod val="50000"/>
                  </a:schemeClr>
                </a:solidFill>
              </a:endParaRPr>
            </a:p>
          </p:txBody>
        </p:sp>
        <p:sp>
          <p:nvSpPr>
            <p:cNvPr id="934" name="ïṧḻîḍé"/>
            <p:cNvSpPr/>
            <p:nvPr userDrawn="1"/>
          </p:nvSpPr>
          <p:spPr bwMode="auto">
            <a:xfrm>
              <a:off x="2718973" y="4063064"/>
              <a:ext cx="160466" cy="109550"/>
            </a:xfrm>
            <a:custGeom>
              <a:avLst/>
              <a:gdLst>
                <a:gd name="T0" fmla="*/ 41 w 44"/>
                <a:gd name="T1" fmla="*/ 15 h 30"/>
                <a:gd name="T2" fmla="*/ 28 w 44"/>
                <a:gd name="T3" fmla="*/ 0 h 30"/>
                <a:gd name="T4" fmla="*/ 3 w 44"/>
                <a:gd name="T5" fmla="*/ 15 h 30"/>
                <a:gd name="T6" fmla="*/ 17 w 44"/>
                <a:gd name="T7" fmla="*/ 30 h 30"/>
                <a:gd name="T8" fmla="*/ 41 w 44"/>
                <a:gd name="T9" fmla="*/ 15 h 30"/>
              </a:gdLst>
              <a:ahLst/>
              <a:cxnLst>
                <a:cxn ang="0">
                  <a:pos x="T0" y="T1"/>
                </a:cxn>
                <a:cxn ang="0">
                  <a:pos x="T2" y="T3"/>
                </a:cxn>
                <a:cxn ang="0">
                  <a:pos x="T4" y="T5"/>
                </a:cxn>
                <a:cxn ang="0">
                  <a:pos x="T6" y="T7"/>
                </a:cxn>
                <a:cxn ang="0">
                  <a:pos x="T8" y="T9"/>
                </a:cxn>
              </a:cxnLst>
              <a:rect l="0" t="0" r="r" b="b"/>
              <a:pathLst>
                <a:path w="44" h="30">
                  <a:moveTo>
                    <a:pt x="41" y="15"/>
                  </a:moveTo>
                  <a:cubicBezTo>
                    <a:pt x="44" y="6"/>
                    <a:pt x="38" y="0"/>
                    <a:pt x="28" y="0"/>
                  </a:cubicBezTo>
                  <a:cubicBezTo>
                    <a:pt x="17" y="0"/>
                    <a:pt x="6" y="6"/>
                    <a:pt x="3" y="15"/>
                  </a:cubicBezTo>
                  <a:cubicBezTo>
                    <a:pt x="0" y="23"/>
                    <a:pt x="6" y="30"/>
                    <a:pt x="17" y="30"/>
                  </a:cubicBezTo>
                  <a:cubicBezTo>
                    <a:pt x="27" y="30"/>
                    <a:pt x="38" y="23"/>
                    <a:pt x="41" y="15"/>
                  </a:cubicBezTo>
                  <a:close/>
                </a:path>
              </a:pathLst>
            </a:custGeom>
            <a:grpFill/>
            <a:ln>
              <a:noFill/>
            </a:ln>
          </p:spPr>
          <p:txBody>
            <a:bodyPr anchor="ctr"/>
            <a:lstStyle/>
            <a:p>
              <a:pPr algn="ctr"/>
              <a:endParaRPr>
                <a:solidFill>
                  <a:schemeClr val="accent1">
                    <a:lumMod val="50000"/>
                  </a:schemeClr>
                </a:solidFill>
              </a:endParaRPr>
            </a:p>
          </p:txBody>
        </p:sp>
        <p:sp>
          <p:nvSpPr>
            <p:cNvPr id="935" name="îṧlidé"/>
            <p:cNvSpPr/>
            <p:nvPr userDrawn="1"/>
          </p:nvSpPr>
          <p:spPr bwMode="auto">
            <a:xfrm>
              <a:off x="2890241" y="4063064"/>
              <a:ext cx="157381" cy="109550"/>
            </a:xfrm>
            <a:custGeom>
              <a:avLst/>
              <a:gdLst>
                <a:gd name="T0" fmla="*/ 40 w 43"/>
                <a:gd name="T1" fmla="*/ 15 h 30"/>
                <a:gd name="T2" fmla="*/ 26 w 43"/>
                <a:gd name="T3" fmla="*/ 0 h 30"/>
                <a:gd name="T4" fmla="*/ 2 w 43"/>
                <a:gd name="T5" fmla="*/ 15 h 30"/>
                <a:gd name="T6" fmla="*/ 16 w 43"/>
                <a:gd name="T7" fmla="*/ 30 h 30"/>
                <a:gd name="T8" fmla="*/ 40 w 43"/>
                <a:gd name="T9" fmla="*/ 15 h 30"/>
              </a:gdLst>
              <a:ahLst/>
              <a:cxnLst>
                <a:cxn ang="0">
                  <a:pos x="T0" y="T1"/>
                </a:cxn>
                <a:cxn ang="0">
                  <a:pos x="T2" y="T3"/>
                </a:cxn>
                <a:cxn ang="0">
                  <a:pos x="T4" y="T5"/>
                </a:cxn>
                <a:cxn ang="0">
                  <a:pos x="T6" y="T7"/>
                </a:cxn>
                <a:cxn ang="0">
                  <a:pos x="T8" y="T9"/>
                </a:cxn>
              </a:cxnLst>
              <a:rect l="0" t="0" r="r" b="b"/>
              <a:pathLst>
                <a:path w="43" h="30">
                  <a:moveTo>
                    <a:pt x="40" y="15"/>
                  </a:moveTo>
                  <a:cubicBezTo>
                    <a:pt x="43" y="6"/>
                    <a:pt x="36" y="0"/>
                    <a:pt x="26" y="0"/>
                  </a:cubicBezTo>
                  <a:cubicBezTo>
                    <a:pt x="16" y="0"/>
                    <a:pt x="5" y="6"/>
                    <a:pt x="2" y="15"/>
                  </a:cubicBezTo>
                  <a:cubicBezTo>
                    <a:pt x="0" y="23"/>
                    <a:pt x="6" y="30"/>
                    <a:pt x="16" y="30"/>
                  </a:cubicBezTo>
                  <a:cubicBezTo>
                    <a:pt x="27" y="30"/>
                    <a:pt x="37" y="23"/>
                    <a:pt x="40" y="15"/>
                  </a:cubicBezTo>
                  <a:close/>
                </a:path>
              </a:pathLst>
            </a:custGeom>
            <a:grpFill/>
            <a:ln>
              <a:noFill/>
            </a:ln>
          </p:spPr>
          <p:txBody>
            <a:bodyPr anchor="ctr"/>
            <a:lstStyle/>
            <a:p>
              <a:pPr algn="ctr"/>
              <a:endParaRPr>
                <a:solidFill>
                  <a:schemeClr val="accent1">
                    <a:lumMod val="50000"/>
                  </a:schemeClr>
                </a:solidFill>
              </a:endParaRPr>
            </a:p>
          </p:txBody>
        </p:sp>
        <p:sp>
          <p:nvSpPr>
            <p:cNvPr id="936" name="i$ļíḓè"/>
            <p:cNvSpPr/>
            <p:nvPr userDrawn="1"/>
          </p:nvSpPr>
          <p:spPr bwMode="auto">
            <a:xfrm>
              <a:off x="3058422" y="4063064"/>
              <a:ext cx="154295" cy="109550"/>
            </a:xfrm>
            <a:custGeom>
              <a:avLst/>
              <a:gdLst>
                <a:gd name="T0" fmla="*/ 40 w 42"/>
                <a:gd name="T1" fmla="*/ 15 h 30"/>
                <a:gd name="T2" fmla="*/ 26 w 42"/>
                <a:gd name="T3" fmla="*/ 0 h 30"/>
                <a:gd name="T4" fmla="*/ 2 w 42"/>
                <a:gd name="T5" fmla="*/ 15 h 30"/>
                <a:gd name="T6" fmla="*/ 16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6" y="0"/>
                    <a:pt x="26" y="0"/>
                  </a:cubicBezTo>
                  <a:cubicBezTo>
                    <a:pt x="16" y="0"/>
                    <a:pt x="5" y="6"/>
                    <a:pt x="2" y="15"/>
                  </a:cubicBezTo>
                  <a:cubicBezTo>
                    <a:pt x="0" y="23"/>
                    <a:pt x="6" y="30"/>
                    <a:pt x="16" y="30"/>
                  </a:cubicBezTo>
                  <a:cubicBezTo>
                    <a:pt x="27" y="30"/>
                    <a:pt x="37" y="23"/>
                    <a:pt x="40" y="15"/>
                  </a:cubicBezTo>
                  <a:close/>
                </a:path>
              </a:pathLst>
            </a:custGeom>
            <a:grpFill/>
            <a:ln>
              <a:noFill/>
            </a:ln>
          </p:spPr>
          <p:txBody>
            <a:bodyPr anchor="ctr"/>
            <a:lstStyle/>
            <a:p>
              <a:pPr algn="ctr"/>
              <a:endParaRPr>
                <a:solidFill>
                  <a:schemeClr val="accent1">
                    <a:lumMod val="50000"/>
                  </a:schemeClr>
                </a:solidFill>
              </a:endParaRPr>
            </a:p>
          </p:txBody>
        </p:sp>
        <p:sp>
          <p:nvSpPr>
            <p:cNvPr id="937" name="íŝļíḓê"/>
            <p:cNvSpPr/>
            <p:nvPr userDrawn="1"/>
          </p:nvSpPr>
          <p:spPr bwMode="auto">
            <a:xfrm>
              <a:off x="3226603"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6" y="0"/>
                    <a:pt x="25" y="0"/>
                  </a:cubicBezTo>
                  <a:cubicBezTo>
                    <a:pt x="15" y="0"/>
                    <a:pt x="5" y="6"/>
                    <a:pt x="2" y="15"/>
                  </a:cubicBezTo>
                  <a:cubicBezTo>
                    <a:pt x="0" y="23"/>
                    <a:pt x="6" y="30"/>
                    <a:pt x="17" y="30"/>
                  </a:cubicBezTo>
                  <a:cubicBezTo>
                    <a:pt x="27" y="30"/>
                    <a:pt x="37" y="23"/>
                    <a:pt x="40" y="15"/>
                  </a:cubicBezTo>
                  <a:close/>
                </a:path>
              </a:pathLst>
            </a:custGeom>
            <a:grpFill/>
            <a:ln>
              <a:noFill/>
            </a:ln>
          </p:spPr>
          <p:txBody>
            <a:bodyPr anchor="ctr"/>
            <a:lstStyle/>
            <a:p>
              <a:pPr algn="ctr"/>
              <a:endParaRPr>
                <a:solidFill>
                  <a:schemeClr val="accent1">
                    <a:lumMod val="50000"/>
                  </a:schemeClr>
                </a:solidFill>
              </a:endParaRPr>
            </a:p>
          </p:txBody>
        </p:sp>
        <p:sp>
          <p:nvSpPr>
            <p:cNvPr id="938" name="îSlïdé"/>
            <p:cNvSpPr/>
            <p:nvPr userDrawn="1"/>
          </p:nvSpPr>
          <p:spPr bwMode="auto">
            <a:xfrm>
              <a:off x="3394784"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5" y="0"/>
                  </a:cubicBezTo>
                  <a:cubicBezTo>
                    <a:pt x="15" y="0"/>
                    <a:pt x="5" y="6"/>
                    <a:pt x="2" y="15"/>
                  </a:cubicBezTo>
                  <a:cubicBezTo>
                    <a:pt x="0" y="23"/>
                    <a:pt x="6" y="30"/>
                    <a:pt x="17" y="30"/>
                  </a:cubicBezTo>
                  <a:cubicBezTo>
                    <a:pt x="27"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39" name="işľïdè"/>
            <p:cNvSpPr/>
            <p:nvPr userDrawn="1"/>
          </p:nvSpPr>
          <p:spPr bwMode="auto">
            <a:xfrm>
              <a:off x="3562966"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5" y="0"/>
                  </a:cubicBezTo>
                  <a:cubicBezTo>
                    <a:pt x="15" y="0"/>
                    <a:pt x="4" y="6"/>
                    <a:pt x="2" y="15"/>
                  </a:cubicBezTo>
                  <a:cubicBezTo>
                    <a:pt x="0" y="23"/>
                    <a:pt x="7" y="30"/>
                    <a:pt x="17" y="30"/>
                  </a:cubicBezTo>
                  <a:cubicBezTo>
                    <a:pt x="28"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40" name="iš1îde"/>
            <p:cNvSpPr/>
            <p:nvPr userDrawn="1"/>
          </p:nvSpPr>
          <p:spPr bwMode="auto">
            <a:xfrm>
              <a:off x="3729604" y="4063064"/>
              <a:ext cx="154295" cy="109550"/>
            </a:xfrm>
            <a:custGeom>
              <a:avLst/>
              <a:gdLst>
                <a:gd name="T0" fmla="*/ 40 w 42"/>
                <a:gd name="T1" fmla="*/ 15 h 30"/>
                <a:gd name="T2" fmla="*/ 24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4" y="0"/>
                  </a:cubicBezTo>
                  <a:cubicBezTo>
                    <a:pt x="14" y="0"/>
                    <a:pt x="4" y="6"/>
                    <a:pt x="2" y="15"/>
                  </a:cubicBezTo>
                  <a:cubicBezTo>
                    <a:pt x="0" y="23"/>
                    <a:pt x="7" y="30"/>
                    <a:pt x="17" y="30"/>
                  </a:cubicBezTo>
                  <a:cubicBezTo>
                    <a:pt x="28"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41" name="ïSľiḑè"/>
            <p:cNvSpPr/>
            <p:nvPr userDrawn="1"/>
          </p:nvSpPr>
          <p:spPr bwMode="auto">
            <a:xfrm>
              <a:off x="3897785" y="4063064"/>
              <a:ext cx="149666" cy="109550"/>
            </a:xfrm>
            <a:custGeom>
              <a:avLst/>
              <a:gdLst>
                <a:gd name="T0" fmla="*/ 40 w 41"/>
                <a:gd name="T1" fmla="*/ 15 h 30"/>
                <a:gd name="T2" fmla="*/ 24 w 41"/>
                <a:gd name="T3" fmla="*/ 0 h 30"/>
                <a:gd name="T4" fmla="*/ 2 w 41"/>
                <a:gd name="T5" fmla="*/ 15 h 30"/>
                <a:gd name="T6" fmla="*/ 18 w 41"/>
                <a:gd name="T7" fmla="*/ 30 h 30"/>
                <a:gd name="T8" fmla="*/ 40 w 41"/>
                <a:gd name="T9" fmla="*/ 15 h 30"/>
              </a:gdLst>
              <a:ahLst/>
              <a:cxnLst>
                <a:cxn ang="0">
                  <a:pos x="T0" y="T1"/>
                </a:cxn>
                <a:cxn ang="0">
                  <a:pos x="T2" y="T3"/>
                </a:cxn>
                <a:cxn ang="0">
                  <a:pos x="T4" y="T5"/>
                </a:cxn>
                <a:cxn ang="0">
                  <a:pos x="T6" y="T7"/>
                </a:cxn>
                <a:cxn ang="0">
                  <a:pos x="T8" y="T9"/>
                </a:cxn>
              </a:cxnLst>
              <a:rect l="0" t="0" r="r" b="b"/>
              <a:pathLst>
                <a:path w="41" h="30">
                  <a:moveTo>
                    <a:pt x="40" y="15"/>
                  </a:moveTo>
                  <a:cubicBezTo>
                    <a:pt x="41" y="6"/>
                    <a:pt x="34" y="0"/>
                    <a:pt x="24" y="0"/>
                  </a:cubicBezTo>
                  <a:cubicBezTo>
                    <a:pt x="14" y="0"/>
                    <a:pt x="4" y="6"/>
                    <a:pt x="2" y="15"/>
                  </a:cubicBezTo>
                  <a:cubicBezTo>
                    <a:pt x="0" y="23"/>
                    <a:pt x="7" y="30"/>
                    <a:pt x="18" y="30"/>
                  </a:cubicBezTo>
                  <a:cubicBezTo>
                    <a:pt x="28" y="30"/>
                    <a:pt x="38" y="23"/>
                    <a:pt x="40" y="15"/>
                  </a:cubicBezTo>
                  <a:close/>
                </a:path>
              </a:pathLst>
            </a:custGeom>
            <a:grpFill/>
            <a:ln>
              <a:noFill/>
            </a:ln>
          </p:spPr>
          <p:txBody>
            <a:bodyPr anchor="ctr"/>
            <a:lstStyle/>
            <a:p>
              <a:pPr algn="ctr"/>
              <a:endParaRPr>
                <a:solidFill>
                  <a:schemeClr val="accent1">
                    <a:lumMod val="50000"/>
                  </a:schemeClr>
                </a:solidFill>
              </a:endParaRPr>
            </a:p>
          </p:txBody>
        </p:sp>
        <p:sp>
          <p:nvSpPr>
            <p:cNvPr id="942" name="îSḻiḋé"/>
            <p:cNvSpPr/>
            <p:nvPr userDrawn="1"/>
          </p:nvSpPr>
          <p:spPr bwMode="auto">
            <a:xfrm>
              <a:off x="2843953" y="4198843"/>
              <a:ext cx="160466" cy="112636"/>
            </a:xfrm>
            <a:custGeom>
              <a:avLst/>
              <a:gdLst>
                <a:gd name="T0" fmla="*/ 41 w 44"/>
                <a:gd name="T1" fmla="*/ 15 h 31"/>
                <a:gd name="T2" fmla="*/ 27 w 44"/>
                <a:gd name="T3" fmla="*/ 0 h 31"/>
                <a:gd name="T4" fmla="*/ 3 w 44"/>
                <a:gd name="T5" fmla="*/ 15 h 31"/>
                <a:gd name="T6" fmla="*/ 16 w 44"/>
                <a:gd name="T7" fmla="*/ 31 h 31"/>
                <a:gd name="T8" fmla="*/ 41 w 44"/>
                <a:gd name="T9" fmla="*/ 15 h 31"/>
              </a:gdLst>
              <a:ahLst/>
              <a:cxnLst>
                <a:cxn ang="0">
                  <a:pos x="T0" y="T1"/>
                </a:cxn>
                <a:cxn ang="0">
                  <a:pos x="T2" y="T3"/>
                </a:cxn>
                <a:cxn ang="0">
                  <a:pos x="T4" y="T5"/>
                </a:cxn>
                <a:cxn ang="0">
                  <a:pos x="T6" y="T7"/>
                </a:cxn>
                <a:cxn ang="0">
                  <a:pos x="T8" y="T9"/>
                </a:cxn>
              </a:cxnLst>
              <a:rect l="0" t="0" r="r" b="b"/>
              <a:pathLst>
                <a:path w="44" h="31">
                  <a:moveTo>
                    <a:pt x="41" y="15"/>
                  </a:moveTo>
                  <a:cubicBezTo>
                    <a:pt x="44" y="7"/>
                    <a:pt x="37" y="0"/>
                    <a:pt x="27" y="0"/>
                  </a:cubicBezTo>
                  <a:cubicBezTo>
                    <a:pt x="16" y="0"/>
                    <a:pt x="6" y="7"/>
                    <a:pt x="3" y="15"/>
                  </a:cubicBezTo>
                  <a:cubicBezTo>
                    <a:pt x="0" y="24"/>
                    <a:pt x="6" y="31"/>
                    <a:pt x="16" y="31"/>
                  </a:cubicBezTo>
                  <a:cubicBezTo>
                    <a:pt x="27" y="31"/>
                    <a:pt x="38" y="24"/>
                    <a:pt x="41" y="15"/>
                  </a:cubicBezTo>
                  <a:close/>
                </a:path>
              </a:pathLst>
            </a:custGeom>
            <a:grpFill/>
            <a:ln>
              <a:noFill/>
            </a:ln>
          </p:spPr>
          <p:txBody>
            <a:bodyPr anchor="ctr"/>
            <a:lstStyle/>
            <a:p>
              <a:pPr algn="ctr"/>
              <a:endParaRPr>
                <a:solidFill>
                  <a:schemeClr val="accent1">
                    <a:lumMod val="50000"/>
                  </a:schemeClr>
                </a:solidFill>
              </a:endParaRPr>
            </a:p>
          </p:txBody>
        </p:sp>
        <p:sp>
          <p:nvSpPr>
            <p:cNvPr id="943" name="íṡḻiďè"/>
            <p:cNvSpPr/>
            <p:nvPr userDrawn="1"/>
          </p:nvSpPr>
          <p:spPr bwMode="auto">
            <a:xfrm>
              <a:off x="3015219" y="4198843"/>
              <a:ext cx="155838" cy="112636"/>
            </a:xfrm>
            <a:custGeom>
              <a:avLst/>
              <a:gdLst>
                <a:gd name="T0" fmla="*/ 40 w 43"/>
                <a:gd name="T1" fmla="*/ 15 h 31"/>
                <a:gd name="T2" fmla="*/ 26 w 43"/>
                <a:gd name="T3" fmla="*/ 0 h 31"/>
                <a:gd name="T4" fmla="*/ 2 w 43"/>
                <a:gd name="T5" fmla="*/ 15 h 31"/>
                <a:gd name="T6" fmla="*/ 16 w 43"/>
                <a:gd name="T7" fmla="*/ 31 h 31"/>
                <a:gd name="T8" fmla="*/ 40 w 43"/>
                <a:gd name="T9" fmla="*/ 15 h 31"/>
              </a:gdLst>
              <a:ahLst/>
              <a:cxnLst>
                <a:cxn ang="0">
                  <a:pos x="T0" y="T1"/>
                </a:cxn>
                <a:cxn ang="0">
                  <a:pos x="T2" y="T3"/>
                </a:cxn>
                <a:cxn ang="0">
                  <a:pos x="T4" y="T5"/>
                </a:cxn>
                <a:cxn ang="0">
                  <a:pos x="T6" y="T7"/>
                </a:cxn>
                <a:cxn ang="0">
                  <a:pos x="T8" y="T9"/>
                </a:cxn>
              </a:cxnLst>
              <a:rect l="0" t="0" r="r" b="b"/>
              <a:pathLst>
                <a:path w="43" h="31">
                  <a:moveTo>
                    <a:pt x="40" y="15"/>
                  </a:moveTo>
                  <a:cubicBezTo>
                    <a:pt x="43" y="7"/>
                    <a:pt x="37" y="0"/>
                    <a:pt x="26" y="0"/>
                  </a:cubicBezTo>
                  <a:cubicBezTo>
                    <a:pt x="16" y="0"/>
                    <a:pt x="5" y="7"/>
                    <a:pt x="2" y="15"/>
                  </a:cubicBezTo>
                  <a:cubicBezTo>
                    <a:pt x="0" y="24"/>
                    <a:pt x="6" y="31"/>
                    <a:pt x="16" y="31"/>
                  </a:cubicBezTo>
                  <a:cubicBezTo>
                    <a:pt x="27"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4" name="íŝḷîde"/>
            <p:cNvSpPr/>
            <p:nvPr userDrawn="1"/>
          </p:nvSpPr>
          <p:spPr bwMode="auto">
            <a:xfrm>
              <a:off x="3183401" y="4198843"/>
              <a:ext cx="160466" cy="112636"/>
            </a:xfrm>
            <a:custGeom>
              <a:avLst/>
              <a:gdLst>
                <a:gd name="T0" fmla="*/ 41 w 44"/>
                <a:gd name="T1" fmla="*/ 15 h 31"/>
                <a:gd name="T2" fmla="*/ 27 w 44"/>
                <a:gd name="T3" fmla="*/ 0 h 31"/>
                <a:gd name="T4" fmla="*/ 3 w 44"/>
                <a:gd name="T5" fmla="*/ 15 h 31"/>
                <a:gd name="T6" fmla="*/ 17 w 44"/>
                <a:gd name="T7" fmla="*/ 31 h 31"/>
                <a:gd name="T8" fmla="*/ 41 w 44"/>
                <a:gd name="T9" fmla="*/ 15 h 31"/>
              </a:gdLst>
              <a:ahLst/>
              <a:cxnLst>
                <a:cxn ang="0">
                  <a:pos x="T0" y="T1"/>
                </a:cxn>
                <a:cxn ang="0">
                  <a:pos x="T2" y="T3"/>
                </a:cxn>
                <a:cxn ang="0">
                  <a:pos x="T4" y="T5"/>
                </a:cxn>
                <a:cxn ang="0">
                  <a:pos x="T6" y="T7"/>
                </a:cxn>
                <a:cxn ang="0">
                  <a:pos x="T8" y="T9"/>
                </a:cxn>
              </a:cxnLst>
              <a:rect l="0" t="0" r="r" b="b"/>
              <a:pathLst>
                <a:path w="44" h="31">
                  <a:moveTo>
                    <a:pt x="41" y="15"/>
                  </a:moveTo>
                  <a:cubicBezTo>
                    <a:pt x="44" y="7"/>
                    <a:pt x="37" y="0"/>
                    <a:pt x="27" y="0"/>
                  </a:cubicBezTo>
                  <a:cubicBezTo>
                    <a:pt x="16" y="0"/>
                    <a:pt x="6" y="7"/>
                    <a:pt x="3" y="15"/>
                  </a:cubicBezTo>
                  <a:cubicBezTo>
                    <a:pt x="0" y="24"/>
                    <a:pt x="7" y="31"/>
                    <a:pt x="17" y="31"/>
                  </a:cubicBezTo>
                  <a:cubicBezTo>
                    <a:pt x="28" y="31"/>
                    <a:pt x="39" y="24"/>
                    <a:pt x="41" y="15"/>
                  </a:cubicBezTo>
                  <a:close/>
                </a:path>
              </a:pathLst>
            </a:custGeom>
            <a:grpFill/>
            <a:ln>
              <a:noFill/>
            </a:ln>
          </p:spPr>
          <p:txBody>
            <a:bodyPr anchor="ctr"/>
            <a:lstStyle/>
            <a:p>
              <a:pPr algn="ctr"/>
              <a:endParaRPr>
                <a:solidFill>
                  <a:schemeClr val="accent1">
                    <a:lumMod val="50000"/>
                  </a:schemeClr>
                </a:solidFill>
              </a:endParaRPr>
            </a:p>
          </p:txBody>
        </p:sp>
        <p:sp>
          <p:nvSpPr>
            <p:cNvPr id="945" name="í$1iḋê"/>
            <p:cNvSpPr/>
            <p:nvPr userDrawn="1"/>
          </p:nvSpPr>
          <p:spPr bwMode="auto">
            <a:xfrm>
              <a:off x="3354667" y="4198843"/>
              <a:ext cx="155838" cy="112636"/>
            </a:xfrm>
            <a:custGeom>
              <a:avLst/>
              <a:gdLst>
                <a:gd name="T0" fmla="*/ 41 w 43"/>
                <a:gd name="T1" fmla="*/ 15 h 31"/>
                <a:gd name="T2" fmla="*/ 26 w 43"/>
                <a:gd name="T3" fmla="*/ 0 h 31"/>
                <a:gd name="T4" fmla="*/ 3 w 43"/>
                <a:gd name="T5" fmla="*/ 15 h 31"/>
                <a:gd name="T6" fmla="*/ 17 w 43"/>
                <a:gd name="T7" fmla="*/ 31 h 31"/>
                <a:gd name="T8" fmla="*/ 41 w 43"/>
                <a:gd name="T9" fmla="*/ 15 h 31"/>
              </a:gdLst>
              <a:ahLst/>
              <a:cxnLst>
                <a:cxn ang="0">
                  <a:pos x="T0" y="T1"/>
                </a:cxn>
                <a:cxn ang="0">
                  <a:pos x="T2" y="T3"/>
                </a:cxn>
                <a:cxn ang="0">
                  <a:pos x="T4" y="T5"/>
                </a:cxn>
                <a:cxn ang="0">
                  <a:pos x="T6" y="T7"/>
                </a:cxn>
                <a:cxn ang="0">
                  <a:pos x="T8" y="T9"/>
                </a:cxn>
              </a:cxnLst>
              <a:rect l="0" t="0" r="r" b="b"/>
              <a:pathLst>
                <a:path w="43" h="31">
                  <a:moveTo>
                    <a:pt x="41" y="15"/>
                  </a:moveTo>
                  <a:cubicBezTo>
                    <a:pt x="43" y="7"/>
                    <a:pt x="36" y="0"/>
                    <a:pt x="26" y="0"/>
                  </a:cubicBezTo>
                  <a:cubicBezTo>
                    <a:pt x="16" y="0"/>
                    <a:pt x="5" y="7"/>
                    <a:pt x="3" y="15"/>
                  </a:cubicBezTo>
                  <a:cubicBezTo>
                    <a:pt x="0" y="24"/>
                    <a:pt x="7" y="31"/>
                    <a:pt x="17" y="31"/>
                  </a:cubicBezTo>
                  <a:cubicBezTo>
                    <a:pt x="28" y="31"/>
                    <a:pt x="38" y="24"/>
                    <a:pt x="41" y="15"/>
                  </a:cubicBezTo>
                  <a:close/>
                </a:path>
              </a:pathLst>
            </a:custGeom>
            <a:grpFill/>
            <a:ln>
              <a:noFill/>
            </a:ln>
          </p:spPr>
          <p:txBody>
            <a:bodyPr anchor="ctr"/>
            <a:lstStyle/>
            <a:p>
              <a:pPr algn="ctr"/>
              <a:endParaRPr>
                <a:solidFill>
                  <a:schemeClr val="accent1">
                    <a:lumMod val="50000"/>
                  </a:schemeClr>
                </a:solidFill>
              </a:endParaRPr>
            </a:p>
          </p:txBody>
        </p:sp>
        <p:sp>
          <p:nvSpPr>
            <p:cNvPr id="946" name="íšļíḑê"/>
            <p:cNvSpPr/>
            <p:nvPr userDrawn="1"/>
          </p:nvSpPr>
          <p:spPr bwMode="auto">
            <a:xfrm>
              <a:off x="3525935" y="4198843"/>
              <a:ext cx="157381" cy="112636"/>
            </a:xfrm>
            <a:custGeom>
              <a:avLst/>
              <a:gdLst>
                <a:gd name="T0" fmla="*/ 40 w 43"/>
                <a:gd name="T1" fmla="*/ 15 h 31"/>
                <a:gd name="T2" fmla="*/ 25 w 43"/>
                <a:gd name="T3" fmla="*/ 0 h 31"/>
                <a:gd name="T4" fmla="*/ 2 w 43"/>
                <a:gd name="T5" fmla="*/ 15 h 31"/>
                <a:gd name="T6" fmla="*/ 17 w 43"/>
                <a:gd name="T7" fmla="*/ 31 h 31"/>
                <a:gd name="T8" fmla="*/ 40 w 43"/>
                <a:gd name="T9" fmla="*/ 15 h 31"/>
              </a:gdLst>
              <a:ahLst/>
              <a:cxnLst>
                <a:cxn ang="0">
                  <a:pos x="T0" y="T1"/>
                </a:cxn>
                <a:cxn ang="0">
                  <a:pos x="T2" y="T3"/>
                </a:cxn>
                <a:cxn ang="0">
                  <a:pos x="T4" y="T5"/>
                </a:cxn>
                <a:cxn ang="0">
                  <a:pos x="T6" y="T7"/>
                </a:cxn>
                <a:cxn ang="0">
                  <a:pos x="T8" y="T9"/>
                </a:cxn>
              </a:cxnLst>
              <a:rect l="0" t="0" r="r" b="b"/>
              <a:pathLst>
                <a:path w="43" h="31">
                  <a:moveTo>
                    <a:pt x="40" y="15"/>
                  </a:moveTo>
                  <a:cubicBezTo>
                    <a:pt x="43" y="7"/>
                    <a:pt x="36" y="0"/>
                    <a:pt x="25" y="0"/>
                  </a:cubicBezTo>
                  <a:cubicBezTo>
                    <a:pt x="15" y="0"/>
                    <a:pt x="5" y="7"/>
                    <a:pt x="2" y="15"/>
                  </a:cubicBezTo>
                  <a:cubicBezTo>
                    <a:pt x="0" y="24"/>
                    <a:pt x="7" y="31"/>
                    <a:pt x="17" y="31"/>
                  </a:cubicBezTo>
                  <a:cubicBezTo>
                    <a:pt x="28"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7" name="íṣľïḋe"/>
            <p:cNvSpPr/>
            <p:nvPr userDrawn="1"/>
          </p:nvSpPr>
          <p:spPr bwMode="auto">
            <a:xfrm>
              <a:off x="3697202" y="4198843"/>
              <a:ext cx="152752" cy="112636"/>
            </a:xfrm>
            <a:custGeom>
              <a:avLst/>
              <a:gdLst>
                <a:gd name="T0" fmla="*/ 40 w 42"/>
                <a:gd name="T1" fmla="*/ 15 h 31"/>
                <a:gd name="T2" fmla="*/ 25 w 42"/>
                <a:gd name="T3" fmla="*/ 0 h 31"/>
                <a:gd name="T4" fmla="*/ 2 w 42"/>
                <a:gd name="T5" fmla="*/ 15 h 31"/>
                <a:gd name="T6" fmla="*/ 17 w 42"/>
                <a:gd name="T7" fmla="*/ 31 h 31"/>
                <a:gd name="T8" fmla="*/ 40 w 42"/>
                <a:gd name="T9" fmla="*/ 15 h 31"/>
              </a:gdLst>
              <a:ahLst/>
              <a:cxnLst>
                <a:cxn ang="0">
                  <a:pos x="T0" y="T1"/>
                </a:cxn>
                <a:cxn ang="0">
                  <a:pos x="T2" y="T3"/>
                </a:cxn>
                <a:cxn ang="0">
                  <a:pos x="T4" y="T5"/>
                </a:cxn>
                <a:cxn ang="0">
                  <a:pos x="T6" y="T7"/>
                </a:cxn>
                <a:cxn ang="0">
                  <a:pos x="T8" y="T9"/>
                </a:cxn>
              </a:cxnLst>
              <a:rect l="0" t="0" r="r" b="b"/>
              <a:pathLst>
                <a:path w="42" h="31">
                  <a:moveTo>
                    <a:pt x="40" y="15"/>
                  </a:moveTo>
                  <a:cubicBezTo>
                    <a:pt x="42" y="7"/>
                    <a:pt x="35" y="0"/>
                    <a:pt x="25" y="0"/>
                  </a:cubicBezTo>
                  <a:cubicBezTo>
                    <a:pt x="14" y="0"/>
                    <a:pt x="4" y="7"/>
                    <a:pt x="2" y="15"/>
                  </a:cubicBezTo>
                  <a:cubicBezTo>
                    <a:pt x="0" y="24"/>
                    <a:pt x="7" y="31"/>
                    <a:pt x="17" y="31"/>
                  </a:cubicBezTo>
                  <a:cubicBezTo>
                    <a:pt x="28"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8" name="îSḷïḍé"/>
            <p:cNvSpPr/>
            <p:nvPr userDrawn="1"/>
          </p:nvSpPr>
          <p:spPr bwMode="auto">
            <a:xfrm>
              <a:off x="3868469" y="4198843"/>
              <a:ext cx="154295" cy="112636"/>
            </a:xfrm>
            <a:custGeom>
              <a:avLst/>
              <a:gdLst>
                <a:gd name="T0" fmla="*/ 40 w 42"/>
                <a:gd name="T1" fmla="*/ 15 h 31"/>
                <a:gd name="T2" fmla="*/ 24 w 42"/>
                <a:gd name="T3" fmla="*/ 0 h 31"/>
                <a:gd name="T4" fmla="*/ 2 w 42"/>
                <a:gd name="T5" fmla="*/ 15 h 31"/>
                <a:gd name="T6" fmla="*/ 17 w 42"/>
                <a:gd name="T7" fmla="*/ 31 h 31"/>
                <a:gd name="T8" fmla="*/ 40 w 42"/>
                <a:gd name="T9" fmla="*/ 15 h 31"/>
              </a:gdLst>
              <a:ahLst/>
              <a:cxnLst>
                <a:cxn ang="0">
                  <a:pos x="T0" y="T1"/>
                </a:cxn>
                <a:cxn ang="0">
                  <a:pos x="T2" y="T3"/>
                </a:cxn>
                <a:cxn ang="0">
                  <a:pos x="T4" y="T5"/>
                </a:cxn>
                <a:cxn ang="0">
                  <a:pos x="T6" y="T7"/>
                </a:cxn>
                <a:cxn ang="0">
                  <a:pos x="T8" y="T9"/>
                </a:cxn>
              </a:cxnLst>
              <a:rect l="0" t="0" r="r" b="b"/>
              <a:pathLst>
                <a:path w="42" h="31">
                  <a:moveTo>
                    <a:pt x="40" y="15"/>
                  </a:moveTo>
                  <a:cubicBezTo>
                    <a:pt x="42" y="7"/>
                    <a:pt x="35" y="0"/>
                    <a:pt x="24" y="0"/>
                  </a:cubicBezTo>
                  <a:cubicBezTo>
                    <a:pt x="14" y="0"/>
                    <a:pt x="4" y="7"/>
                    <a:pt x="2" y="15"/>
                  </a:cubicBezTo>
                  <a:cubicBezTo>
                    <a:pt x="0" y="24"/>
                    <a:pt x="7" y="31"/>
                    <a:pt x="17" y="31"/>
                  </a:cubicBezTo>
                  <a:cubicBezTo>
                    <a:pt x="28" y="31"/>
                    <a:pt x="38" y="24"/>
                    <a:pt x="40" y="15"/>
                  </a:cubicBezTo>
                  <a:close/>
                </a:path>
              </a:pathLst>
            </a:custGeom>
            <a:grpFill/>
            <a:ln>
              <a:noFill/>
            </a:ln>
          </p:spPr>
          <p:txBody>
            <a:bodyPr anchor="ctr"/>
            <a:lstStyle/>
            <a:p>
              <a:pPr algn="ctr"/>
              <a:endParaRPr>
                <a:solidFill>
                  <a:schemeClr val="accent1">
                    <a:lumMod val="50000"/>
                  </a:schemeClr>
                </a:solidFill>
              </a:endParaRPr>
            </a:p>
          </p:txBody>
        </p:sp>
        <p:sp>
          <p:nvSpPr>
            <p:cNvPr id="949" name="íSḻîḋè"/>
            <p:cNvSpPr/>
            <p:nvPr userDrawn="1"/>
          </p:nvSpPr>
          <p:spPr bwMode="auto">
            <a:xfrm>
              <a:off x="2793035" y="4337708"/>
              <a:ext cx="163552" cy="115721"/>
            </a:xfrm>
            <a:custGeom>
              <a:avLst/>
              <a:gdLst>
                <a:gd name="T0" fmla="*/ 42 w 45"/>
                <a:gd name="T1" fmla="*/ 16 h 32"/>
                <a:gd name="T2" fmla="*/ 28 w 45"/>
                <a:gd name="T3" fmla="*/ 0 h 32"/>
                <a:gd name="T4" fmla="*/ 3 w 45"/>
                <a:gd name="T5" fmla="*/ 16 h 32"/>
                <a:gd name="T6" fmla="*/ 17 w 45"/>
                <a:gd name="T7" fmla="*/ 32 h 32"/>
                <a:gd name="T8" fmla="*/ 42 w 45"/>
                <a:gd name="T9" fmla="*/ 16 h 32"/>
              </a:gdLst>
              <a:ahLst/>
              <a:cxnLst>
                <a:cxn ang="0">
                  <a:pos x="T0" y="T1"/>
                </a:cxn>
                <a:cxn ang="0">
                  <a:pos x="T2" y="T3"/>
                </a:cxn>
                <a:cxn ang="0">
                  <a:pos x="T4" y="T5"/>
                </a:cxn>
                <a:cxn ang="0">
                  <a:pos x="T6" y="T7"/>
                </a:cxn>
                <a:cxn ang="0">
                  <a:pos x="T8" y="T9"/>
                </a:cxn>
              </a:cxnLst>
              <a:rect l="0" t="0" r="r" b="b"/>
              <a:pathLst>
                <a:path w="45" h="32">
                  <a:moveTo>
                    <a:pt x="42" y="16"/>
                  </a:moveTo>
                  <a:cubicBezTo>
                    <a:pt x="45" y="7"/>
                    <a:pt x="39" y="0"/>
                    <a:pt x="28" y="0"/>
                  </a:cubicBezTo>
                  <a:cubicBezTo>
                    <a:pt x="17" y="0"/>
                    <a:pt x="6" y="7"/>
                    <a:pt x="3" y="16"/>
                  </a:cubicBezTo>
                  <a:cubicBezTo>
                    <a:pt x="0" y="25"/>
                    <a:pt x="7" y="32"/>
                    <a:pt x="17" y="32"/>
                  </a:cubicBezTo>
                  <a:cubicBezTo>
                    <a:pt x="28" y="32"/>
                    <a:pt x="39" y="25"/>
                    <a:pt x="42" y="16"/>
                  </a:cubicBezTo>
                  <a:close/>
                </a:path>
              </a:pathLst>
            </a:custGeom>
            <a:grpFill/>
            <a:ln>
              <a:noFill/>
            </a:ln>
          </p:spPr>
          <p:txBody>
            <a:bodyPr anchor="ctr"/>
            <a:lstStyle/>
            <a:p>
              <a:pPr algn="ctr"/>
              <a:endParaRPr>
                <a:solidFill>
                  <a:schemeClr val="accent1">
                    <a:lumMod val="50000"/>
                  </a:schemeClr>
                </a:solidFill>
              </a:endParaRPr>
            </a:p>
          </p:txBody>
        </p:sp>
        <p:sp>
          <p:nvSpPr>
            <p:cNvPr id="950" name="îśḻíḓè"/>
            <p:cNvSpPr/>
            <p:nvPr userDrawn="1"/>
          </p:nvSpPr>
          <p:spPr bwMode="auto">
            <a:xfrm>
              <a:off x="2967388" y="4337708"/>
              <a:ext cx="160466" cy="115721"/>
            </a:xfrm>
            <a:custGeom>
              <a:avLst/>
              <a:gdLst>
                <a:gd name="T0" fmla="*/ 42 w 44"/>
                <a:gd name="T1" fmla="*/ 16 h 32"/>
                <a:gd name="T2" fmla="*/ 27 w 44"/>
                <a:gd name="T3" fmla="*/ 0 h 32"/>
                <a:gd name="T4" fmla="*/ 3 w 44"/>
                <a:gd name="T5" fmla="*/ 16 h 32"/>
                <a:gd name="T6" fmla="*/ 17 w 44"/>
                <a:gd name="T7" fmla="*/ 32 h 32"/>
                <a:gd name="T8" fmla="*/ 42 w 44"/>
                <a:gd name="T9" fmla="*/ 16 h 32"/>
              </a:gdLst>
              <a:ahLst/>
              <a:cxnLst>
                <a:cxn ang="0">
                  <a:pos x="T0" y="T1"/>
                </a:cxn>
                <a:cxn ang="0">
                  <a:pos x="T2" y="T3"/>
                </a:cxn>
                <a:cxn ang="0">
                  <a:pos x="T4" y="T5"/>
                </a:cxn>
                <a:cxn ang="0">
                  <a:pos x="T6" y="T7"/>
                </a:cxn>
                <a:cxn ang="0">
                  <a:pos x="T8" y="T9"/>
                </a:cxn>
              </a:cxnLst>
              <a:rect l="0" t="0" r="r" b="b"/>
              <a:pathLst>
                <a:path w="44" h="32">
                  <a:moveTo>
                    <a:pt x="42" y="16"/>
                  </a:moveTo>
                  <a:cubicBezTo>
                    <a:pt x="44" y="7"/>
                    <a:pt x="38" y="0"/>
                    <a:pt x="27" y="0"/>
                  </a:cubicBezTo>
                  <a:cubicBezTo>
                    <a:pt x="17" y="0"/>
                    <a:pt x="6" y="7"/>
                    <a:pt x="3" y="16"/>
                  </a:cubicBezTo>
                  <a:cubicBezTo>
                    <a:pt x="0" y="25"/>
                    <a:pt x="6" y="32"/>
                    <a:pt x="17" y="32"/>
                  </a:cubicBezTo>
                  <a:cubicBezTo>
                    <a:pt x="28" y="32"/>
                    <a:pt x="39" y="25"/>
                    <a:pt x="42" y="16"/>
                  </a:cubicBezTo>
                  <a:close/>
                </a:path>
              </a:pathLst>
            </a:custGeom>
            <a:grpFill/>
            <a:ln>
              <a:noFill/>
            </a:ln>
          </p:spPr>
          <p:txBody>
            <a:bodyPr anchor="ctr"/>
            <a:lstStyle/>
            <a:p>
              <a:pPr algn="ctr"/>
              <a:endParaRPr>
                <a:solidFill>
                  <a:schemeClr val="accent1">
                    <a:lumMod val="50000"/>
                  </a:schemeClr>
                </a:solidFill>
              </a:endParaRPr>
            </a:p>
          </p:txBody>
        </p:sp>
        <p:sp>
          <p:nvSpPr>
            <p:cNvPr id="951" name="iśḷiḓè"/>
            <p:cNvSpPr/>
            <p:nvPr userDrawn="1"/>
          </p:nvSpPr>
          <p:spPr bwMode="auto">
            <a:xfrm>
              <a:off x="3143284" y="4337708"/>
              <a:ext cx="160466" cy="115721"/>
            </a:xfrm>
            <a:custGeom>
              <a:avLst/>
              <a:gdLst>
                <a:gd name="T0" fmla="*/ 41 w 44"/>
                <a:gd name="T1" fmla="*/ 16 h 32"/>
                <a:gd name="T2" fmla="*/ 26 w 44"/>
                <a:gd name="T3" fmla="*/ 0 h 32"/>
                <a:gd name="T4" fmla="*/ 2 w 44"/>
                <a:gd name="T5" fmla="*/ 16 h 32"/>
                <a:gd name="T6" fmla="*/ 17 w 44"/>
                <a:gd name="T7" fmla="*/ 32 h 32"/>
                <a:gd name="T8" fmla="*/ 41 w 44"/>
                <a:gd name="T9" fmla="*/ 16 h 32"/>
              </a:gdLst>
              <a:ahLst/>
              <a:cxnLst>
                <a:cxn ang="0">
                  <a:pos x="T0" y="T1"/>
                </a:cxn>
                <a:cxn ang="0">
                  <a:pos x="T2" y="T3"/>
                </a:cxn>
                <a:cxn ang="0">
                  <a:pos x="T4" y="T5"/>
                </a:cxn>
                <a:cxn ang="0">
                  <a:pos x="T6" y="T7"/>
                </a:cxn>
                <a:cxn ang="0">
                  <a:pos x="T8" y="T9"/>
                </a:cxn>
              </a:cxnLst>
              <a:rect l="0" t="0" r="r" b="b"/>
              <a:pathLst>
                <a:path w="44" h="32">
                  <a:moveTo>
                    <a:pt x="41" y="16"/>
                  </a:moveTo>
                  <a:cubicBezTo>
                    <a:pt x="44" y="7"/>
                    <a:pt x="37" y="0"/>
                    <a:pt x="26" y="0"/>
                  </a:cubicBezTo>
                  <a:cubicBezTo>
                    <a:pt x="16" y="0"/>
                    <a:pt x="5" y="7"/>
                    <a:pt x="2" y="16"/>
                  </a:cubicBezTo>
                  <a:cubicBezTo>
                    <a:pt x="0" y="25"/>
                    <a:pt x="6" y="32"/>
                    <a:pt x="17" y="32"/>
                  </a:cubicBezTo>
                  <a:cubicBezTo>
                    <a:pt x="28" y="32"/>
                    <a:pt x="38" y="25"/>
                    <a:pt x="41" y="16"/>
                  </a:cubicBezTo>
                  <a:close/>
                </a:path>
              </a:pathLst>
            </a:custGeom>
            <a:grpFill/>
            <a:ln>
              <a:noFill/>
            </a:ln>
          </p:spPr>
          <p:txBody>
            <a:bodyPr anchor="ctr"/>
            <a:lstStyle/>
            <a:p>
              <a:pPr algn="ctr"/>
              <a:endParaRPr>
                <a:solidFill>
                  <a:schemeClr val="accent1">
                    <a:lumMod val="50000"/>
                  </a:schemeClr>
                </a:solidFill>
              </a:endParaRPr>
            </a:p>
          </p:txBody>
        </p:sp>
        <p:sp>
          <p:nvSpPr>
            <p:cNvPr id="952" name="ïSḷiḓè"/>
            <p:cNvSpPr/>
            <p:nvPr userDrawn="1"/>
          </p:nvSpPr>
          <p:spPr bwMode="auto">
            <a:xfrm>
              <a:off x="3314551" y="4337708"/>
              <a:ext cx="160466" cy="115721"/>
            </a:xfrm>
            <a:custGeom>
              <a:avLst/>
              <a:gdLst>
                <a:gd name="T0" fmla="*/ 41 w 44"/>
                <a:gd name="T1" fmla="*/ 16 h 32"/>
                <a:gd name="T2" fmla="*/ 26 w 44"/>
                <a:gd name="T3" fmla="*/ 0 h 32"/>
                <a:gd name="T4" fmla="*/ 3 w 44"/>
                <a:gd name="T5" fmla="*/ 16 h 32"/>
                <a:gd name="T6" fmla="*/ 18 w 44"/>
                <a:gd name="T7" fmla="*/ 32 h 32"/>
                <a:gd name="T8" fmla="*/ 41 w 44"/>
                <a:gd name="T9" fmla="*/ 16 h 32"/>
              </a:gdLst>
              <a:ahLst/>
              <a:cxnLst>
                <a:cxn ang="0">
                  <a:pos x="T0" y="T1"/>
                </a:cxn>
                <a:cxn ang="0">
                  <a:pos x="T2" y="T3"/>
                </a:cxn>
                <a:cxn ang="0">
                  <a:pos x="T4" y="T5"/>
                </a:cxn>
                <a:cxn ang="0">
                  <a:pos x="T6" y="T7"/>
                </a:cxn>
                <a:cxn ang="0">
                  <a:pos x="T8" y="T9"/>
                </a:cxn>
              </a:cxnLst>
              <a:rect l="0" t="0" r="r" b="b"/>
              <a:pathLst>
                <a:path w="44" h="32">
                  <a:moveTo>
                    <a:pt x="41" y="16"/>
                  </a:moveTo>
                  <a:cubicBezTo>
                    <a:pt x="44" y="7"/>
                    <a:pt x="37" y="0"/>
                    <a:pt x="26" y="0"/>
                  </a:cubicBezTo>
                  <a:cubicBezTo>
                    <a:pt x="16" y="0"/>
                    <a:pt x="5" y="7"/>
                    <a:pt x="3" y="16"/>
                  </a:cubicBezTo>
                  <a:cubicBezTo>
                    <a:pt x="0" y="25"/>
                    <a:pt x="7" y="32"/>
                    <a:pt x="18" y="32"/>
                  </a:cubicBezTo>
                  <a:cubicBezTo>
                    <a:pt x="28" y="32"/>
                    <a:pt x="39" y="25"/>
                    <a:pt x="41" y="16"/>
                  </a:cubicBezTo>
                  <a:close/>
                </a:path>
              </a:pathLst>
            </a:custGeom>
            <a:grpFill/>
            <a:ln>
              <a:noFill/>
            </a:ln>
          </p:spPr>
          <p:txBody>
            <a:bodyPr anchor="ctr"/>
            <a:lstStyle/>
            <a:p>
              <a:pPr algn="ctr"/>
              <a:endParaRPr>
                <a:solidFill>
                  <a:schemeClr val="accent1">
                    <a:lumMod val="50000"/>
                  </a:schemeClr>
                </a:solidFill>
              </a:endParaRPr>
            </a:p>
          </p:txBody>
        </p:sp>
        <p:sp>
          <p:nvSpPr>
            <p:cNvPr id="953" name="ïṥľîďe"/>
            <p:cNvSpPr/>
            <p:nvPr userDrawn="1"/>
          </p:nvSpPr>
          <p:spPr bwMode="auto">
            <a:xfrm>
              <a:off x="3488904" y="4337708"/>
              <a:ext cx="157381" cy="115721"/>
            </a:xfrm>
            <a:custGeom>
              <a:avLst/>
              <a:gdLst>
                <a:gd name="T0" fmla="*/ 41 w 43"/>
                <a:gd name="T1" fmla="*/ 16 h 32"/>
                <a:gd name="T2" fmla="*/ 26 w 43"/>
                <a:gd name="T3" fmla="*/ 0 h 32"/>
                <a:gd name="T4" fmla="*/ 2 w 43"/>
                <a:gd name="T5" fmla="*/ 16 h 32"/>
                <a:gd name="T6" fmla="*/ 17 w 43"/>
                <a:gd name="T7" fmla="*/ 32 h 32"/>
                <a:gd name="T8" fmla="*/ 41 w 43"/>
                <a:gd name="T9" fmla="*/ 16 h 32"/>
              </a:gdLst>
              <a:ahLst/>
              <a:cxnLst>
                <a:cxn ang="0">
                  <a:pos x="T0" y="T1"/>
                </a:cxn>
                <a:cxn ang="0">
                  <a:pos x="T2" y="T3"/>
                </a:cxn>
                <a:cxn ang="0">
                  <a:pos x="T4" y="T5"/>
                </a:cxn>
                <a:cxn ang="0">
                  <a:pos x="T6" y="T7"/>
                </a:cxn>
                <a:cxn ang="0">
                  <a:pos x="T8" y="T9"/>
                </a:cxn>
              </a:cxnLst>
              <a:rect l="0" t="0" r="r" b="b"/>
              <a:pathLst>
                <a:path w="43" h="32">
                  <a:moveTo>
                    <a:pt x="41" y="16"/>
                  </a:moveTo>
                  <a:cubicBezTo>
                    <a:pt x="43" y="7"/>
                    <a:pt x="36" y="0"/>
                    <a:pt x="26" y="0"/>
                  </a:cubicBezTo>
                  <a:cubicBezTo>
                    <a:pt x="15" y="0"/>
                    <a:pt x="4" y="7"/>
                    <a:pt x="2" y="16"/>
                  </a:cubicBezTo>
                  <a:cubicBezTo>
                    <a:pt x="0" y="25"/>
                    <a:pt x="7" y="32"/>
                    <a:pt x="17" y="32"/>
                  </a:cubicBezTo>
                  <a:cubicBezTo>
                    <a:pt x="28" y="32"/>
                    <a:pt x="39" y="25"/>
                    <a:pt x="41" y="16"/>
                  </a:cubicBezTo>
                  <a:close/>
                </a:path>
              </a:pathLst>
            </a:custGeom>
            <a:grpFill/>
            <a:ln>
              <a:noFill/>
            </a:ln>
          </p:spPr>
          <p:txBody>
            <a:bodyPr anchor="ctr"/>
            <a:lstStyle/>
            <a:p>
              <a:pPr algn="ctr"/>
              <a:endParaRPr>
                <a:solidFill>
                  <a:schemeClr val="accent1">
                    <a:lumMod val="50000"/>
                  </a:schemeClr>
                </a:solidFill>
              </a:endParaRPr>
            </a:p>
          </p:txBody>
        </p:sp>
        <p:sp>
          <p:nvSpPr>
            <p:cNvPr id="954" name="íṩḷíḓè"/>
            <p:cNvSpPr/>
            <p:nvPr userDrawn="1"/>
          </p:nvSpPr>
          <p:spPr bwMode="auto">
            <a:xfrm>
              <a:off x="2745204" y="4479659"/>
              <a:ext cx="163552" cy="123436"/>
            </a:xfrm>
            <a:custGeom>
              <a:avLst/>
              <a:gdLst>
                <a:gd name="T0" fmla="*/ 42 w 45"/>
                <a:gd name="T1" fmla="*/ 17 h 34"/>
                <a:gd name="T2" fmla="*/ 28 w 45"/>
                <a:gd name="T3" fmla="*/ 0 h 34"/>
                <a:gd name="T4" fmla="*/ 3 w 45"/>
                <a:gd name="T5" fmla="*/ 17 h 34"/>
                <a:gd name="T6" fmla="*/ 17 w 45"/>
                <a:gd name="T7" fmla="*/ 34 h 34"/>
                <a:gd name="T8" fmla="*/ 42 w 45"/>
                <a:gd name="T9" fmla="*/ 17 h 34"/>
              </a:gdLst>
              <a:ahLst/>
              <a:cxnLst>
                <a:cxn ang="0">
                  <a:pos x="T0" y="T1"/>
                </a:cxn>
                <a:cxn ang="0">
                  <a:pos x="T2" y="T3"/>
                </a:cxn>
                <a:cxn ang="0">
                  <a:pos x="T4" y="T5"/>
                </a:cxn>
                <a:cxn ang="0">
                  <a:pos x="T6" y="T7"/>
                </a:cxn>
                <a:cxn ang="0">
                  <a:pos x="T8" y="T9"/>
                </a:cxn>
              </a:cxnLst>
              <a:rect l="0" t="0" r="r" b="b"/>
              <a:pathLst>
                <a:path w="45" h="34">
                  <a:moveTo>
                    <a:pt x="42" y="17"/>
                  </a:moveTo>
                  <a:cubicBezTo>
                    <a:pt x="45" y="8"/>
                    <a:pt x="39" y="0"/>
                    <a:pt x="28" y="0"/>
                  </a:cubicBezTo>
                  <a:cubicBezTo>
                    <a:pt x="17" y="0"/>
                    <a:pt x="6" y="8"/>
                    <a:pt x="3" y="17"/>
                  </a:cubicBezTo>
                  <a:cubicBezTo>
                    <a:pt x="0" y="26"/>
                    <a:pt x="6" y="34"/>
                    <a:pt x="17" y="34"/>
                  </a:cubicBezTo>
                  <a:cubicBezTo>
                    <a:pt x="28" y="34"/>
                    <a:pt x="39" y="26"/>
                    <a:pt x="42" y="17"/>
                  </a:cubicBezTo>
                  <a:close/>
                </a:path>
              </a:pathLst>
            </a:custGeom>
            <a:grpFill/>
            <a:ln>
              <a:noFill/>
            </a:ln>
          </p:spPr>
          <p:txBody>
            <a:bodyPr anchor="ctr"/>
            <a:lstStyle/>
            <a:p>
              <a:pPr algn="ctr"/>
              <a:endParaRPr>
                <a:solidFill>
                  <a:schemeClr val="accent1">
                    <a:lumMod val="50000"/>
                  </a:schemeClr>
                </a:solidFill>
              </a:endParaRPr>
            </a:p>
          </p:txBody>
        </p:sp>
        <p:sp>
          <p:nvSpPr>
            <p:cNvPr id="955" name="ïŝḷiďè"/>
            <p:cNvSpPr/>
            <p:nvPr userDrawn="1"/>
          </p:nvSpPr>
          <p:spPr bwMode="auto">
            <a:xfrm>
              <a:off x="2919557" y="4479659"/>
              <a:ext cx="165096" cy="123436"/>
            </a:xfrm>
            <a:custGeom>
              <a:avLst/>
              <a:gdLst>
                <a:gd name="T0" fmla="*/ 42 w 45"/>
                <a:gd name="T1" fmla="*/ 17 h 34"/>
                <a:gd name="T2" fmla="*/ 28 w 45"/>
                <a:gd name="T3" fmla="*/ 0 h 34"/>
                <a:gd name="T4" fmla="*/ 3 w 45"/>
                <a:gd name="T5" fmla="*/ 17 h 34"/>
                <a:gd name="T6" fmla="*/ 17 w 45"/>
                <a:gd name="T7" fmla="*/ 34 h 34"/>
                <a:gd name="T8" fmla="*/ 42 w 45"/>
                <a:gd name="T9" fmla="*/ 17 h 34"/>
              </a:gdLst>
              <a:ahLst/>
              <a:cxnLst>
                <a:cxn ang="0">
                  <a:pos x="T0" y="T1"/>
                </a:cxn>
                <a:cxn ang="0">
                  <a:pos x="T2" y="T3"/>
                </a:cxn>
                <a:cxn ang="0">
                  <a:pos x="T4" y="T5"/>
                </a:cxn>
                <a:cxn ang="0">
                  <a:pos x="T6" y="T7"/>
                </a:cxn>
                <a:cxn ang="0">
                  <a:pos x="T8" y="T9"/>
                </a:cxn>
              </a:cxnLst>
              <a:rect l="0" t="0" r="r" b="b"/>
              <a:pathLst>
                <a:path w="45" h="34">
                  <a:moveTo>
                    <a:pt x="42" y="17"/>
                  </a:moveTo>
                  <a:cubicBezTo>
                    <a:pt x="45" y="8"/>
                    <a:pt x="39" y="0"/>
                    <a:pt x="28" y="0"/>
                  </a:cubicBezTo>
                  <a:cubicBezTo>
                    <a:pt x="17" y="0"/>
                    <a:pt x="6" y="8"/>
                    <a:pt x="3" y="17"/>
                  </a:cubicBezTo>
                  <a:cubicBezTo>
                    <a:pt x="0" y="26"/>
                    <a:pt x="6" y="34"/>
                    <a:pt x="17" y="34"/>
                  </a:cubicBezTo>
                  <a:cubicBezTo>
                    <a:pt x="28" y="34"/>
                    <a:pt x="39" y="26"/>
                    <a:pt x="42" y="17"/>
                  </a:cubicBezTo>
                  <a:close/>
                </a:path>
              </a:pathLst>
            </a:custGeom>
            <a:grpFill/>
            <a:ln>
              <a:noFill/>
            </a:ln>
          </p:spPr>
          <p:txBody>
            <a:bodyPr anchor="ctr"/>
            <a:lstStyle/>
            <a:p>
              <a:pPr algn="ctr"/>
              <a:endParaRPr>
                <a:solidFill>
                  <a:schemeClr val="accent1">
                    <a:lumMod val="50000"/>
                  </a:schemeClr>
                </a:solidFill>
              </a:endParaRPr>
            </a:p>
          </p:txBody>
        </p:sp>
        <p:sp>
          <p:nvSpPr>
            <p:cNvPr id="956" name="ïşḻïḑe"/>
            <p:cNvSpPr/>
            <p:nvPr userDrawn="1"/>
          </p:nvSpPr>
          <p:spPr bwMode="auto">
            <a:xfrm>
              <a:off x="3095452" y="4479659"/>
              <a:ext cx="163552" cy="123436"/>
            </a:xfrm>
            <a:custGeom>
              <a:avLst/>
              <a:gdLst>
                <a:gd name="T0" fmla="*/ 43 w 45"/>
                <a:gd name="T1" fmla="*/ 17 h 34"/>
                <a:gd name="T2" fmla="*/ 28 w 45"/>
                <a:gd name="T3" fmla="*/ 0 h 34"/>
                <a:gd name="T4" fmla="*/ 3 w 45"/>
                <a:gd name="T5" fmla="*/ 17 h 34"/>
                <a:gd name="T6" fmla="*/ 18 w 45"/>
                <a:gd name="T7" fmla="*/ 34 h 34"/>
                <a:gd name="T8" fmla="*/ 43 w 45"/>
                <a:gd name="T9" fmla="*/ 17 h 34"/>
              </a:gdLst>
              <a:ahLst/>
              <a:cxnLst>
                <a:cxn ang="0">
                  <a:pos x="T0" y="T1"/>
                </a:cxn>
                <a:cxn ang="0">
                  <a:pos x="T2" y="T3"/>
                </a:cxn>
                <a:cxn ang="0">
                  <a:pos x="T4" y="T5"/>
                </a:cxn>
                <a:cxn ang="0">
                  <a:pos x="T6" y="T7"/>
                </a:cxn>
                <a:cxn ang="0">
                  <a:pos x="T8" y="T9"/>
                </a:cxn>
              </a:cxnLst>
              <a:rect l="0" t="0" r="r" b="b"/>
              <a:pathLst>
                <a:path w="45" h="34">
                  <a:moveTo>
                    <a:pt x="43" y="17"/>
                  </a:moveTo>
                  <a:cubicBezTo>
                    <a:pt x="45" y="8"/>
                    <a:pt x="39" y="0"/>
                    <a:pt x="28" y="0"/>
                  </a:cubicBezTo>
                  <a:cubicBezTo>
                    <a:pt x="17" y="0"/>
                    <a:pt x="6" y="8"/>
                    <a:pt x="3" y="17"/>
                  </a:cubicBezTo>
                  <a:cubicBezTo>
                    <a:pt x="0" y="26"/>
                    <a:pt x="7" y="34"/>
                    <a:pt x="18" y="34"/>
                  </a:cubicBezTo>
                  <a:cubicBezTo>
                    <a:pt x="29" y="34"/>
                    <a:pt x="40" y="26"/>
                    <a:pt x="43" y="17"/>
                  </a:cubicBezTo>
                  <a:close/>
                </a:path>
              </a:pathLst>
            </a:custGeom>
            <a:grpFill/>
            <a:ln>
              <a:noFill/>
            </a:ln>
          </p:spPr>
          <p:txBody>
            <a:bodyPr anchor="ctr"/>
            <a:lstStyle/>
            <a:p>
              <a:pPr algn="ctr"/>
              <a:endParaRPr>
                <a:solidFill>
                  <a:schemeClr val="accent1">
                    <a:lumMod val="50000"/>
                  </a:schemeClr>
                </a:solidFill>
              </a:endParaRPr>
            </a:p>
          </p:txBody>
        </p:sp>
        <p:sp>
          <p:nvSpPr>
            <p:cNvPr id="957" name="iṥlíḓè"/>
            <p:cNvSpPr/>
            <p:nvPr userDrawn="1"/>
          </p:nvSpPr>
          <p:spPr bwMode="auto">
            <a:xfrm>
              <a:off x="3274434" y="4479659"/>
              <a:ext cx="160466" cy="123436"/>
            </a:xfrm>
            <a:custGeom>
              <a:avLst/>
              <a:gdLst>
                <a:gd name="T0" fmla="*/ 42 w 44"/>
                <a:gd name="T1" fmla="*/ 17 h 34"/>
                <a:gd name="T2" fmla="*/ 27 w 44"/>
                <a:gd name="T3" fmla="*/ 0 h 34"/>
                <a:gd name="T4" fmla="*/ 2 w 44"/>
                <a:gd name="T5" fmla="*/ 17 h 34"/>
                <a:gd name="T6" fmla="*/ 17 w 44"/>
                <a:gd name="T7" fmla="*/ 34 h 34"/>
                <a:gd name="T8" fmla="*/ 42 w 44"/>
                <a:gd name="T9" fmla="*/ 17 h 34"/>
              </a:gdLst>
              <a:ahLst/>
              <a:cxnLst>
                <a:cxn ang="0">
                  <a:pos x="T0" y="T1"/>
                </a:cxn>
                <a:cxn ang="0">
                  <a:pos x="T2" y="T3"/>
                </a:cxn>
                <a:cxn ang="0">
                  <a:pos x="T4" y="T5"/>
                </a:cxn>
                <a:cxn ang="0">
                  <a:pos x="T6" y="T7"/>
                </a:cxn>
                <a:cxn ang="0">
                  <a:pos x="T8" y="T9"/>
                </a:cxn>
              </a:cxnLst>
              <a:rect l="0" t="0" r="r" b="b"/>
              <a:pathLst>
                <a:path w="44" h="34">
                  <a:moveTo>
                    <a:pt x="42" y="17"/>
                  </a:moveTo>
                  <a:cubicBezTo>
                    <a:pt x="44" y="8"/>
                    <a:pt x="37" y="0"/>
                    <a:pt x="27" y="0"/>
                  </a:cubicBezTo>
                  <a:cubicBezTo>
                    <a:pt x="16" y="0"/>
                    <a:pt x="5" y="8"/>
                    <a:pt x="2" y="17"/>
                  </a:cubicBezTo>
                  <a:cubicBezTo>
                    <a:pt x="0" y="26"/>
                    <a:pt x="7" y="34"/>
                    <a:pt x="17" y="34"/>
                  </a:cubicBezTo>
                  <a:cubicBezTo>
                    <a:pt x="28" y="34"/>
                    <a:pt x="39" y="26"/>
                    <a:pt x="42" y="17"/>
                  </a:cubicBezTo>
                  <a:close/>
                </a:path>
              </a:pathLst>
            </a:custGeom>
            <a:grpFill/>
            <a:ln>
              <a:noFill/>
            </a:ln>
          </p:spPr>
          <p:txBody>
            <a:bodyPr anchor="ctr"/>
            <a:lstStyle/>
            <a:p>
              <a:pPr algn="ctr"/>
              <a:endParaRPr>
                <a:solidFill>
                  <a:schemeClr val="accent1">
                    <a:lumMod val="50000"/>
                  </a:schemeClr>
                </a:solidFill>
              </a:endParaRPr>
            </a:p>
          </p:txBody>
        </p:sp>
        <p:sp>
          <p:nvSpPr>
            <p:cNvPr id="958" name="ï$lîḑé"/>
            <p:cNvSpPr/>
            <p:nvPr userDrawn="1"/>
          </p:nvSpPr>
          <p:spPr bwMode="auto">
            <a:xfrm>
              <a:off x="3448788" y="4479659"/>
              <a:ext cx="160466" cy="123436"/>
            </a:xfrm>
            <a:custGeom>
              <a:avLst/>
              <a:gdLst>
                <a:gd name="T0" fmla="*/ 42 w 44"/>
                <a:gd name="T1" fmla="*/ 17 h 34"/>
                <a:gd name="T2" fmla="*/ 27 w 44"/>
                <a:gd name="T3" fmla="*/ 0 h 34"/>
                <a:gd name="T4" fmla="*/ 3 w 44"/>
                <a:gd name="T5" fmla="*/ 17 h 34"/>
                <a:gd name="T6" fmla="*/ 18 w 44"/>
                <a:gd name="T7" fmla="*/ 34 h 34"/>
                <a:gd name="T8" fmla="*/ 42 w 44"/>
                <a:gd name="T9" fmla="*/ 17 h 34"/>
              </a:gdLst>
              <a:ahLst/>
              <a:cxnLst>
                <a:cxn ang="0">
                  <a:pos x="T0" y="T1"/>
                </a:cxn>
                <a:cxn ang="0">
                  <a:pos x="T2" y="T3"/>
                </a:cxn>
                <a:cxn ang="0">
                  <a:pos x="T4" y="T5"/>
                </a:cxn>
                <a:cxn ang="0">
                  <a:pos x="T6" y="T7"/>
                </a:cxn>
                <a:cxn ang="0">
                  <a:pos x="T8" y="T9"/>
                </a:cxn>
              </a:cxnLst>
              <a:rect l="0" t="0" r="r" b="b"/>
              <a:pathLst>
                <a:path w="44" h="34">
                  <a:moveTo>
                    <a:pt x="42" y="17"/>
                  </a:moveTo>
                  <a:cubicBezTo>
                    <a:pt x="44" y="8"/>
                    <a:pt x="37" y="0"/>
                    <a:pt x="27" y="0"/>
                  </a:cubicBezTo>
                  <a:cubicBezTo>
                    <a:pt x="16" y="0"/>
                    <a:pt x="5" y="8"/>
                    <a:pt x="3" y="17"/>
                  </a:cubicBezTo>
                  <a:cubicBezTo>
                    <a:pt x="0" y="26"/>
                    <a:pt x="7" y="34"/>
                    <a:pt x="18" y="34"/>
                  </a:cubicBezTo>
                  <a:cubicBezTo>
                    <a:pt x="29" y="34"/>
                    <a:pt x="40" y="26"/>
                    <a:pt x="42" y="17"/>
                  </a:cubicBezTo>
                  <a:close/>
                </a:path>
              </a:pathLst>
            </a:custGeom>
            <a:grpFill/>
            <a:ln>
              <a:noFill/>
            </a:ln>
          </p:spPr>
          <p:txBody>
            <a:bodyPr anchor="ctr"/>
            <a:lstStyle/>
            <a:p>
              <a:pPr algn="ctr"/>
              <a:endParaRPr>
                <a:solidFill>
                  <a:schemeClr val="accent1">
                    <a:lumMod val="50000"/>
                  </a:schemeClr>
                </a:solidFill>
              </a:endParaRPr>
            </a:p>
          </p:txBody>
        </p:sp>
        <p:sp>
          <p:nvSpPr>
            <p:cNvPr id="959" name="išľïde"/>
            <p:cNvSpPr/>
            <p:nvPr userDrawn="1"/>
          </p:nvSpPr>
          <p:spPr bwMode="auto">
            <a:xfrm>
              <a:off x="2689658" y="4629324"/>
              <a:ext cx="171268" cy="128065"/>
            </a:xfrm>
            <a:custGeom>
              <a:avLst/>
              <a:gdLst>
                <a:gd name="T0" fmla="*/ 44 w 47"/>
                <a:gd name="T1" fmla="*/ 17 h 35"/>
                <a:gd name="T2" fmla="*/ 29 w 47"/>
                <a:gd name="T3" fmla="*/ 0 h 35"/>
                <a:gd name="T4" fmla="*/ 4 w 47"/>
                <a:gd name="T5" fmla="*/ 17 h 35"/>
                <a:gd name="T6" fmla="*/ 18 w 47"/>
                <a:gd name="T7" fmla="*/ 35 h 35"/>
                <a:gd name="T8" fmla="*/ 44 w 47"/>
                <a:gd name="T9" fmla="*/ 17 h 35"/>
              </a:gdLst>
              <a:ahLst/>
              <a:cxnLst>
                <a:cxn ang="0">
                  <a:pos x="T0" y="T1"/>
                </a:cxn>
                <a:cxn ang="0">
                  <a:pos x="T2" y="T3"/>
                </a:cxn>
                <a:cxn ang="0">
                  <a:pos x="T4" y="T5"/>
                </a:cxn>
                <a:cxn ang="0">
                  <a:pos x="T6" y="T7"/>
                </a:cxn>
                <a:cxn ang="0">
                  <a:pos x="T8" y="T9"/>
                </a:cxn>
              </a:cxnLst>
              <a:rect l="0" t="0" r="r" b="b"/>
              <a:pathLst>
                <a:path w="47" h="35">
                  <a:moveTo>
                    <a:pt x="44" y="17"/>
                  </a:moveTo>
                  <a:cubicBezTo>
                    <a:pt x="47" y="8"/>
                    <a:pt x="40" y="0"/>
                    <a:pt x="29" y="0"/>
                  </a:cubicBezTo>
                  <a:cubicBezTo>
                    <a:pt x="18" y="0"/>
                    <a:pt x="7" y="8"/>
                    <a:pt x="4" y="17"/>
                  </a:cubicBezTo>
                  <a:cubicBezTo>
                    <a:pt x="0" y="27"/>
                    <a:pt x="7" y="35"/>
                    <a:pt x="18" y="35"/>
                  </a:cubicBezTo>
                  <a:cubicBezTo>
                    <a:pt x="29" y="35"/>
                    <a:pt x="41" y="27"/>
                    <a:pt x="44" y="17"/>
                  </a:cubicBezTo>
                  <a:close/>
                </a:path>
              </a:pathLst>
            </a:custGeom>
            <a:grpFill/>
            <a:ln>
              <a:noFill/>
            </a:ln>
          </p:spPr>
          <p:txBody>
            <a:bodyPr anchor="ctr"/>
            <a:lstStyle/>
            <a:p>
              <a:pPr algn="ctr"/>
              <a:endParaRPr>
                <a:solidFill>
                  <a:schemeClr val="accent1">
                    <a:lumMod val="50000"/>
                  </a:schemeClr>
                </a:solidFill>
              </a:endParaRPr>
            </a:p>
          </p:txBody>
        </p:sp>
        <p:sp>
          <p:nvSpPr>
            <p:cNvPr id="960" name="îṧļîḋe"/>
            <p:cNvSpPr/>
            <p:nvPr userDrawn="1"/>
          </p:nvSpPr>
          <p:spPr bwMode="auto">
            <a:xfrm>
              <a:off x="2873268" y="4629324"/>
              <a:ext cx="166638" cy="128065"/>
            </a:xfrm>
            <a:custGeom>
              <a:avLst/>
              <a:gdLst>
                <a:gd name="T0" fmla="*/ 43 w 46"/>
                <a:gd name="T1" fmla="*/ 17 h 35"/>
                <a:gd name="T2" fmla="*/ 28 w 46"/>
                <a:gd name="T3" fmla="*/ 0 h 35"/>
                <a:gd name="T4" fmla="*/ 3 w 46"/>
                <a:gd name="T5" fmla="*/ 17 h 35"/>
                <a:gd name="T6" fmla="*/ 17 w 46"/>
                <a:gd name="T7" fmla="*/ 35 h 35"/>
                <a:gd name="T8" fmla="*/ 43 w 46"/>
                <a:gd name="T9" fmla="*/ 17 h 35"/>
              </a:gdLst>
              <a:ahLst/>
              <a:cxnLst>
                <a:cxn ang="0">
                  <a:pos x="T0" y="T1"/>
                </a:cxn>
                <a:cxn ang="0">
                  <a:pos x="T2" y="T3"/>
                </a:cxn>
                <a:cxn ang="0">
                  <a:pos x="T4" y="T5"/>
                </a:cxn>
                <a:cxn ang="0">
                  <a:pos x="T6" y="T7"/>
                </a:cxn>
                <a:cxn ang="0">
                  <a:pos x="T8" y="T9"/>
                </a:cxn>
              </a:cxnLst>
              <a:rect l="0" t="0" r="r" b="b"/>
              <a:pathLst>
                <a:path w="46" h="35">
                  <a:moveTo>
                    <a:pt x="43" y="17"/>
                  </a:moveTo>
                  <a:cubicBezTo>
                    <a:pt x="46" y="8"/>
                    <a:pt x="39" y="0"/>
                    <a:pt x="28" y="0"/>
                  </a:cubicBezTo>
                  <a:cubicBezTo>
                    <a:pt x="17" y="0"/>
                    <a:pt x="6" y="8"/>
                    <a:pt x="3" y="17"/>
                  </a:cubicBezTo>
                  <a:cubicBezTo>
                    <a:pt x="0" y="27"/>
                    <a:pt x="6" y="35"/>
                    <a:pt x="17" y="35"/>
                  </a:cubicBezTo>
                  <a:cubicBezTo>
                    <a:pt x="28" y="35"/>
                    <a:pt x="40" y="27"/>
                    <a:pt x="43" y="17"/>
                  </a:cubicBezTo>
                  <a:close/>
                </a:path>
              </a:pathLst>
            </a:custGeom>
            <a:grpFill/>
            <a:ln>
              <a:noFill/>
            </a:ln>
          </p:spPr>
          <p:txBody>
            <a:bodyPr anchor="ctr"/>
            <a:lstStyle/>
            <a:p>
              <a:pPr algn="ctr"/>
              <a:endParaRPr>
                <a:solidFill>
                  <a:schemeClr val="accent1">
                    <a:lumMod val="50000"/>
                  </a:schemeClr>
                </a:solidFill>
              </a:endParaRPr>
            </a:p>
          </p:txBody>
        </p:sp>
        <p:sp>
          <p:nvSpPr>
            <p:cNvPr id="961" name="îṧlîḍê"/>
            <p:cNvSpPr/>
            <p:nvPr userDrawn="1"/>
          </p:nvSpPr>
          <p:spPr bwMode="auto">
            <a:xfrm>
              <a:off x="3050707" y="4629324"/>
              <a:ext cx="165096" cy="128065"/>
            </a:xfrm>
            <a:custGeom>
              <a:avLst/>
              <a:gdLst>
                <a:gd name="T0" fmla="*/ 43 w 45"/>
                <a:gd name="T1" fmla="*/ 17 h 35"/>
                <a:gd name="T2" fmla="*/ 28 w 45"/>
                <a:gd name="T3" fmla="*/ 0 h 35"/>
                <a:gd name="T4" fmla="*/ 3 w 45"/>
                <a:gd name="T5" fmla="*/ 17 h 35"/>
                <a:gd name="T6" fmla="*/ 18 w 45"/>
                <a:gd name="T7" fmla="*/ 35 h 35"/>
                <a:gd name="T8" fmla="*/ 43 w 45"/>
                <a:gd name="T9" fmla="*/ 17 h 35"/>
              </a:gdLst>
              <a:ahLst/>
              <a:cxnLst>
                <a:cxn ang="0">
                  <a:pos x="T0" y="T1"/>
                </a:cxn>
                <a:cxn ang="0">
                  <a:pos x="T2" y="T3"/>
                </a:cxn>
                <a:cxn ang="0">
                  <a:pos x="T4" y="T5"/>
                </a:cxn>
                <a:cxn ang="0">
                  <a:pos x="T6" y="T7"/>
                </a:cxn>
                <a:cxn ang="0">
                  <a:pos x="T8" y="T9"/>
                </a:cxn>
              </a:cxnLst>
              <a:rect l="0" t="0" r="r" b="b"/>
              <a:pathLst>
                <a:path w="45" h="35">
                  <a:moveTo>
                    <a:pt x="43" y="17"/>
                  </a:moveTo>
                  <a:cubicBezTo>
                    <a:pt x="45" y="8"/>
                    <a:pt x="39" y="0"/>
                    <a:pt x="28" y="0"/>
                  </a:cubicBezTo>
                  <a:cubicBezTo>
                    <a:pt x="17" y="0"/>
                    <a:pt x="6" y="8"/>
                    <a:pt x="3" y="17"/>
                  </a:cubicBezTo>
                  <a:cubicBezTo>
                    <a:pt x="0" y="27"/>
                    <a:pt x="6" y="35"/>
                    <a:pt x="18" y="35"/>
                  </a:cubicBezTo>
                  <a:cubicBezTo>
                    <a:pt x="29" y="35"/>
                    <a:pt x="40" y="27"/>
                    <a:pt x="43" y="17"/>
                  </a:cubicBezTo>
                  <a:close/>
                </a:path>
              </a:pathLst>
            </a:custGeom>
            <a:grpFill/>
            <a:ln>
              <a:noFill/>
            </a:ln>
          </p:spPr>
          <p:txBody>
            <a:bodyPr anchor="ctr"/>
            <a:lstStyle/>
            <a:p>
              <a:pPr algn="ctr"/>
              <a:endParaRPr>
                <a:solidFill>
                  <a:schemeClr val="accent1">
                    <a:lumMod val="50000"/>
                  </a:schemeClr>
                </a:solidFill>
              </a:endParaRPr>
            </a:p>
          </p:txBody>
        </p:sp>
        <p:sp>
          <p:nvSpPr>
            <p:cNvPr id="962" name="íSḻíḍè"/>
            <p:cNvSpPr/>
            <p:nvPr userDrawn="1"/>
          </p:nvSpPr>
          <p:spPr bwMode="auto">
            <a:xfrm>
              <a:off x="3229689" y="4629324"/>
              <a:ext cx="165096" cy="128065"/>
            </a:xfrm>
            <a:custGeom>
              <a:avLst/>
              <a:gdLst>
                <a:gd name="T0" fmla="*/ 43 w 45"/>
                <a:gd name="T1" fmla="*/ 17 h 35"/>
                <a:gd name="T2" fmla="*/ 27 w 45"/>
                <a:gd name="T3" fmla="*/ 0 h 35"/>
                <a:gd name="T4" fmla="*/ 3 w 45"/>
                <a:gd name="T5" fmla="*/ 17 h 35"/>
                <a:gd name="T6" fmla="*/ 18 w 45"/>
                <a:gd name="T7" fmla="*/ 35 h 35"/>
                <a:gd name="T8" fmla="*/ 43 w 45"/>
                <a:gd name="T9" fmla="*/ 17 h 35"/>
              </a:gdLst>
              <a:ahLst/>
              <a:cxnLst>
                <a:cxn ang="0">
                  <a:pos x="T0" y="T1"/>
                </a:cxn>
                <a:cxn ang="0">
                  <a:pos x="T2" y="T3"/>
                </a:cxn>
                <a:cxn ang="0">
                  <a:pos x="T4" y="T5"/>
                </a:cxn>
                <a:cxn ang="0">
                  <a:pos x="T6" y="T7"/>
                </a:cxn>
                <a:cxn ang="0">
                  <a:pos x="T8" y="T9"/>
                </a:cxn>
              </a:cxnLst>
              <a:rect l="0" t="0" r="r" b="b"/>
              <a:pathLst>
                <a:path w="45" h="35">
                  <a:moveTo>
                    <a:pt x="43" y="17"/>
                  </a:moveTo>
                  <a:cubicBezTo>
                    <a:pt x="45" y="8"/>
                    <a:pt x="38" y="0"/>
                    <a:pt x="27" y="0"/>
                  </a:cubicBezTo>
                  <a:cubicBezTo>
                    <a:pt x="16" y="0"/>
                    <a:pt x="5" y="8"/>
                    <a:pt x="3" y="17"/>
                  </a:cubicBezTo>
                  <a:cubicBezTo>
                    <a:pt x="0" y="27"/>
                    <a:pt x="7" y="35"/>
                    <a:pt x="18" y="35"/>
                  </a:cubicBezTo>
                  <a:cubicBezTo>
                    <a:pt x="29" y="35"/>
                    <a:pt x="40" y="27"/>
                    <a:pt x="43" y="17"/>
                  </a:cubicBezTo>
                  <a:close/>
                </a:path>
              </a:pathLst>
            </a:custGeom>
            <a:grpFill/>
            <a:ln>
              <a:noFill/>
            </a:ln>
          </p:spPr>
          <p:txBody>
            <a:bodyPr anchor="ctr"/>
            <a:lstStyle/>
            <a:p>
              <a:pPr algn="ctr"/>
              <a:endParaRPr>
                <a:solidFill>
                  <a:schemeClr val="accent1">
                    <a:lumMod val="50000"/>
                  </a:schemeClr>
                </a:solidFill>
              </a:endParaRPr>
            </a:p>
          </p:txBody>
        </p:sp>
        <p:sp>
          <p:nvSpPr>
            <p:cNvPr id="963" name="ïSļíḑé"/>
            <p:cNvSpPr/>
            <p:nvPr userDrawn="1"/>
          </p:nvSpPr>
          <p:spPr bwMode="auto">
            <a:xfrm>
              <a:off x="2456673" y="4783619"/>
              <a:ext cx="171268" cy="131151"/>
            </a:xfrm>
            <a:custGeom>
              <a:avLst/>
              <a:gdLst>
                <a:gd name="T0" fmla="*/ 44 w 47"/>
                <a:gd name="T1" fmla="*/ 18 h 36"/>
                <a:gd name="T2" fmla="*/ 30 w 47"/>
                <a:gd name="T3" fmla="*/ 0 h 36"/>
                <a:gd name="T4" fmla="*/ 3 w 47"/>
                <a:gd name="T5" fmla="*/ 18 h 36"/>
                <a:gd name="T6" fmla="*/ 17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1" y="0"/>
                    <a:pt x="30" y="0"/>
                  </a:cubicBezTo>
                  <a:cubicBezTo>
                    <a:pt x="19" y="0"/>
                    <a:pt x="7" y="8"/>
                    <a:pt x="3" y="18"/>
                  </a:cubicBezTo>
                  <a:cubicBezTo>
                    <a:pt x="0" y="28"/>
                    <a:pt x="6" y="36"/>
                    <a:pt x="17" y="36"/>
                  </a:cubicBezTo>
                  <a:cubicBezTo>
                    <a:pt x="28" y="36"/>
                    <a:pt x="40" y="28"/>
                    <a:pt x="44" y="18"/>
                  </a:cubicBezTo>
                  <a:close/>
                </a:path>
              </a:pathLst>
            </a:custGeom>
            <a:grpFill/>
            <a:ln>
              <a:noFill/>
            </a:ln>
          </p:spPr>
          <p:txBody>
            <a:bodyPr anchor="ctr"/>
            <a:lstStyle/>
            <a:p>
              <a:pPr algn="ctr"/>
              <a:endParaRPr>
                <a:solidFill>
                  <a:schemeClr val="accent1">
                    <a:lumMod val="50000"/>
                  </a:schemeClr>
                </a:solidFill>
              </a:endParaRPr>
            </a:p>
          </p:txBody>
        </p:sp>
        <p:sp>
          <p:nvSpPr>
            <p:cNvPr id="964" name="i$1iḋe"/>
            <p:cNvSpPr/>
            <p:nvPr userDrawn="1"/>
          </p:nvSpPr>
          <p:spPr bwMode="auto">
            <a:xfrm>
              <a:off x="2638740" y="4783619"/>
              <a:ext cx="171268" cy="131151"/>
            </a:xfrm>
            <a:custGeom>
              <a:avLst/>
              <a:gdLst>
                <a:gd name="T0" fmla="*/ 44 w 47"/>
                <a:gd name="T1" fmla="*/ 18 h 36"/>
                <a:gd name="T2" fmla="*/ 29 w 47"/>
                <a:gd name="T3" fmla="*/ 0 h 36"/>
                <a:gd name="T4" fmla="*/ 3 w 47"/>
                <a:gd name="T5" fmla="*/ 18 h 36"/>
                <a:gd name="T6" fmla="*/ 17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0" y="0"/>
                    <a:pt x="29" y="0"/>
                  </a:cubicBezTo>
                  <a:cubicBezTo>
                    <a:pt x="18" y="0"/>
                    <a:pt x="6" y="8"/>
                    <a:pt x="3" y="18"/>
                  </a:cubicBezTo>
                  <a:cubicBezTo>
                    <a:pt x="0" y="28"/>
                    <a:pt x="6" y="36"/>
                    <a:pt x="17" y="36"/>
                  </a:cubicBezTo>
                  <a:cubicBezTo>
                    <a:pt x="29" y="36"/>
                    <a:pt x="41" y="28"/>
                    <a:pt x="44" y="18"/>
                  </a:cubicBezTo>
                  <a:close/>
                </a:path>
              </a:pathLst>
            </a:custGeom>
            <a:grpFill/>
            <a:ln>
              <a:noFill/>
            </a:ln>
          </p:spPr>
          <p:txBody>
            <a:bodyPr anchor="ctr"/>
            <a:lstStyle/>
            <a:p>
              <a:pPr algn="ctr"/>
              <a:endParaRPr>
                <a:solidFill>
                  <a:schemeClr val="accent1">
                    <a:lumMod val="50000"/>
                  </a:schemeClr>
                </a:solidFill>
              </a:endParaRPr>
            </a:p>
          </p:txBody>
        </p:sp>
        <p:sp>
          <p:nvSpPr>
            <p:cNvPr id="965" name="ïşḻîḍê"/>
            <p:cNvSpPr/>
            <p:nvPr userDrawn="1"/>
          </p:nvSpPr>
          <p:spPr bwMode="auto">
            <a:xfrm>
              <a:off x="2820808" y="4783619"/>
              <a:ext cx="172810" cy="131151"/>
            </a:xfrm>
            <a:custGeom>
              <a:avLst/>
              <a:gdLst>
                <a:gd name="T0" fmla="*/ 44 w 47"/>
                <a:gd name="T1" fmla="*/ 18 h 36"/>
                <a:gd name="T2" fmla="*/ 29 w 47"/>
                <a:gd name="T3" fmla="*/ 0 h 36"/>
                <a:gd name="T4" fmla="*/ 3 w 47"/>
                <a:gd name="T5" fmla="*/ 18 h 36"/>
                <a:gd name="T6" fmla="*/ 18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0" y="0"/>
                    <a:pt x="29" y="0"/>
                  </a:cubicBezTo>
                  <a:cubicBezTo>
                    <a:pt x="18" y="0"/>
                    <a:pt x="6" y="8"/>
                    <a:pt x="3" y="18"/>
                  </a:cubicBezTo>
                  <a:cubicBezTo>
                    <a:pt x="0" y="28"/>
                    <a:pt x="6" y="36"/>
                    <a:pt x="18" y="36"/>
                  </a:cubicBezTo>
                  <a:cubicBezTo>
                    <a:pt x="29" y="36"/>
                    <a:pt x="41" y="28"/>
                    <a:pt x="44" y="18"/>
                  </a:cubicBezTo>
                  <a:close/>
                </a:path>
              </a:pathLst>
            </a:custGeom>
            <a:grpFill/>
            <a:ln>
              <a:noFill/>
            </a:ln>
          </p:spPr>
          <p:txBody>
            <a:bodyPr anchor="ctr"/>
            <a:lstStyle/>
            <a:p>
              <a:pPr algn="ctr"/>
              <a:endParaRPr>
                <a:solidFill>
                  <a:schemeClr val="accent1">
                    <a:lumMod val="50000"/>
                  </a:schemeClr>
                </a:solidFill>
              </a:endParaRPr>
            </a:p>
          </p:txBody>
        </p:sp>
        <p:sp>
          <p:nvSpPr>
            <p:cNvPr id="966" name="íŝlíḑe"/>
            <p:cNvSpPr/>
            <p:nvPr userDrawn="1"/>
          </p:nvSpPr>
          <p:spPr bwMode="auto">
            <a:xfrm>
              <a:off x="3004419" y="4783619"/>
              <a:ext cx="166638" cy="131151"/>
            </a:xfrm>
            <a:custGeom>
              <a:avLst/>
              <a:gdLst>
                <a:gd name="T0" fmla="*/ 43 w 46"/>
                <a:gd name="T1" fmla="*/ 18 h 36"/>
                <a:gd name="T2" fmla="*/ 28 w 46"/>
                <a:gd name="T3" fmla="*/ 0 h 36"/>
                <a:gd name="T4" fmla="*/ 3 w 46"/>
                <a:gd name="T5" fmla="*/ 18 h 36"/>
                <a:gd name="T6" fmla="*/ 18 w 46"/>
                <a:gd name="T7" fmla="*/ 36 h 36"/>
                <a:gd name="T8" fmla="*/ 43 w 46"/>
                <a:gd name="T9" fmla="*/ 18 h 36"/>
              </a:gdLst>
              <a:ahLst/>
              <a:cxnLst>
                <a:cxn ang="0">
                  <a:pos x="T0" y="T1"/>
                </a:cxn>
                <a:cxn ang="0">
                  <a:pos x="T2" y="T3"/>
                </a:cxn>
                <a:cxn ang="0">
                  <a:pos x="T4" y="T5"/>
                </a:cxn>
                <a:cxn ang="0">
                  <a:pos x="T6" y="T7"/>
                </a:cxn>
                <a:cxn ang="0">
                  <a:pos x="T8" y="T9"/>
                </a:cxn>
              </a:cxnLst>
              <a:rect l="0" t="0" r="r" b="b"/>
              <a:pathLst>
                <a:path w="46" h="36">
                  <a:moveTo>
                    <a:pt x="43" y="18"/>
                  </a:moveTo>
                  <a:cubicBezTo>
                    <a:pt x="46" y="8"/>
                    <a:pt x="39" y="0"/>
                    <a:pt x="28" y="0"/>
                  </a:cubicBezTo>
                  <a:cubicBezTo>
                    <a:pt x="17" y="0"/>
                    <a:pt x="6" y="8"/>
                    <a:pt x="3" y="18"/>
                  </a:cubicBezTo>
                  <a:cubicBezTo>
                    <a:pt x="0" y="28"/>
                    <a:pt x="7" y="36"/>
                    <a:pt x="18" y="36"/>
                  </a:cubicBezTo>
                  <a:cubicBezTo>
                    <a:pt x="29" y="36"/>
                    <a:pt x="41" y="28"/>
                    <a:pt x="43" y="18"/>
                  </a:cubicBezTo>
                  <a:close/>
                </a:path>
              </a:pathLst>
            </a:custGeom>
            <a:grpFill/>
            <a:ln>
              <a:noFill/>
            </a:ln>
          </p:spPr>
          <p:txBody>
            <a:bodyPr anchor="ctr"/>
            <a:lstStyle/>
            <a:p>
              <a:pPr algn="ctr"/>
              <a:endParaRPr>
                <a:solidFill>
                  <a:schemeClr val="accent1">
                    <a:lumMod val="50000"/>
                  </a:schemeClr>
                </a:solidFill>
              </a:endParaRPr>
            </a:p>
          </p:txBody>
        </p:sp>
        <p:sp>
          <p:nvSpPr>
            <p:cNvPr id="967" name="iṡḻíḋé"/>
            <p:cNvSpPr/>
            <p:nvPr userDrawn="1"/>
          </p:nvSpPr>
          <p:spPr bwMode="auto">
            <a:xfrm>
              <a:off x="2398041" y="4944086"/>
              <a:ext cx="175896" cy="134237"/>
            </a:xfrm>
            <a:custGeom>
              <a:avLst/>
              <a:gdLst>
                <a:gd name="T0" fmla="*/ 45 w 48"/>
                <a:gd name="T1" fmla="*/ 18 h 37"/>
                <a:gd name="T2" fmla="*/ 30 w 48"/>
                <a:gd name="T3" fmla="*/ 0 h 37"/>
                <a:gd name="T4" fmla="*/ 3 w 48"/>
                <a:gd name="T5" fmla="*/ 18 h 37"/>
                <a:gd name="T6" fmla="*/ 17 w 48"/>
                <a:gd name="T7" fmla="*/ 37 h 37"/>
                <a:gd name="T8" fmla="*/ 45 w 48"/>
                <a:gd name="T9" fmla="*/ 18 h 37"/>
              </a:gdLst>
              <a:ahLst/>
              <a:cxnLst>
                <a:cxn ang="0">
                  <a:pos x="T0" y="T1"/>
                </a:cxn>
                <a:cxn ang="0">
                  <a:pos x="T2" y="T3"/>
                </a:cxn>
                <a:cxn ang="0">
                  <a:pos x="T4" y="T5"/>
                </a:cxn>
                <a:cxn ang="0">
                  <a:pos x="T6" y="T7"/>
                </a:cxn>
                <a:cxn ang="0">
                  <a:pos x="T8" y="T9"/>
                </a:cxn>
              </a:cxnLst>
              <a:rect l="0" t="0" r="r" b="b"/>
              <a:pathLst>
                <a:path w="48" h="37">
                  <a:moveTo>
                    <a:pt x="45" y="18"/>
                  </a:moveTo>
                  <a:cubicBezTo>
                    <a:pt x="48" y="8"/>
                    <a:pt x="42" y="0"/>
                    <a:pt x="30" y="0"/>
                  </a:cubicBezTo>
                  <a:cubicBezTo>
                    <a:pt x="19" y="0"/>
                    <a:pt x="7" y="8"/>
                    <a:pt x="3" y="18"/>
                  </a:cubicBezTo>
                  <a:cubicBezTo>
                    <a:pt x="0" y="29"/>
                    <a:pt x="6" y="37"/>
                    <a:pt x="17" y="37"/>
                  </a:cubicBezTo>
                  <a:cubicBezTo>
                    <a:pt x="29" y="37"/>
                    <a:pt x="41" y="29"/>
                    <a:pt x="45" y="18"/>
                  </a:cubicBezTo>
                  <a:close/>
                </a:path>
              </a:pathLst>
            </a:custGeom>
            <a:grpFill/>
            <a:ln>
              <a:noFill/>
            </a:ln>
          </p:spPr>
          <p:txBody>
            <a:bodyPr anchor="ctr"/>
            <a:lstStyle/>
            <a:p>
              <a:pPr algn="ctr"/>
              <a:endParaRPr>
                <a:solidFill>
                  <a:schemeClr val="accent1">
                    <a:lumMod val="50000"/>
                  </a:schemeClr>
                </a:solidFill>
              </a:endParaRPr>
            </a:p>
          </p:txBody>
        </p:sp>
        <p:sp>
          <p:nvSpPr>
            <p:cNvPr id="968" name="ïṣľide"/>
            <p:cNvSpPr/>
            <p:nvPr userDrawn="1"/>
          </p:nvSpPr>
          <p:spPr bwMode="auto">
            <a:xfrm>
              <a:off x="2580108" y="4944086"/>
              <a:ext cx="178982" cy="134237"/>
            </a:xfrm>
            <a:custGeom>
              <a:avLst/>
              <a:gdLst>
                <a:gd name="T0" fmla="*/ 45 w 49"/>
                <a:gd name="T1" fmla="*/ 18 h 37"/>
                <a:gd name="T2" fmla="*/ 31 w 49"/>
                <a:gd name="T3" fmla="*/ 0 h 37"/>
                <a:gd name="T4" fmla="*/ 4 w 49"/>
                <a:gd name="T5" fmla="*/ 18 h 37"/>
                <a:gd name="T6" fmla="*/ 18 w 49"/>
                <a:gd name="T7" fmla="*/ 37 h 37"/>
                <a:gd name="T8" fmla="*/ 45 w 49"/>
                <a:gd name="T9" fmla="*/ 18 h 37"/>
              </a:gdLst>
              <a:ahLst/>
              <a:cxnLst>
                <a:cxn ang="0">
                  <a:pos x="T0" y="T1"/>
                </a:cxn>
                <a:cxn ang="0">
                  <a:pos x="T2" y="T3"/>
                </a:cxn>
                <a:cxn ang="0">
                  <a:pos x="T4" y="T5"/>
                </a:cxn>
                <a:cxn ang="0">
                  <a:pos x="T6" y="T7"/>
                </a:cxn>
                <a:cxn ang="0">
                  <a:pos x="T8" y="T9"/>
                </a:cxn>
              </a:cxnLst>
              <a:rect l="0" t="0" r="r" b="b"/>
              <a:pathLst>
                <a:path w="49" h="37">
                  <a:moveTo>
                    <a:pt x="45" y="18"/>
                  </a:moveTo>
                  <a:cubicBezTo>
                    <a:pt x="49" y="8"/>
                    <a:pt x="42" y="0"/>
                    <a:pt x="31" y="0"/>
                  </a:cubicBezTo>
                  <a:cubicBezTo>
                    <a:pt x="19" y="0"/>
                    <a:pt x="7" y="8"/>
                    <a:pt x="4" y="18"/>
                  </a:cubicBezTo>
                  <a:cubicBezTo>
                    <a:pt x="0" y="29"/>
                    <a:pt x="7" y="37"/>
                    <a:pt x="18" y="37"/>
                  </a:cubicBezTo>
                  <a:cubicBezTo>
                    <a:pt x="30" y="37"/>
                    <a:pt x="42" y="29"/>
                    <a:pt x="45" y="18"/>
                  </a:cubicBezTo>
                  <a:close/>
                </a:path>
              </a:pathLst>
            </a:custGeom>
            <a:grpFill/>
            <a:ln>
              <a:noFill/>
            </a:ln>
          </p:spPr>
          <p:txBody>
            <a:bodyPr anchor="ctr"/>
            <a:lstStyle/>
            <a:p>
              <a:pPr algn="ctr"/>
              <a:endParaRPr>
                <a:solidFill>
                  <a:schemeClr val="accent1">
                    <a:lumMod val="50000"/>
                  </a:schemeClr>
                </a:solidFill>
              </a:endParaRPr>
            </a:p>
          </p:txBody>
        </p:sp>
        <p:sp>
          <p:nvSpPr>
            <p:cNvPr id="969" name="îś1ïḍe"/>
            <p:cNvSpPr/>
            <p:nvPr userDrawn="1"/>
          </p:nvSpPr>
          <p:spPr bwMode="auto">
            <a:xfrm>
              <a:off x="2766805" y="4944086"/>
              <a:ext cx="174353" cy="134237"/>
            </a:xfrm>
            <a:custGeom>
              <a:avLst/>
              <a:gdLst>
                <a:gd name="T0" fmla="*/ 45 w 48"/>
                <a:gd name="T1" fmla="*/ 18 h 37"/>
                <a:gd name="T2" fmla="*/ 30 w 48"/>
                <a:gd name="T3" fmla="*/ 0 h 37"/>
                <a:gd name="T4" fmla="*/ 4 w 48"/>
                <a:gd name="T5" fmla="*/ 18 h 37"/>
                <a:gd name="T6" fmla="*/ 19 w 48"/>
                <a:gd name="T7" fmla="*/ 37 h 37"/>
                <a:gd name="T8" fmla="*/ 45 w 48"/>
                <a:gd name="T9" fmla="*/ 18 h 37"/>
              </a:gdLst>
              <a:ahLst/>
              <a:cxnLst>
                <a:cxn ang="0">
                  <a:pos x="T0" y="T1"/>
                </a:cxn>
                <a:cxn ang="0">
                  <a:pos x="T2" y="T3"/>
                </a:cxn>
                <a:cxn ang="0">
                  <a:pos x="T4" y="T5"/>
                </a:cxn>
                <a:cxn ang="0">
                  <a:pos x="T6" y="T7"/>
                </a:cxn>
                <a:cxn ang="0">
                  <a:pos x="T8" y="T9"/>
                </a:cxn>
              </a:cxnLst>
              <a:rect l="0" t="0" r="r" b="b"/>
              <a:pathLst>
                <a:path w="48" h="37">
                  <a:moveTo>
                    <a:pt x="45" y="18"/>
                  </a:moveTo>
                  <a:cubicBezTo>
                    <a:pt x="48" y="8"/>
                    <a:pt x="41" y="0"/>
                    <a:pt x="30" y="0"/>
                  </a:cubicBezTo>
                  <a:cubicBezTo>
                    <a:pt x="19" y="0"/>
                    <a:pt x="7" y="8"/>
                    <a:pt x="4" y="18"/>
                  </a:cubicBezTo>
                  <a:cubicBezTo>
                    <a:pt x="0" y="29"/>
                    <a:pt x="7" y="37"/>
                    <a:pt x="19" y="37"/>
                  </a:cubicBezTo>
                  <a:cubicBezTo>
                    <a:pt x="30" y="37"/>
                    <a:pt x="42" y="29"/>
                    <a:pt x="45" y="18"/>
                  </a:cubicBezTo>
                  <a:close/>
                </a:path>
              </a:pathLst>
            </a:custGeom>
            <a:grpFill/>
            <a:ln>
              <a:noFill/>
            </a:ln>
          </p:spPr>
          <p:txBody>
            <a:bodyPr anchor="ctr"/>
            <a:lstStyle/>
            <a:p>
              <a:pPr algn="ctr"/>
              <a:endParaRPr>
                <a:solidFill>
                  <a:schemeClr val="accent1">
                    <a:lumMod val="50000"/>
                  </a:schemeClr>
                </a:solidFill>
              </a:endParaRPr>
            </a:p>
          </p:txBody>
        </p:sp>
        <p:sp>
          <p:nvSpPr>
            <p:cNvPr id="970" name="iṣļiḑè"/>
            <p:cNvSpPr/>
            <p:nvPr userDrawn="1"/>
          </p:nvSpPr>
          <p:spPr bwMode="auto">
            <a:xfrm>
              <a:off x="2336323" y="5107638"/>
              <a:ext cx="178982" cy="138865"/>
            </a:xfrm>
            <a:custGeom>
              <a:avLst/>
              <a:gdLst>
                <a:gd name="T0" fmla="*/ 46 w 49"/>
                <a:gd name="T1" fmla="*/ 19 h 38"/>
                <a:gd name="T2" fmla="*/ 31 w 49"/>
                <a:gd name="T3" fmla="*/ 0 h 38"/>
                <a:gd name="T4" fmla="*/ 4 w 49"/>
                <a:gd name="T5" fmla="*/ 19 h 38"/>
                <a:gd name="T6" fmla="*/ 18 w 49"/>
                <a:gd name="T7" fmla="*/ 38 h 38"/>
                <a:gd name="T8" fmla="*/ 46 w 49"/>
                <a:gd name="T9" fmla="*/ 19 h 38"/>
              </a:gdLst>
              <a:ahLst/>
              <a:cxnLst>
                <a:cxn ang="0">
                  <a:pos x="T0" y="T1"/>
                </a:cxn>
                <a:cxn ang="0">
                  <a:pos x="T2" y="T3"/>
                </a:cxn>
                <a:cxn ang="0">
                  <a:pos x="T4" y="T5"/>
                </a:cxn>
                <a:cxn ang="0">
                  <a:pos x="T6" y="T7"/>
                </a:cxn>
                <a:cxn ang="0">
                  <a:pos x="T8" y="T9"/>
                </a:cxn>
              </a:cxnLst>
              <a:rect l="0" t="0" r="r" b="b"/>
              <a:pathLst>
                <a:path w="49" h="38">
                  <a:moveTo>
                    <a:pt x="46" y="19"/>
                  </a:moveTo>
                  <a:cubicBezTo>
                    <a:pt x="49" y="9"/>
                    <a:pt x="43" y="0"/>
                    <a:pt x="31" y="0"/>
                  </a:cubicBezTo>
                  <a:cubicBezTo>
                    <a:pt x="20" y="0"/>
                    <a:pt x="7" y="9"/>
                    <a:pt x="4" y="19"/>
                  </a:cubicBezTo>
                  <a:cubicBezTo>
                    <a:pt x="0" y="30"/>
                    <a:pt x="6" y="38"/>
                    <a:pt x="18" y="38"/>
                  </a:cubicBezTo>
                  <a:cubicBezTo>
                    <a:pt x="30" y="38"/>
                    <a:pt x="42" y="30"/>
                    <a:pt x="46" y="19"/>
                  </a:cubicBezTo>
                  <a:close/>
                </a:path>
              </a:pathLst>
            </a:custGeom>
            <a:grpFill/>
            <a:ln>
              <a:noFill/>
            </a:ln>
          </p:spPr>
          <p:txBody>
            <a:bodyPr anchor="ctr"/>
            <a:lstStyle/>
            <a:p>
              <a:pPr algn="ctr"/>
              <a:endParaRPr>
                <a:solidFill>
                  <a:schemeClr val="accent1">
                    <a:lumMod val="50000"/>
                  </a:schemeClr>
                </a:solidFill>
              </a:endParaRPr>
            </a:p>
          </p:txBody>
        </p:sp>
        <p:sp>
          <p:nvSpPr>
            <p:cNvPr id="971" name="ïṣļïďé"/>
            <p:cNvSpPr/>
            <p:nvPr userDrawn="1"/>
          </p:nvSpPr>
          <p:spPr bwMode="auto">
            <a:xfrm>
              <a:off x="2526106" y="5107638"/>
              <a:ext cx="178982" cy="138865"/>
            </a:xfrm>
            <a:custGeom>
              <a:avLst/>
              <a:gdLst>
                <a:gd name="T0" fmla="*/ 45 w 49"/>
                <a:gd name="T1" fmla="*/ 19 h 38"/>
                <a:gd name="T2" fmla="*/ 31 w 49"/>
                <a:gd name="T3" fmla="*/ 0 h 38"/>
                <a:gd name="T4" fmla="*/ 3 w 49"/>
                <a:gd name="T5" fmla="*/ 19 h 38"/>
                <a:gd name="T6" fmla="*/ 18 w 49"/>
                <a:gd name="T7" fmla="*/ 38 h 38"/>
                <a:gd name="T8" fmla="*/ 45 w 49"/>
                <a:gd name="T9" fmla="*/ 19 h 38"/>
              </a:gdLst>
              <a:ahLst/>
              <a:cxnLst>
                <a:cxn ang="0">
                  <a:pos x="T0" y="T1"/>
                </a:cxn>
                <a:cxn ang="0">
                  <a:pos x="T2" y="T3"/>
                </a:cxn>
                <a:cxn ang="0">
                  <a:pos x="T4" y="T5"/>
                </a:cxn>
                <a:cxn ang="0">
                  <a:pos x="T6" y="T7"/>
                </a:cxn>
                <a:cxn ang="0">
                  <a:pos x="T8" y="T9"/>
                </a:cxn>
              </a:cxnLst>
              <a:rect l="0" t="0" r="r" b="b"/>
              <a:pathLst>
                <a:path w="49" h="38">
                  <a:moveTo>
                    <a:pt x="45" y="19"/>
                  </a:moveTo>
                  <a:cubicBezTo>
                    <a:pt x="49" y="9"/>
                    <a:pt x="42" y="0"/>
                    <a:pt x="31" y="0"/>
                  </a:cubicBezTo>
                  <a:cubicBezTo>
                    <a:pt x="19" y="0"/>
                    <a:pt x="7" y="9"/>
                    <a:pt x="3" y="19"/>
                  </a:cubicBezTo>
                  <a:cubicBezTo>
                    <a:pt x="0" y="30"/>
                    <a:pt x="6" y="38"/>
                    <a:pt x="18" y="38"/>
                  </a:cubicBezTo>
                  <a:cubicBezTo>
                    <a:pt x="30" y="38"/>
                    <a:pt x="42" y="30"/>
                    <a:pt x="45" y="19"/>
                  </a:cubicBezTo>
                  <a:close/>
                </a:path>
              </a:pathLst>
            </a:custGeom>
            <a:grpFill/>
            <a:ln>
              <a:noFill/>
            </a:ln>
          </p:spPr>
          <p:txBody>
            <a:bodyPr anchor="ctr"/>
            <a:lstStyle/>
            <a:p>
              <a:pPr algn="ctr"/>
              <a:endParaRPr>
                <a:solidFill>
                  <a:schemeClr val="accent1">
                    <a:lumMod val="50000"/>
                  </a:schemeClr>
                </a:solidFill>
              </a:endParaRPr>
            </a:p>
          </p:txBody>
        </p:sp>
        <p:sp>
          <p:nvSpPr>
            <p:cNvPr id="972" name="iṩľîḋe"/>
            <p:cNvSpPr/>
            <p:nvPr userDrawn="1"/>
          </p:nvSpPr>
          <p:spPr bwMode="auto">
            <a:xfrm>
              <a:off x="2274605" y="5280448"/>
              <a:ext cx="182068" cy="145037"/>
            </a:xfrm>
            <a:custGeom>
              <a:avLst/>
              <a:gdLst>
                <a:gd name="T0" fmla="*/ 46 w 50"/>
                <a:gd name="T1" fmla="*/ 20 h 40"/>
                <a:gd name="T2" fmla="*/ 32 w 50"/>
                <a:gd name="T3" fmla="*/ 0 h 40"/>
                <a:gd name="T4" fmla="*/ 4 w 50"/>
                <a:gd name="T5" fmla="*/ 20 h 40"/>
                <a:gd name="T6" fmla="*/ 18 w 50"/>
                <a:gd name="T7" fmla="*/ 40 h 40"/>
                <a:gd name="T8" fmla="*/ 46 w 50"/>
                <a:gd name="T9" fmla="*/ 20 h 40"/>
              </a:gdLst>
              <a:ahLst/>
              <a:cxnLst>
                <a:cxn ang="0">
                  <a:pos x="T0" y="T1"/>
                </a:cxn>
                <a:cxn ang="0">
                  <a:pos x="T2" y="T3"/>
                </a:cxn>
                <a:cxn ang="0">
                  <a:pos x="T4" y="T5"/>
                </a:cxn>
                <a:cxn ang="0">
                  <a:pos x="T6" y="T7"/>
                </a:cxn>
                <a:cxn ang="0">
                  <a:pos x="T8" y="T9"/>
                </a:cxn>
              </a:cxnLst>
              <a:rect l="0" t="0" r="r" b="b"/>
              <a:pathLst>
                <a:path w="50" h="40">
                  <a:moveTo>
                    <a:pt x="46" y="20"/>
                  </a:moveTo>
                  <a:cubicBezTo>
                    <a:pt x="50" y="9"/>
                    <a:pt x="44" y="0"/>
                    <a:pt x="32" y="0"/>
                  </a:cubicBezTo>
                  <a:cubicBezTo>
                    <a:pt x="20" y="0"/>
                    <a:pt x="7" y="9"/>
                    <a:pt x="4" y="20"/>
                  </a:cubicBezTo>
                  <a:cubicBezTo>
                    <a:pt x="0" y="31"/>
                    <a:pt x="6" y="40"/>
                    <a:pt x="18" y="40"/>
                  </a:cubicBezTo>
                  <a:cubicBezTo>
                    <a:pt x="30" y="40"/>
                    <a:pt x="43" y="31"/>
                    <a:pt x="46" y="20"/>
                  </a:cubicBezTo>
                  <a:close/>
                </a:path>
              </a:pathLst>
            </a:custGeom>
            <a:grpFill/>
            <a:ln>
              <a:noFill/>
            </a:ln>
          </p:spPr>
          <p:txBody>
            <a:bodyPr anchor="ctr"/>
            <a:lstStyle/>
            <a:p>
              <a:pPr algn="ctr"/>
              <a:endParaRPr>
                <a:solidFill>
                  <a:schemeClr val="accent1">
                    <a:lumMod val="50000"/>
                  </a:schemeClr>
                </a:solidFill>
              </a:endParaRPr>
            </a:p>
          </p:txBody>
        </p:sp>
        <p:sp>
          <p:nvSpPr>
            <p:cNvPr id="973" name="îṣḻíḋé"/>
            <p:cNvSpPr/>
            <p:nvPr userDrawn="1"/>
          </p:nvSpPr>
          <p:spPr bwMode="auto">
            <a:xfrm>
              <a:off x="2464388" y="5280448"/>
              <a:ext cx="185154" cy="145037"/>
            </a:xfrm>
            <a:custGeom>
              <a:avLst/>
              <a:gdLst>
                <a:gd name="T0" fmla="*/ 47 w 51"/>
                <a:gd name="T1" fmla="*/ 20 h 40"/>
                <a:gd name="T2" fmla="*/ 32 w 51"/>
                <a:gd name="T3" fmla="*/ 0 h 40"/>
                <a:gd name="T4" fmla="*/ 4 w 51"/>
                <a:gd name="T5" fmla="*/ 20 h 40"/>
                <a:gd name="T6" fmla="*/ 19 w 51"/>
                <a:gd name="T7" fmla="*/ 40 h 40"/>
                <a:gd name="T8" fmla="*/ 47 w 51"/>
                <a:gd name="T9" fmla="*/ 20 h 40"/>
              </a:gdLst>
              <a:ahLst/>
              <a:cxnLst>
                <a:cxn ang="0">
                  <a:pos x="T0" y="T1"/>
                </a:cxn>
                <a:cxn ang="0">
                  <a:pos x="T2" y="T3"/>
                </a:cxn>
                <a:cxn ang="0">
                  <a:pos x="T4" y="T5"/>
                </a:cxn>
                <a:cxn ang="0">
                  <a:pos x="T6" y="T7"/>
                </a:cxn>
                <a:cxn ang="0">
                  <a:pos x="T8" y="T9"/>
                </a:cxn>
              </a:cxnLst>
              <a:rect l="0" t="0" r="r" b="b"/>
              <a:pathLst>
                <a:path w="51" h="40">
                  <a:moveTo>
                    <a:pt x="47" y="20"/>
                  </a:moveTo>
                  <a:cubicBezTo>
                    <a:pt x="51" y="9"/>
                    <a:pt x="44" y="0"/>
                    <a:pt x="32" y="0"/>
                  </a:cubicBezTo>
                  <a:cubicBezTo>
                    <a:pt x="20" y="0"/>
                    <a:pt x="8" y="9"/>
                    <a:pt x="4" y="20"/>
                  </a:cubicBezTo>
                  <a:cubicBezTo>
                    <a:pt x="0" y="31"/>
                    <a:pt x="7" y="40"/>
                    <a:pt x="19" y="40"/>
                  </a:cubicBezTo>
                  <a:cubicBezTo>
                    <a:pt x="31" y="40"/>
                    <a:pt x="43" y="31"/>
                    <a:pt x="47" y="20"/>
                  </a:cubicBezTo>
                  <a:close/>
                </a:path>
              </a:pathLst>
            </a:custGeom>
            <a:grpFill/>
            <a:ln>
              <a:noFill/>
            </a:ln>
          </p:spPr>
          <p:txBody>
            <a:bodyPr anchor="ctr"/>
            <a:lstStyle/>
            <a:p>
              <a:pPr algn="ctr"/>
              <a:endParaRPr>
                <a:solidFill>
                  <a:schemeClr val="accent1">
                    <a:lumMod val="50000"/>
                  </a:schemeClr>
                </a:solidFill>
              </a:endParaRPr>
            </a:p>
          </p:txBody>
        </p:sp>
        <p:sp>
          <p:nvSpPr>
            <p:cNvPr id="974" name="îşḷïde"/>
            <p:cNvSpPr/>
            <p:nvPr userDrawn="1"/>
          </p:nvSpPr>
          <p:spPr bwMode="auto">
            <a:xfrm>
              <a:off x="2208259" y="5454801"/>
              <a:ext cx="186697" cy="154295"/>
            </a:xfrm>
            <a:custGeom>
              <a:avLst/>
              <a:gdLst>
                <a:gd name="T0" fmla="*/ 47 w 51"/>
                <a:gd name="T1" fmla="*/ 21 h 42"/>
                <a:gd name="T2" fmla="*/ 33 w 51"/>
                <a:gd name="T3" fmla="*/ 0 h 42"/>
                <a:gd name="T4" fmla="*/ 4 w 51"/>
                <a:gd name="T5" fmla="*/ 21 h 42"/>
                <a:gd name="T6" fmla="*/ 18 w 51"/>
                <a:gd name="T7" fmla="*/ 42 h 42"/>
                <a:gd name="T8" fmla="*/ 47 w 51"/>
                <a:gd name="T9" fmla="*/ 21 h 42"/>
              </a:gdLst>
              <a:ahLst/>
              <a:cxnLst>
                <a:cxn ang="0">
                  <a:pos x="T0" y="T1"/>
                </a:cxn>
                <a:cxn ang="0">
                  <a:pos x="T2" y="T3"/>
                </a:cxn>
                <a:cxn ang="0">
                  <a:pos x="T4" y="T5"/>
                </a:cxn>
                <a:cxn ang="0">
                  <a:pos x="T6" y="T7"/>
                </a:cxn>
                <a:cxn ang="0">
                  <a:pos x="T8" y="T9"/>
                </a:cxn>
              </a:cxnLst>
              <a:rect l="0" t="0" r="r" b="b"/>
              <a:pathLst>
                <a:path w="51" h="42">
                  <a:moveTo>
                    <a:pt x="47" y="21"/>
                  </a:moveTo>
                  <a:cubicBezTo>
                    <a:pt x="51" y="10"/>
                    <a:pt x="45" y="0"/>
                    <a:pt x="33" y="0"/>
                  </a:cubicBezTo>
                  <a:cubicBezTo>
                    <a:pt x="21" y="0"/>
                    <a:pt x="8" y="10"/>
                    <a:pt x="4" y="21"/>
                  </a:cubicBezTo>
                  <a:cubicBezTo>
                    <a:pt x="0" y="32"/>
                    <a:pt x="6" y="42"/>
                    <a:pt x="18" y="42"/>
                  </a:cubicBezTo>
                  <a:cubicBezTo>
                    <a:pt x="30" y="42"/>
                    <a:pt x="44" y="32"/>
                    <a:pt x="47" y="21"/>
                  </a:cubicBezTo>
                  <a:close/>
                </a:path>
              </a:pathLst>
            </a:custGeom>
            <a:grpFill/>
            <a:ln>
              <a:noFill/>
            </a:ln>
          </p:spPr>
          <p:txBody>
            <a:bodyPr anchor="ctr"/>
            <a:lstStyle/>
            <a:p>
              <a:pPr algn="ctr"/>
              <a:endParaRPr>
                <a:solidFill>
                  <a:schemeClr val="accent1">
                    <a:lumMod val="50000"/>
                  </a:schemeClr>
                </a:solidFill>
              </a:endParaRPr>
            </a:p>
          </p:txBody>
        </p:sp>
        <p:sp>
          <p:nvSpPr>
            <p:cNvPr id="975" name="îṥliḋe"/>
            <p:cNvSpPr/>
            <p:nvPr userDrawn="1"/>
          </p:nvSpPr>
          <p:spPr bwMode="auto">
            <a:xfrm>
              <a:off x="2401126" y="5454801"/>
              <a:ext cx="189783" cy="154295"/>
            </a:xfrm>
            <a:custGeom>
              <a:avLst/>
              <a:gdLst>
                <a:gd name="T0" fmla="*/ 48 w 52"/>
                <a:gd name="T1" fmla="*/ 21 h 42"/>
                <a:gd name="T2" fmla="*/ 33 w 52"/>
                <a:gd name="T3" fmla="*/ 0 h 42"/>
                <a:gd name="T4" fmla="*/ 4 w 52"/>
                <a:gd name="T5" fmla="*/ 21 h 42"/>
                <a:gd name="T6" fmla="*/ 19 w 52"/>
                <a:gd name="T7" fmla="*/ 42 h 42"/>
                <a:gd name="T8" fmla="*/ 48 w 52"/>
                <a:gd name="T9" fmla="*/ 21 h 42"/>
              </a:gdLst>
              <a:ahLst/>
              <a:cxnLst>
                <a:cxn ang="0">
                  <a:pos x="T0" y="T1"/>
                </a:cxn>
                <a:cxn ang="0">
                  <a:pos x="T2" y="T3"/>
                </a:cxn>
                <a:cxn ang="0">
                  <a:pos x="T4" y="T5"/>
                </a:cxn>
                <a:cxn ang="0">
                  <a:pos x="T6" y="T7"/>
                </a:cxn>
                <a:cxn ang="0">
                  <a:pos x="T8" y="T9"/>
                </a:cxn>
              </a:cxnLst>
              <a:rect l="0" t="0" r="r" b="b"/>
              <a:pathLst>
                <a:path w="52" h="42">
                  <a:moveTo>
                    <a:pt x="48" y="21"/>
                  </a:moveTo>
                  <a:cubicBezTo>
                    <a:pt x="52" y="10"/>
                    <a:pt x="45" y="0"/>
                    <a:pt x="33" y="0"/>
                  </a:cubicBezTo>
                  <a:cubicBezTo>
                    <a:pt x="21" y="0"/>
                    <a:pt x="8" y="10"/>
                    <a:pt x="4" y="21"/>
                  </a:cubicBezTo>
                  <a:cubicBezTo>
                    <a:pt x="0" y="32"/>
                    <a:pt x="7" y="42"/>
                    <a:pt x="19" y="42"/>
                  </a:cubicBezTo>
                  <a:cubicBezTo>
                    <a:pt x="31" y="42"/>
                    <a:pt x="44" y="32"/>
                    <a:pt x="48" y="21"/>
                  </a:cubicBezTo>
                  <a:close/>
                </a:path>
              </a:pathLst>
            </a:custGeom>
            <a:grpFill/>
            <a:ln>
              <a:noFill/>
            </a:ln>
          </p:spPr>
          <p:txBody>
            <a:bodyPr anchor="ctr"/>
            <a:lstStyle/>
            <a:p>
              <a:pPr algn="ctr"/>
              <a:endParaRPr>
                <a:solidFill>
                  <a:schemeClr val="accent1">
                    <a:lumMod val="50000"/>
                  </a:schemeClr>
                </a:solidFill>
              </a:endParaRPr>
            </a:p>
          </p:txBody>
        </p:sp>
        <p:sp>
          <p:nvSpPr>
            <p:cNvPr id="976" name="íşḷíḑé"/>
            <p:cNvSpPr/>
            <p:nvPr userDrawn="1"/>
          </p:nvSpPr>
          <p:spPr bwMode="auto">
            <a:xfrm>
              <a:off x="2138826" y="5641497"/>
              <a:ext cx="194411" cy="154295"/>
            </a:xfrm>
            <a:custGeom>
              <a:avLst/>
              <a:gdLst>
                <a:gd name="T0" fmla="*/ 49 w 53"/>
                <a:gd name="T1" fmla="*/ 21 h 42"/>
                <a:gd name="T2" fmla="*/ 34 w 53"/>
                <a:gd name="T3" fmla="*/ 0 h 42"/>
                <a:gd name="T4" fmla="*/ 4 w 53"/>
                <a:gd name="T5" fmla="*/ 21 h 42"/>
                <a:gd name="T6" fmla="*/ 19 w 53"/>
                <a:gd name="T7" fmla="*/ 42 h 42"/>
                <a:gd name="T8" fmla="*/ 49 w 53"/>
                <a:gd name="T9" fmla="*/ 21 h 42"/>
              </a:gdLst>
              <a:ahLst/>
              <a:cxnLst>
                <a:cxn ang="0">
                  <a:pos x="T0" y="T1"/>
                </a:cxn>
                <a:cxn ang="0">
                  <a:pos x="T2" y="T3"/>
                </a:cxn>
                <a:cxn ang="0">
                  <a:pos x="T4" y="T5"/>
                </a:cxn>
                <a:cxn ang="0">
                  <a:pos x="T6" y="T7"/>
                </a:cxn>
                <a:cxn ang="0">
                  <a:pos x="T8" y="T9"/>
                </a:cxn>
              </a:cxnLst>
              <a:rect l="0" t="0" r="r" b="b"/>
              <a:pathLst>
                <a:path w="53" h="42">
                  <a:moveTo>
                    <a:pt x="49" y="21"/>
                  </a:moveTo>
                  <a:cubicBezTo>
                    <a:pt x="53" y="9"/>
                    <a:pt x="46" y="0"/>
                    <a:pt x="34" y="0"/>
                  </a:cubicBezTo>
                  <a:cubicBezTo>
                    <a:pt x="22" y="0"/>
                    <a:pt x="9" y="9"/>
                    <a:pt x="4" y="21"/>
                  </a:cubicBezTo>
                  <a:cubicBezTo>
                    <a:pt x="0" y="33"/>
                    <a:pt x="7" y="42"/>
                    <a:pt x="19" y="42"/>
                  </a:cubicBezTo>
                  <a:cubicBezTo>
                    <a:pt x="31" y="42"/>
                    <a:pt x="45" y="33"/>
                    <a:pt x="49" y="21"/>
                  </a:cubicBezTo>
                  <a:close/>
                </a:path>
              </a:pathLst>
            </a:custGeom>
            <a:grpFill/>
            <a:ln>
              <a:noFill/>
            </a:ln>
          </p:spPr>
          <p:txBody>
            <a:bodyPr anchor="ctr"/>
            <a:lstStyle/>
            <a:p>
              <a:pPr algn="ctr"/>
              <a:endParaRPr>
                <a:solidFill>
                  <a:schemeClr val="accent1">
                    <a:lumMod val="50000"/>
                  </a:schemeClr>
                </a:solidFill>
              </a:endParaRPr>
            </a:p>
          </p:txBody>
        </p:sp>
        <p:sp>
          <p:nvSpPr>
            <p:cNvPr id="977" name="iṧḷïďé"/>
            <p:cNvSpPr/>
            <p:nvPr userDrawn="1"/>
          </p:nvSpPr>
          <p:spPr bwMode="auto">
            <a:xfrm>
              <a:off x="2339409" y="5641497"/>
              <a:ext cx="189783" cy="154295"/>
            </a:xfrm>
            <a:custGeom>
              <a:avLst/>
              <a:gdLst>
                <a:gd name="T0" fmla="*/ 48 w 52"/>
                <a:gd name="T1" fmla="*/ 21 h 42"/>
                <a:gd name="T2" fmla="*/ 33 w 52"/>
                <a:gd name="T3" fmla="*/ 0 h 42"/>
                <a:gd name="T4" fmla="*/ 4 w 52"/>
                <a:gd name="T5" fmla="*/ 21 h 42"/>
                <a:gd name="T6" fmla="*/ 19 w 52"/>
                <a:gd name="T7" fmla="*/ 42 h 42"/>
                <a:gd name="T8" fmla="*/ 48 w 52"/>
                <a:gd name="T9" fmla="*/ 21 h 42"/>
              </a:gdLst>
              <a:ahLst/>
              <a:cxnLst>
                <a:cxn ang="0">
                  <a:pos x="T0" y="T1"/>
                </a:cxn>
                <a:cxn ang="0">
                  <a:pos x="T2" y="T3"/>
                </a:cxn>
                <a:cxn ang="0">
                  <a:pos x="T4" y="T5"/>
                </a:cxn>
                <a:cxn ang="0">
                  <a:pos x="T6" y="T7"/>
                </a:cxn>
                <a:cxn ang="0">
                  <a:pos x="T8" y="T9"/>
                </a:cxn>
              </a:cxnLst>
              <a:rect l="0" t="0" r="r" b="b"/>
              <a:pathLst>
                <a:path w="52" h="42">
                  <a:moveTo>
                    <a:pt x="48" y="21"/>
                  </a:moveTo>
                  <a:cubicBezTo>
                    <a:pt x="52" y="9"/>
                    <a:pt x="45" y="0"/>
                    <a:pt x="33" y="0"/>
                  </a:cubicBezTo>
                  <a:cubicBezTo>
                    <a:pt x="21" y="0"/>
                    <a:pt x="8" y="9"/>
                    <a:pt x="4" y="21"/>
                  </a:cubicBezTo>
                  <a:cubicBezTo>
                    <a:pt x="0" y="33"/>
                    <a:pt x="7" y="42"/>
                    <a:pt x="19" y="42"/>
                  </a:cubicBezTo>
                  <a:cubicBezTo>
                    <a:pt x="31" y="42"/>
                    <a:pt x="45" y="33"/>
                    <a:pt x="48" y="21"/>
                  </a:cubicBezTo>
                  <a:close/>
                </a:path>
              </a:pathLst>
            </a:custGeom>
            <a:grpFill/>
            <a:ln>
              <a:noFill/>
            </a:ln>
          </p:spPr>
          <p:txBody>
            <a:bodyPr anchor="ctr"/>
            <a:lstStyle/>
            <a:p>
              <a:pPr algn="ctr"/>
              <a:endParaRPr>
                <a:solidFill>
                  <a:schemeClr val="accent1">
                    <a:lumMod val="50000"/>
                  </a:schemeClr>
                </a:solidFill>
              </a:endParaRPr>
            </a:p>
          </p:txBody>
        </p:sp>
        <p:sp>
          <p:nvSpPr>
            <p:cNvPr id="978" name="îş1ïḋê"/>
            <p:cNvSpPr/>
            <p:nvPr userDrawn="1"/>
          </p:nvSpPr>
          <p:spPr bwMode="auto">
            <a:xfrm>
              <a:off x="2539992" y="5641497"/>
              <a:ext cx="186697" cy="154295"/>
            </a:xfrm>
            <a:custGeom>
              <a:avLst/>
              <a:gdLst>
                <a:gd name="T0" fmla="*/ 48 w 51"/>
                <a:gd name="T1" fmla="*/ 21 h 42"/>
                <a:gd name="T2" fmla="*/ 32 w 51"/>
                <a:gd name="T3" fmla="*/ 0 h 42"/>
                <a:gd name="T4" fmla="*/ 3 w 51"/>
                <a:gd name="T5" fmla="*/ 21 h 42"/>
                <a:gd name="T6" fmla="*/ 19 w 51"/>
                <a:gd name="T7" fmla="*/ 42 h 42"/>
                <a:gd name="T8" fmla="*/ 48 w 51"/>
                <a:gd name="T9" fmla="*/ 21 h 42"/>
              </a:gdLst>
              <a:ahLst/>
              <a:cxnLst>
                <a:cxn ang="0">
                  <a:pos x="T0" y="T1"/>
                </a:cxn>
                <a:cxn ang="0">
                  <a:pos x="T2" y="T3"/>
                </a:cxn>
                <a:cxn ang="0">
                  <a:pos x="T4" y="T5"/>
                </a:cxn>
                <a:cxn ang="0">
                  <a:pos x="T6" y="T7"/>
                </a:cxn>
                <a:cxn ang="0">
                  <a:pos x="T8" y="T9"/>
                </a:cxn>
              </a:cxnLst>
              <a:rect l="0" t="0" r="r" b="b"/>
              <a:pathLst>
                <a:path w="51" h="42">
                  <a:moveTo>
                    <a:pt x="48" y="21"/>
                  </a:moveTo>
                  <a:cubicBezTo>
                    <a:pt x="51" y="9"/>
                    <a:pt x="44" y="0"/>
                    <a:pt x="32" y="0"/>
                  </a:cubicBezTo>
                  <a:cubicBezTo>
                    <a:pt x="20" y="0"/>
                    <a:pt x="7" y="9"/>
                    <a:pt x="3" y="21"/>
                  </a:cubicBezTo>
                  <a:cubicBezTo>
                    <a:pt x="0" y="33"/>
                    <a:pt x="7" y="42"/>
                    <a:pt x="19" y="42"/>
                  </a:cubicBezTo>
                  <a:cubicBezTo>
                    <a:pt x="31" y="42"/>
                    <a:pt x="44" y="33"/>
                    <a:pt x="48" y="21"/>
                  </a:cubicBezTo>
                  <a:close/>
                </a:path>
              </a:pathLst>
            </a:custGeom>
            <a:grpFill/>
            <a:ln>
              <a:noFill/>
            </a:ln>
          </p:spPr>
          <p:txBody>
            <a:bodyPr anchor="ctr"/>
            <a:lstStyle/>
            <a:p>
              <a:pPr algn="ctr"/>
              <a:endParaRPr>
                <a:solidFill>
                  <a:schemeClr val="accent1">
                    <a:lumMod val="50000"/>
                  </a:schemeClr>
                </a:solidFill>
              </a:endParaRPr>
            </a:p>
          </p:txBody>
        </p:sp>
      </p:grpSp>
      <p:pic>
        <p:nvPicPr>
          <p:cNvPr id="981" name="图片 980"/>
          <p:cNvPicPr>
            <a:picLocks noChangeAspect="1"/>
          </p:cNvPicPr>
          <p:nvPr userDrawn="1"/>
        </p:nvPicPr>
        <p:blipFill rotWithShape="1">
          <a:blip r:embed="rId3">
            <a:extLst>
              <a:ext uri="{28A0092B-C50C-407E-A947-70E740481C1C}">
                <a14:useLocalDpi xmlns:a14="http://schemas.microsoft.com/office/drawing/2010/main" val="0"/>
              </a:ext>
            </a:extLst>
          </a:blip>
          <a:srcRect l="25481" r="20301" b="10307"/>
          <a:stretch>
            <a:fillRect/>
          </a:stretch>
        </p:blipFill>
        <p:spPr>
          <a:xfrm rot="16200000">
            <a:off x="3568701" y="-1765300"/>
            <a:ext cx="6858000" cy="10388598"/>
          </a:xfrm>
          <a:custGeom>
            <a:avLst/>
            <a:gdLst>
              <a:gd name="connsiteX0" fmla="*/ 6858000 w 6858000"/>
              <a:gd name="connsiteY0" fmla="*/ 0 h 10388598"/>
              <a:gd name="connsiteX1" fmla="*/ 6858000 w 6858000"/>
              <a:gd name="connsiteY1" fmla="*/ 10388598 h 10388598"/>
              <a:gd name="connsiteX2" fmla="*/ 0 w 6858000"/>
              <a:gd name="connsiteY2" fmla="*/ 10388598 h 10388598"/>
              <a:gd name="connsiteX3" fmla="*/ 0 w 6858000"/>
              <a:gd name="connsiteY3" fmla="*/ 0 h 10388598"/>
            </a:gdLst>
            <a:ahLst/>
            <a:cxnLst>
              <a:cxn ang="0">
                <a:pos x="connsiteX0" y="connsiteY0"/>
              </a:cxn>
              <a:cxn ang="0">
                <a:pos x="connsiteX1" y="connsiteY1"/>
              </a:cxn>
              <a:cxn ang="0">
                <a:pos x="connsiteX2" y="connsiteY2"/>
              </a:cxn>
              <a:cxn ang="0">
                <a:pos x="connsiteX3" y="connsiteY3"/>
              </a:cxn>
            </a:cxnLst>
            <a:rect l="l" t="t" r="r" b="b"/>
            <a:pathLst>
              <a:path w="6858000" h="10388598">
                <a:moveTo>
                  <a:pt x="6858000" y="0"/>
                </a:moveTo>
                <a:lnTo>
                  <a:pt x="6858000" y="10388598"/>
                </a:lnTo>
                <a:lnTo>
                  <a:pt x="0" y="10388598"/>
                </a:lnTo>
                <a:lnTo>
                  <a:pt x="0" y="0"/>
                </a:lnTo>
                <a:close/>
              </a:path>
            </a:pathLst>
          </a:custGeom>
        </p:spPr>
      </p:pic>
      <p:pic>
        <p:nvPicPr>
          <p:cNvPr id="982" name="图片 981"/>
          <p:cNvPicPr>
            <a:picLocks noChangeAspect="1"/>
          </p:cNvPicPr>
          <p:nvPr userDrawn="1"/>
        </p:nvPicPr>
        <p:blipFill rotWithShape="1">
          <a:blip r:embed="rId3">
            <a:extLst>
              <a:ext uri="{28A0092B-C50C-407E-A947-70E740481C1C}">
                <a14:useLocalDpi xmlns:a14="http://schemas.microsoft.com/office/drawing/2010/main" val="0"/>
              </a:ext>
            </a:extLst>
          </a:blip>
          <a:srcRect r="61046" b="13360"/>
          <a:stretch>
            <a:fillRect/>
          </a:stretch>
        </p:blipFill>
        <p:spPr>
          <a:xfrm rot="10963195">
            <a:off x="-64636" y="-74589"/>
            <a:ext cx="1525646" cy="3189030"/>
          </a:xfrm>
          <a:custGeom>
            <a:avLst/>
            <a:gdLst>
              <a:gd name="connsiteX0" fmla="*/ 2142856 w 2142856"/>
              <a:gd name="connsiteY0" fmla="*/ 4377371 h 4479172"/>
              <a:gd name="connsiteX1" fmla="*/ 0 w 2142856"/>
              <a:gd name="connsiteY1" fmla="*/ 4479172 h 4479172"/>
              <a:gd name="connsiteX2" fmla="*/ 0 w 2142856"/>
              <a:gd name="connsiteY2" fmla="*/ 0 h 4479172"/>
              <a:gd name="connsiteX3" fmla="*/ 1934899 w 2142856"/>
              <a:gd name="connsiteY3" fmla="*/ 0 h 4479172"/>
            </a:gdLst>
            <a:ahLst/>
            <a:cxnLst>
              <a:cxn ang="0">
                <a:pos x="connsiteX0" y="connsiteY0"/>
              </a:cxn>
              <a:cxn ang="0">
                <a:pos x="connsiteX1" y="connsiteY1"/>
              </a:cxn>
              <a:cxn ang="0">
                <a:pos x="connsiteX2" y="connsiteY2"/>
              </a:cxn>
              <a:cxn ang="0">
                <a:pos x="connsiteX3" y="connsiteY3"/>
              </a:cxn>
            </a:cxnLst>
            <a:rect l="l" t="t" r="r" b="b"/>
            <a:pathLst>
              <a:path w="2142856" h="4479172">
                <a:moveTo>
                  <a:pt x="2142856" y="4377371"/>
                </a:moveTo>
                <a:lnTo>
                  <a:pt x="0" y="4479172"/>
                </a:lnTo>
                <a:lnTo>
                  <a:pt x="0" y="0"/>
                </a:lnTo>
                <a:lnTo>
                  <a:pt x="1934899" y="0"/>
                </a:lnTo>
                <a:close/>
              </a:path>
            </a:pathLst>
          </a:custGeom>
        </p:spPr>
      </p:pic>
      <p:sp>
        <p:nvSpPr>
          <p:cNvPr id="13" name="标题 1"/>
          <p:cNvSpPr>
            <a:spLocks noGrp="1"/>
          </p:cNvSpPr>
          <p:nvPr userDrawn="1">
            <p:ph type="ctrTitle" hasCustomPrompt="1"/>
          </p:nvPr>
        </p:nvSpPr>
        <p:spPr>
          <a:xfrm>
            <a:off x="1714500" y="1527335"/>
            <a:ext cx="5638800"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1714500" y="3833571"/>
            <a:ext cx="5638800" cy="310871"/>
          </a:xfrm>
        </p:spPr>
        <p:txBody>
          <a:bodyPr vert="horz" lIns="91440" tIns="45720" rIns="9144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p>
        </p:txBody>
      </p:sp>
      <p:sp>
        <p:nvSpPr>
          <p:cNvPr id="6" name="文本占位符 13"/>
          <p:cNvSpPr>
            <a:spLocks noGrp="1"/>
          </p:cNvSpPr>
          <p:nvPr>
            <p:ph type="body" sz="quarter" idx="10" hasCustomPrompt="1"/>
          </p:nvPr>
        </p:nvSpPr>
        <p:spPr>
          <a:xfrm>
            <a:off x="1714502" y="3537300"/>
            <a:ext cx="5638800" cy="296271"/>
          </a:xfrm>
        </p:spPr>
        <p:txBody>
          <a:bodyPr vert="horz" anchor="ctr">
            <a:noAutofit/>
          </a:bodyPr>
          <a:lstStyle>
            <a:lvl1pPr marL="0" indent="0" algn="l">
              <a:buNone/>
              <a:defRPr sz="14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武汉梦睿科技有限公司                                                                                               梦想无边，睿行致远 </a:t>
            </a:r>
            <a:r>
              <a:rPr lang="fr-FR" altLang="zh-CN"/>
              <a:t>Dream of Wisdom</a:t>
            </a:r>
            <a:endParaRPr lang="zh-CN" altLang="en-US" dirty="0"/>
          </a:p>
        </p:txBody>
      </p:sp>
      <p:sp>
        <p:nvSpPr>
          <p:cNvPr id="10"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13" Type="http://schemas.openxmlformats.org/officeDocument/2006/relationships/tags" Target="../tags/tag38.xml"/><Relationship Id="rId18" Type="http://schemas.openxmlformats.org/officeDocument/2006/relationships/image" Target="../media/image7.png"/><Relationship Id="rId26" Type="http://schemas.openxmlformats.org/officeDocument/2006/relationships/image" Target="../media/image40.png"/><Relationship Id="rId3" Type="http://schemas.openxmlformats.org/officeDocument/2006/relationships/tags" Target="../tags/tag28.xml"/><Relationship Id="rId21" Type="http://schemas.openxmlformats.org/officeDocument/2006/relationships/image" Target="../media/image35.png"/><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slideLayout" Target="../slideLayouts/slideLayout4.xml"/><Relationship Id="rId25" Type="http://schemas.openxmlformats.org/officeDocument/2006/relationships/image" Target="../media/image39.png"/><Relationship Id="rId33" Type="http://schemas.openxmlformats.org/officeDocument/2006/relationships/image" Target="../media/image47.jpeg"/><Relationship Id="rId2" Type="http://schemas.openxmlformats.org/officeDocument/2006/relationships/tags" Target="../tags/tag27.xml"/><Relationship Id="rId16" Type="http://schemas.openxmlformats.org/officeDocument/2006/relationships/tags" Target="../tags/tag41.xml"/><Relationship Id="rId20" Type="http://schemas.openxmlformats.org/officeDocument/2006/relationships/image" Target="../media/image34.jpeg"/><Relationship Id="rId29" Type="http://schemas.openxmlformats.org/officeDocument/2006/relationships/image" Target="../media/image43.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24" Type="http://schemas.openxmlformats.org/officeDocument/2006/relationships/image" Target="../media/image38.png"/><Relationship Id="rId32" Type="http://schemas.openxmlformats.org/officeDocument/2006/relationships/image" Target="../media/image46.png"/><Relationship Id="rId5" Type="http://schemas.openxmlformats.org/officeDocument/2006/relationships/tags" Target="../tags/tag30.xml"/><Relationship Id="rId15" Type="http://schemas.openxmlformats.org/officeDocument/2006/relationships/tags" Target="../tags/tag40.xml"/><Relationship Id="rId23" Type="http://schemas.openxmlformats.org/officeDocument/2006/relationships/image" Target="../media/image37.jpeg"/><Relationship Id="rId28" Type="http://schemas.openxmlformats.org/officeDocument/2006/relationships/image" Target="../media/image42.png"/><Relationship Id="rId10" Type="http://schemas.openxmlformats.org/officeDocument/2006/relationships/tags" Target="../tags/tag35.xml"/><Relationship Id="rId19" Type="http://schemas.openxmlformats.org/officeDocument/2006/relationships/image" Target="../media/image33.jpeg"/><Relationship Id="rId31" Type="http://schemas.openxmlformats.org/officeDocument/2006/relationships/image" Target="../media/image45.png"/><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 Id="rId22" Type="http://schemas.openxmlformats.org/officeDocument/2006/relationships/image" Target="../media/image36.jpeg"/><Relationship Id="rId27" Type="http://schemas.openxmlformats.org/officeDocument/2006/relationships/image" Target="../media/image41.png"/><Relationship Id="rId30" Type="http://schemas.openxmlformats.org/officeDocument/2006/relationships/image" Target="../media/image44.png"/><Relationship Id="rId8" Type="http://schemas.openxmlformats.org/officeDocument/2006/relationships/tags" Target="../tags/tag33.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52.png"/><Relationship Id="rId3" Type="http://schemas.openxmlformats.org/officeDocument/2006/relationships/tags" Target="../tags/tag44.xml"/><Relationship Id="rId7" Type="http://schemas.openxmlformats.org/officeDocument/2006/relationships/slideLayout" Target="../slideLayouts/slideLayout4.xml"/><Relationship Id="rId12" Type="http://schemas.openxmlformats.org/officeDocument/2006/relationships/image" Target="../media/image51.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image" Target="../media/image50.png"/><Relationship Id="rId5" Type="http://schemas.openxmlformats.org/officeDocument/2006/relationships/tags" Target="../tags/tag46.xml"/><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tags" Target="../tags/tag45.xml"/><Relationship Id="rId9" Type="http://schemas.openxmlformats.org/officeDocument/2006/relationships/image" Target="../media/image48.png"/><Relationship Id="rId1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4.xml"/><Relationship Id="rId1" Type="http://schemas.openxmlformats.org/officeDocument/2006/relationships/tags" Target="../tags/tag49.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4.xml"/><Relationship Id="rId1" Type="http://schemas.openxmlformats.org/officeDocument/2006/relationships/tags" Target="../tags/tag50.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5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3.xml"/><Relationship Id="rId1" Type="http://schemas.openxmlformats.org/officeDocument/2006/relationships/tags" Target="../tags/tag5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54.xml"/></Relationships>
</file>

<file path=ppt/slides/_rels/slide18.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tags" Target="../tags/tag67.xml"/><Relationship Id="rId18" Type="http://schemas.openxmlformats.org/officeDocument/2006/relationships/tags" Target="../tags/tag72.xml"/><Relationship Id="rId26" Type="http://schemas.openxmlformats.org/officeDocument/2006/relationships/image" Target="../media/image7.png"/><Relationship Id="rId3" Type="http://schemas.openxmlformats.org/officeDocument/2006/relationships/tags" Target="../tags/tag57.xml"/><Relationship Id="rId21" Type="http://schemas.openxmlformats.org/officeDocument/2006/relationships/image" Target="../media/image23.jpeg"/><Relationship Id="rId7" Type="http://schemas.openxmlformats.org/officeDocument/2006/relationships/tags" Target="../tags/tag61.xml"/><Relationship Id="rId12" Type="http://schemas.openxmlformats.org/officeDocument/2006/relationships/tags" Target="../tags/tag66.xml"/><Relationship Id="rId17" Type="http://schemas.openxmlformats.org/officeDocument/2006/relationships/tags" Target="../tags/tag71.xml"/><Relationship Id="rId25" Type="http://schemas.openxmlformats.org/officeDocument/2006/relationships/image" Target="../media/image59.jpeg"/><Relationship Id="rId2" Type="http://schemas.openxmlformats.org/officeDocument/2006/relationships/tags" Target="../tags/tag56.xml"/><Relationship Id="rId16" Type="http://schemas.openxmlformats.org/officeDocument/2006/relationships/tags" Target="../tags/tag70.xml"/><Relationship Id="rId20" Type="http://schemas.openxmlformats.org/officeDocument/2006/relationships/slideLayout" Target="../slideLayouts/slideLayout4.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tags" Target="../tags/tag65.xml"/><Relationship Id="rId24" Type="http://schemas.openxmlformats.org/officeDocument/2006/relationships/image" Target="../media/image58.jpeg"/><Relationship Id="rId5" Type="http://schemas.openxmlformats.org/officeDocument/2006/relationships/tags" Target="../tags/tag59.xml"/><Relationship Id="rId15" Type="http://schemas.openxmlformats.org/officeDocument/2006/relationships/tags" Target="../tags/tag69.xml"/><Relationship Id="rId23" Type="http://schemas.openxmlformats.org/officeDocument/2006/relationships/image" Target="../media/image57.jpeg"/><Relationship Id="rId10" Type="http://schemas.openxmlformats.org/officeDocument/2006/relationships/tags" Target="../tags/tag64.xml"/><Relationship Id="rId19" Type="http://schemas.openxmlformats.org/officeDocument/2006/relationships/tags" Target="../tags/tag73.xml"/><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tags" Target="../tags/tag68.xml"/><Relationship Id="rId22" Type="http://schemas.openxmlformats.org/officeDocument/2006/relationships/image" Target="../media/image18.jpeg"/></Relationships>
</file>

<file path=ppt/slides/_rels/slide19.xml.rels><?xml version="1.0" encoding="UTF-8" standalone="yes"?>
<Relationships xmlns="http://schemas.openxmlformats.org/package/2006/relationships"><Relationship Id="rId8" Type="http://schemas.openxmlformats.org/officeDocument/2006/relationships/tags" Target="../tags/tag81.xml"/><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image" Target="../media/image7.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chart" Target="../charts/chart1.xml"/><Relationship Id="rId5" Type="http://schemas.openxmlformats.org/officeDocument/2006/relationships/tags" Target="../tags/tag78.xml"/><Relationship Id="rId10" Type="http://schemas.openxmlformats.org/officeDocument/2006/relationships/slideLayout" Target="../slideLayouts/slideLayout4.xml"/><Relationship Id="rId4" Type="http://schemas.openxmlformats.org/officeDocument/2006/relationships/tags" Target="../tags/tag77.xml"/><Relationship Id="rId9" Type="http://schemas.openxmlformats.org/officeDocument/2006/relationships/tags" Target="../tags/tag8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17" Type="http://schemas.openxmlformats.org/officeDocument/2006/relationships/tags" Target="../tags/tag199.xml"/><Relationship Id="rId299" Type="http://schemas.openxmlformats.org/officeDocument/2006/relationships/tags" Target="../tags/tag381.xml"/><Relationship Id="rId21" Type="http://schemas.openxmlformats.org/officeDocument/2006/relationships/tags" Target="../tags/tag103.xml"/><Relationship Id="rId63" Type="http://schemas.openxmlformats.org/officeDocument/2006/relationships/tags" Target="../tags/tag145.xml"/><Relationship Id="rId159" Type="http://schemas.openxmlformats.org/officeDocument/2006/relationships/tags" Target="../tags/tag241.xml"/><Relationship Id="rId324" Type="http://schemas.openxmlformats.org/officeDocument/2006/relationships/tags" Target="../tags/tag406.xml"/><Relationship Id="rId366" Type="http://schemas.openxmlformats.org/officeDocument/2006/relationships/tags" Target="../tags/tag448.xml"/><Relationship Id="rId170" Type="http://schemas.openxmlformats.org/officeDocument/2006/relationships/tags" Target="../tags/tag252.xml"/><Relationship Id="rId226" Type="http://schemas.openxmlformats.org/officeDocument/2006/relationships/tags" Target="../tags/tag308.xml"/><Relationship Id="rId268" Type="http://schemas.openxmlformats.org/officeDocument/2006/relationships/tags" Target="../tags/tag350.xml"/><Relationship Id="rId32" Type="http://schemas.openxmlformats.org/officeDocument/2006/relationships/tags" Target="../tags/tag114.xml"/><Relationship Id="rId74" Type="http://schemas.openxmlformats.org/officeDocument/2006/relationships/tags" Target="../tags/tag156.xml"/><Relationship Id="rId128" Type="http://schemas.openxmlformats.org/officeDocument/2006/relationships/tags" Target="../tags/tag210.xml"/><Relationship Id="rId335" Type="http://schemas.openxmlformats.org/officeDocument/2006/relationships/tags" Target="../tags/tag417.xml"/><Relationship Id="rId377" Type="http://schemas.openxmlformats.org/officeDocument/2006/relationships/tags" Target="../tags/tag459.xml"/><Relationship Id="rId5" Type="http://schemas.openxmlformats.org/officeDocument/2006/relationships/tags" Target="../tags/tag87.xml"/><Relationship Id="rId181" Type="http://schemas.openxmlformats.org/officeDocument/2006/relationships/tags" Target="../tags/tag263.xml"/><Relationship Id="rId237" Type="http://schemas.openxmlformats.org/officeDocument/2006/relationships/tags" Target="../tags/tag319.xml"/><Relationship Id="rId402" Type="http://schemas.openxmlformats.org/officeDocument/2006/relationships/tags" Target="../tags/tag484.xml"/><Relationship Id="rId279" Type="http://schemas.openxmlformats.org/officeDocument/2006/relationships/tags" Target="../tags/tag361.xml"/><Relationship Id="rId43" Type="http://schemas.openxmlformats.org/officeDocument/2006/relationships/tags" Target="../tags/tag125.xml"/><Relationship Id="rId139" Type="http://schemas.openxmlformats.org/officeDocument/2006/relationships/tags" Target="../tags/tag221.xml"/><Relationship Id="rId290" Type="http://schemas.openxmlformats.org/officeDocument/2006/relationships/tags" Target="../tags/tag372.xml"/><Relationship Id="rId304" Type="http://schemas.openxmlformats.org/officeDocument/2006/relationships/tags" Target="../tags/tag386.xml"/><Relationship Id="rId346" Type="http://schemas.openxmlformats.org/officeDocument/2006/relationships/tags" Target="../tags/tag428.xml"/><Relationship Id="rId388" Type="http://schemas.openxmlformats.org/officeDocument/2006/relationships/tags" Target="../tags/tag470.xml"/><Relationship Id="rId85" Type="http://schemas.openxmlformats.org/officeDocument/2006/relationships/tags" Target="../tags/tag167.xml"/><Relationship Id="rId150" Type="http://schemas.openxmlformats.org/officeDocument/2006/relationships/tags" Target="../tags/tag232.xml"/><Relationship Id="rId192" Type="http://schemas.openxmlformats.org/officeDocument/2006/relationships/tags" Target="../tags/tag274.xml"/><Relationship Id="rId206" Type="http://schemas.openxmlformats.org/officeDocument/2006/relationships/tags" Target="../tags/tag288.xml"/><Relationship Id="rId413" Type="http://schemas.openxmlformats.org/officeDocument/2006/relationships/tags" Target="../tags/tag495.xml"/><Relationship Id="rId248" Type="http://schemas.openxmlformats.org/officeDocument/2006/relationships/tags" Target="../tags/tag330.xml"/><Relationship Id="rId12" Type="http://schemas.openxmlformats.org/officeDocument/2006/relationships/tags" Target="../tags/tag94.xml"/><Relationship Id="rId108" Type="http://schemas.openxmlformats.org/officeDocument/2006/relationships/tags" Target="../tags/tag190.xml"/><Relationship Id="rId315" Type="http://schemas.openxmlformats.org/officeDocument/2006/relationships/tags" Target="../tags/tag397.xml"/><Relationship Id="rId357" Type="http://schemas.openxmlformats.org/officeDocument/2006/relationships/tags" Target="../tags/tag439.xml"/><Relationship Id="rId54" Type="http://schemas.openxmlformats.org/officeDocument/2006/relationships/tags" Target="../tags/tag136.xml"/><Relationship Id="rId96" Type="http://schemas.openxmlformats.org/officeDocument/2006/relationships/tags" Target="../tags/tag178.xml"/><Relationship Id="rId161" Type="http://schemas.openxmlformats.org/officeDocument/2006/relationships/tags" Target="../tags/tag243.xml"/><Relationship Id="rId217" Type="http://schemas.openxmlformats.org/officeDocument/2006/relationships/tags" Target="../tags/tag299.xml"/><Relationship Id="rId399" Type="http://schemas.openxmlformats.org/officeDocument/2006/relationships/tags" Target="../tags/tag481.xml"/><Relationship Id="rId259" Type="http://schemas.openxmlformats.org/officeDocument/2006/relationships/tags" Target="../tags/tag341.xml"/><Relationship Id="rId23" Type="http://schemas.openxmlformats.org/officeDocument/2006/relationships/tags" Target="../tags/tag105.xml"/><Relationship Id="rId119" Type="http://schemas.openxmlformats.org/officeDocument/2006/relationships/tags" Target="../tags/tag201.xml"/><Relationship Id="rId270" Type="http://schemas.openxmlformats.org/officeDocument/2006/relationships/tags" Target="../tags/tag352.xml"/><Relationship Id="rId326" Type="http://schemas.openxmlformats.org/officeDocument/2006/relationships/tags" Target="../tags/tag408.xml"/><Relationship Id="rId65" Type="http://schemas.openxmlformats.org/officeDocument/2006/relationships/tags" Target="../tags/tag147.xml"/><Relationship Id="rId130" Type="http://schemas.openxmlformats.org/officeDocument/2006/relationships/tags" Target="../tags/tag212.xml"/><Relationship Id="rId368" Type="http://schemas.openxmlformats.org/officeDocument/2006/relationships/tags" Target="../tags/tag450.xml"/><Relationship Id="rId172" Type="http://schemas.openxmlformats.org/officeDocument/2006/relationships/tags" Target="../tags/tag254.xml"/><Relationship Id="rId228" Type="http://schemas.openxmlformats.org/officeDocument/2006/relationships/tags" Target="../tags/tag310.xml"/><Relationship Id="rId281" Type="http://schemas.openxmlformats.org/officeDocument/2006/relationships/tags" Target="../tags/tag363.xml"/><Relationship Id="rId337" Type="http://schemas.openxmlformats.org/officeDocument/2006/relationships/tags" Target="../tags/tag419.xml"/><Relationship Id="rId34" Type="http://schemas.openxmlformats.org/officeDocument/2006/relationships/tags" Target="../tags/tag116.xml"/><Relationship Id="rId76" Type="http://schemas.openxmlformats.org/officeDocument/2006/relationships/tags" Target="../tags/tag158.xml"/><Relationship Id="rId141" Type="http://schemas.openxmlformats.org/officeDocument/2006/relationships/tags" Target="../tags/tag223.xml"/><Relationship Id="rId379" Type="http://schemas.openxmlformats.org/officeDocument/2006/relationships/tags" Target="../tags/tag461.xml"/><Relationship Id="rId7" Type="http://schemas.openxmlformats.org/officeDocument/2006/relationships/tags" Target="../tags/tag89.xml"/><Relationship Id="rId183" Type="http://schemas.openxmlformats.org/officeDocument/2006/relationships/tags" Target="../tags/tag265.xml"/><Relationship Id="rId239" Type="http://schemas.openxmlformats.org/officeDocument/2006/relationships/tags" Target="../tags/tag321.xml"/><Relationship Id="rId390" Type="http://schemas.openxmlformats.org/officeDocument/2006/relationships/tags" Target="../tags/tag472.xml"/><Relationship Id="rId404" Type="http://schemas.openxmlformats.org/officeDocument/2006/relationships/tags" Target="../tags/tag486.xml"/><Relationship Id="rId250" Type="http://schemas.openxmlformats.org/officeDocument/2006/relationships/tags" Target="../tags/tag332.xml"/><Relationship Id="rId292" Type="http://schemas.openxmlformats.org/officeDocument/2006/relationships/tags" Target="../tags/tag374.xml"/><Relationship Id="rId306" Type="http://schemas.openxmlformats.org/officeDocument/2006/relationships/tags" Target="../tags/tag388.xml"/><Relationship Id="rId45" Type="http://schemas.openxmlformats.org/officeDocument/2006/relationships/tags" Target="../tags/tag127.xml"/><Relationship Id="rId87" Type="http://schemas.openxmlformats.org/officeDocument/2006/relationships/tags" Target="../tags/tag169.xml"/><Relationship Id="rId110" Type="http://schemas.openxmlformats.org/officeDocument/2006/relationships/tags" Target="../tags/tag192.xml"/><Relationship Id="rId348" Type="http://schemas.openxmlformats.org/officeDocument/2006/relationships/tags" Target="../tags/tag430.xml"/><Relationship Id="rId152" Type="http://schemas.openxmlformats.org/officeDocument/2006/relationships/tags" Target="../tags/tag234.xml"/><Relationship Id="rId194" Type="http://schemas.openxmlformats.org/officeDocument/2006/relationships/tags" Target="../tags/tag276.xml"/><Relationship Id="rId208" Type="http://schemas.openxmlformats.org/officeDocument/2006/relationships/tags" Target="../tags/tag290.xml"/><Relationship Id="rId415" Type="http://schemas.openxmlformats.org/officeDocument/2006/relationships/tags" Target="../tags/tag497.xml"/><Relationship Id="rId261" Type="http://schemas.openxmlformats.org/officeDocument/2006/relationships/tags" Target="../tags/tag343.xml"/><Relationship Id="rId14" Type="http://schemas.openxmlformats.org/officeDocument/2006/relationships/tags" Target="../tags/tag96.xml"/><Relationship Id="rId56" Type="http://schemas.openxmlformats.org/officeDocument/2006/relationships/tags" Target="../tags/tag138.xml"/><Relationship Id="rId317" Type="http://schemas.openxmlformats.org/officeDocument/2006/relationships/tags" Target="../tags/tag399.xml"/><Relationship Id="rId359" Type="http://schemas.openxmlformats.org/officeDocument/2006/relationships/tags" Target="../tags/tag441.xml"/><Relationship Id="rId98" Type="http://schemas.openxmlformats.org/officeDocument/2006/relationships/tags" Target="../tags/tag180.xml"/><Relationship Id="rId121" Type="http://schemas.openxmlformats.org/officeDocument/2006/relationships/tags" Target="../tags/tag203.xml"/><Relationship Id="rId163" Type="http://schemas.openxmlformats.org/officeDocument/2006/relationships/tags" Target="../tags/tag245.xml"/><Relationship Id="rId219" Type="http://schemas.openxmlformats.org/officeDocument/2006/relationships/tags" Target="../tags/tag301.xml"/><Relationship Id="rId370" Type="http://schemas.openxmlformats.org/officeDocument/2006/relationships/tags" Target="../tags/tag452.xml"/><Relationship Id="rId230" Type="http://schemas.openxmlformats.org/officeDocument/2006/relationships/tags" Target="../tags/tag312.xml"/><Relationship Id="rId25" Type="http://schemas.openxmlformats.org/officeDocument/2006/relationships/tags" Target="../tags/tag107.xml"/><Relationship Id="rId67" Type="http://schemas.openxmlformats.org/officeDocument/2006/relationships/tags" Target="../tags/tag149.xml"/><Relationship Id="rId272" Type="http://schemas.openxmlformats.org/officeDocument/2006/relationships/tags" Target="../tags/tag354.xml"/><Relationship Id="rId328" Type="http://schemas.openxmlformats.org/officeDocument/2006/relationships/tags" Target="../tags/tag410.xml"/><Relationship Id="rId132" Type="http://schemas.openxmlformats.org/officeDocument/2006/relationships/tags" Target="../tags/tag214.xml"/><Relationship Id="rId174" Type="http://schemas.openxmlformats.org/officeDocument/2006/relationships/tags" Target="../tags/tag256.xml"/><Relationship Id="rId381" Type="http://schemas.openxmlformats.org/officeDocument/2006/relationships/tags" Target="../tags/tag463.xml"/><Relationship Id="rId241" Type="http://schemas.openxmlformats.org/officeDocument/2006/relationships/tags" Target="../tags/tag323.xml"/><Relationship Id="rId36" Type="http://schemas.openxmlformats.org/officeDocument/2006/relationships/tags" Target="../tags/tag118.xml"/><Relationship Id="rId283" Type="http://schemas.openxmlformats.org/officeDocument/2006/relationships/tags" Target="../tags/tag365.xml"/><Relationship Id="rId339" Type="http://schemas.openxmlformats.org/officeDocument/2006/relationships/tags" Target="../tags/tag421.xml"/><Relationship Id="rId78" Type="http://schemas.openxmlformats.org/officeDocument/2006/relationships/tags" Target="../tags/tag160.xml"/><Relationship Id="rId101" Type="http://schemas.openxmlformats.org/officeDocument/2006/relationships/tags" Target="../tags/tag183.xml"/><Relationship Id="rId143" Type="http://schemas.openxmlformats.org/officeDocument/2006/relationships/tags" Target="../tags/tag225.xml"/><Relationship Id="rId185" Type="http://schemas.openxmlformats.org/officeDocument/2006/relationships/tags" Target="../tags/tag267.xml"/><Relationship Id="rId350" Type="http://schemas.openxmlformats.org/officeDocument/2006/relationships/tags" Target="../tags/tag432.xml"/><Relationship Id="rId406" Type="http://schemas.openxmlformats.org/officeDocument/2006/relationships/tags" Target="../tags/tag488.xml"/><Relationship Id="rId9" Type="http://schemas.openxmlformats.org/officeDocument/2006/relationships/tags" Target="../tags/tag91.xml"/><Relationship Id="rId210" Type="http://schemas.openxmlformats.org/officeDocument/2006/relationships/tags" Target="../tags/tag292.xml"/><Relationship Id="rId392" Type="http://schemas.openxmlformats.org/officeDocument/2006/relationships/tags" Target="../tags/tag474.xml"/><Relationship Id="rId252" Type="http://schemas.openxmlformats.org/officeDocument/2006/relationships/tags" Target="../tags/tag334.xml"/><Relationship Id="rId294" Type="http://schemas.openxmlformats.org/officeDocument/2006/relationships/tags" Target="../tags/tag376.xml"/><Relationship Id="rId308" Type="http://schemas.openxmlformats.org/officeDocument/2006/relationships/tags" Target="../tags/tag390.xml"/><Relationship Id="rId47" Type="http://schemas.openxmlformats.org/officeDocument/2006/relationships/tags" Target="../tags/tag129.xml"/><Relationship Id="rId89" Type="http://schemas.openxmlformats.org/officeDocument/2006/relationships/tags" Target="../tags/tag171.xml"/><Relationship Id="rId112" Type="http://schemas.openxmlformats.org/officeDocument/2006/relationships/tags" Target="../tags/tag194.xml"/><Relationship Id="rId154" Type="http://schemas.openxmlformats.org/officeDocument/2006/relationships/tags" Target="../tags/tag236.xml"/><Relationship Id="rId361" Type="http://schemas.openxmlformats.org/officeDocument/2006/relationships/tags" Target="../tags/tag443.xml"/><Relationship Id="rId196" Type="http://schemas.openxmlformats.org/officeDocument/2006/relationships/tags" Target="../tags/tag278.xml"/><Relationship Id="rId417" Type="http://schemas.openxmlformats.org/officeDocument/2006/relationships/slideLayout" Target="../slideLayouts/slideLayout4.xml"/><Relationship Id="rId16" Type="http://schemas.openxmlformats.org/officeDocument/2006/relationships/tags" Target="../tags/tag98.xml"/><Relationship Id="rId221" Type="http://schemas.openxmlformats.org/officeDocument/2006/relationships/tags" Target="../tags/tag303.xml"/><Relationship Id="rId263" Type="http://schemas.openxmlformats.org/officeDocument/2006/relationships/tags" Target="../tags/tag345.xml"/><Relationship Id="rId319" Type="http://schemas.openxmlformats.org/officeDocument/2006/relationships/tags" Target="../tags/tag401.xml"/><Relationship Id="rId58" Type="http://schemas.openxmlformats.org/officeDocument/2006/relationships/tags" Target="../tags/tag140.xml"/><Relationship Id="rId123" Type="http://schemas.openxmlformats.org/officeDocument/2006/relationships/tags" Target="../tags/tag205.xml"/><Relationship Id="rId330" Type="http://schemas.openxmlformats.org/officeDocument/2006/relationships/tags" Target="../tags/tag412.xml"/><Relationship Id="rId165" Type="http://schemas.openxmlformats.org/officeDocument/2006/relationships/tags" Target="../tags/tag247.xml"/><Relationship Id="rId372" Type="http://schemas.openxmlformats.org/officeDocument/2006/relationships/tags" Target="../tags/tag454.xml"/><Relationship Id="rId232" Type="http://schemas.openxmlformats.org/officeDocument/2006/relationships/tags" Target="../tags/tag314.xml"/><Relationship Id="rId274" Type="http://schemas.openxmlformats.org/officeDocument/2006/relationships/tags" Target="../tags/tag356.xml"/><Relationship Id="rId27" Type="http://schemas.openxmlformats.org/officeDocument/2006/relationships/tags" Target="../tags/tag109.xml"/><Relationship Id="rId69" Type="http://schemas.openxmlformats.org/officeDocument/2006/relationships/tags" Target="../tags/tag151.xml"/><Relationship Id="rId134" Type="http://schemas.openxmlformats.org/officeDocument/2006/relationships/tags" Target="../tags/tag216.xml"/><Relationship Id="rId80" Type="http://schemas.openxmlformats.org/officeDocument/2006/relationships/tags" Target="../tags/tag162.xml"/><Relationship Id="rId176" Type="http://schemas.openxmlformats.org/officeDocument/2006/relationships/tags" Target="../tags/tag258.xml"/><Relationship Id="rId341" Type="http://schemas.openxmlformats.org/officeDocument/2006/relationships/tags" Target="../tags/tag423.xml"/><Relationship Id="rId383" Type="http://schemas.openxmlformats.org/officeDocument/2006/relationships/tags" Target="../tags/tag465.xml"/><Relationship Id="rId201" Type="http://schemas.openxmlformats.org/officeDocument/2006/relationships/tags" Target="../tags/tag283.xml"/><Relationship Id="rId222" Type="http://schemas.openxmlformats.org/officeDocument/2006/relationships/tags" Target="../tags/tag304.xml"/><Relationship Id="rId243" Type="http://schemas.openxmlformats.org/officeDocument/2006/relationships/tags" Target="../tags/tag325.xml"/><Relationship Id="rId264" Type="http://schemas.openxmlformats.org/officeDocument/2006/relationships/tags" Target="../tags/tag346.xml"/><Relationship Id="rId285" Type="http://schemas.openxmlformats.org/officeDocument/2006/relationships/tags" Target="../tags/tag367.xml"/><Relationship Id="rId17" Type="http://schemas.openxmlformats.org/officeDocument/2006/relationships/tags" Target="../tags/tag99.xml"/><Relationship Id="rId38" Type="http://schemas.openxmlformats.org/officeDocument/2006/relationships/tags" Target="../tags/tag120.xml"/><Relationship Id="rId59" Type="http://schemas.openxmlformats.org/officeDocument/2006/relationships/tags" Target="../tags/tag141.xml"/><Relationship Id="rId103" Type="http://schemas.openxmlformats.org/officeDocument/2006/relationships/tags" Target="../tags/tag185.xml"/><Relationship Id="rId124" Type="http://schemas.openxmlformats.org/officeDocument/2006/relationships/tags" Target="../tags/tag206.xml"/><Relationship Id="rId310" Type="http://schemas.openxmlformats.org/officeDocument/2006/relationships/tags" Target="../tags/tag392.xml"/><Relationship Id="rId70" Type="http://schemas.openxmlformats.org/officeDocument/2006/relationships/tags" Target="../tags/tag152.xml"/><Relationship Id="rId91" Type="http://schemas.openxmlformats.org/officeDocument/2006/relationships/tags" Target="../tags/tag173.xml"/><Relationship Id="rId145" Type="http://schemas.openxmlformats.org/officeDocument/2006/relationships/tags" Target="../tags/tag227.xml"/><Relationship Id="rId166" Type="http://schemas.openxmlformats.org/officeDocument/2006/relationships/tags" Target="../tags/tag248.xml"/><Relationship Id="rId187" Type="http://schemas.openxmlformats.org/officeDocument/2006/relationships/tags" Target="../tags/tag269.xml"/><Relationship Id="rId331" Type="http://schemas.openxmlformats.org/officeDocument/2006/relationships/tags" Target="../tags/tag413.xml"/><Relationship Id="rId352" Type="http://schemas.openxmlformats.org/officeDocument/2006/relationships/tags" Target="../tags/tag434.xml"/><Relationship Id="rId373" Type="http://schemas.openxmlformats.org/officeDocument/2006/relationships/tags" Target="../tags/tag455.xml"/><Relationship Id="rId394" Type="http://schemas.openxmlformats.org/officeDocument/2006/relationships/tags" Target="../tags/tag476.xml"/><Relationship Id="rId408" Type="http://schemas.openxmlformats.org/officeDocument/2006/relationships/tags" Target="../tags/tag490.xml"/><Relationship Id="rId1" Type="http://schemas.openxmlformats.org/officeDocument/2006/relationships/tags" Target="../tags/tag83.xml"/><Relationship Id="rId212" Type="http://schemas.openxmlformats.org/officeDocument/2006/relationships/tags" Target="../tags/tag294.xml"/><Relationship Id="rId233" Type="http://schemas.openxmlformats.org/officeDocument/2006/relationships/tags" Target="../tags/tag315.xml"/><Relationship Id="rId254" Type="http://schemas.openxmlformats.org/officeDocument/2006/relationships/tags" Target="../tags/tag336.xml"/><Relationship Id="rId28" Type="http://schemas.openxmlformats.org/officeDocument/2006/relationships/tags" Target="../tags/tag110.xml"/><Relationship Id="rId49" Type="http://schemas.openxmlformats.org/officeDocument/2006/relationships/tags" Target="../tags/tag131.xml"/><Relationship Id="rId114" Type="http://schemas.openxmlformats.org/officeDocument/2006/relationships/tags" Target="../tags/tag196.xml"/><Relationship Id="rId275" Type="http://schemas.openxmlformats.org/officeDocument/2006/relationships/tags" Target="../tags/tag357.xml"/><Relationship Id="rId296" Type="http://schemas.openxmlformats.org/officeDocument/2006/relationships/tags" Target="../tags/tag378.xml"/><Relationship Id="rId300" Type="http://schemas.openxmlformats.org/officeDocument/2006/relationships/tags" Target="../tags/tag382.xml"/><Relationship Id="rId60" Type="http://schemas.openxmlformats.org/officeDocument/2006/relationships/tags" Target="../tags/tag142.xml"/><Relationship Id="rId81" Type="http://schemas.openxmlformats.org/officeDocument/2006/relationships/tags" Target="../tags/tag163.xml"/><Relationship Id="rId135" Type="http://schemas.openxmlformats.org/officeDocument/2006/relationships/tags" Target="../tags/tag217.xml"/><Relationship Id="rId156" Type="http://schemas.openxmlformats.org/officeDocument/2006/relationships/tags" Target="../tags/tag238.xml"/><Relationship Id="rId177" Type="http://schemas.openxmlformats.org/officeDocument/2006/relationships/tags" Target="../tags/tag259.xml"/><Relationship Id="rId198" Type="http://schemas.openxmlformats.org/officeDocument/2006/relationships/tags" Target="../tags/tag280.xml"/><Relationship Id="rId321" Type="http://schemas.openxmlformats.org/officeDocument/2006/relationships/tags" Target="../tags/tag403.xml"/><Relationship Id="rId342" Type="http://schemas.openxmlformats.org/officeDocument/2006/relationships/tags" Target="../tags/tag424.xml"/><Relationship Id="rId363" Type="http://schemas.openxmlformats.org/officeDocument/2006/relationships/tags" Target="../tags/tag445.xml"/><Relationship Id="rId384" Type="http://schemas.openxmlformats.org/officeDocument/2006/relationships/tags" Target="../tags/tag466.xml"/><Relationship Id="rId202" Type="http://schemas.openxmlformats.org/officeDocument/2006/relationships/tags" Target="../tags/tag284.xml"/><Relationship Id="rId223" Type="http://schemas.openxmlformats.org/officeDocument/2006/relationships/tags" Target="../tags/tag305.xml"/><Relationship Id="rId244" Type="http://schemas.openxmlformats.org/officeDocument/2006/relationships/tags" Target="../tags/tag326.xml"/><Relationship Id="rId18" Type="http://schemas.openxmlformats.org/officeDocument/2006/relationships/tags" Target="../tags/tag100.xml"/><Relationship Id="rId39" Type="http://schemas.openxmlformats.org/officeDocument/2006/relationships/tags" Target="../tags/tag121.xml"/><Relationship Id="rId265" Type="http://schemas.openxmlformats.org/officeDocument/2006/relationships/tags" Target="../tags/tag347.xml"/><Relationship Id="rId286" Type="http://schemas.openxmlformats.org/officeDocument/2006/relationships/tags" Target="../tags/tag368.xml"/><Relationship Id="rId50" Type="http://schemas.openxmlformats.org/officeDocument/2006/relationships/tags" Target="../tags/tag132.xml"/><Relationship Id="rId104" Type="http://schemas.openxmlformats.org/officeDocument/2006/relationships/tags" Target="../tags/tag186.xml"/><Relationship Id="rId125" Type="http://schemas.openxmlformats.org/officeDocument/2006/relationships/tags" Target="../tags/tag207.xml"/><Relationship Id="rId146" Type="http://schemas.openxmlformats.org/officeDocument/2006/relationships/tags" Target="../tags/tag228.xml"/><Relationship Id="rId167" Type="http://schemas.openxmlformats.org/officeDocument/2006/relationships/tags" Target="../tags/tag249.xml"/><Relationship Id="rId188" Type="http://schemas.openxmlformats.org/officeDocument/2006/relationships/tags" Target="../tags/tag270.xml"/><Relationship Id="rId311" Type="http://schemas.openxmlformats.org/officeDocument/2006/relationships/tags" Target="../tags/tag393.xml"/><Relationship Id="rId332" Type="http://schemas.openxmlformats.org/officeDocument/2006/relationships/tags" Target="../tags/tag414.xml"/><Relationship Id="rId353" Type="http://schemas.openxmlformats.org/officeDocument/2006/relationships/tags" Target="../tags/tag435.xml"/><Relationship Id="rId374" Type="http://schemas.openxmlformats.org/officeDocument/2006/relationships/tags" Target="../tags/tag456.xml"/><Relationship Id="rId395" Type="http://schemas.openxmlformats.org/officeDocument/2006/relationships/tags" Target="../tags/tag477.xml"/><Relationship Id="rId409" Type="http://schemas.openxmlformats.org/officeDocument/2006/relationships/tags" Target="../tags/tag491.xml"/><Relationship Id="rId71" Type="http://schemas.openxmlformats.org/officeDocument/2006/relationships/tags" Target="../tags/tag153.xml"/><Relationship Id="rId92" Type="http://schemas.openxmlformats.org/officeDocument/2006/relationships/tags" Target="../tags/tag174.xml"/><Relationship Id="rId213" Type="http://schemas.openxmlformats.org/officeDocument/2006/relationships/tags" Target="../tags/tag295.xml"/><Relationship Id="rId234" Type="http://schemas.openxmlformats.org/officeDocument/2006/relationships/tags" Target="../tags/tag316.xml"/><Relationship Id="rId2" Type="http://schemas.openxmlformats.org/officeDocument/2006/relationships/tags" Target="../tags/tag84.xml"/><Relationship Id="rId29" Type="http://schemas.openxmlformats.org/officeDocument/2006/relationships/tags" Target="../tags/tag111.xml"/><Relationship Id="rId255" Type="http://schemas.openxmlformats.org/officeDocument/2006/relationships/tags" Target="../tags/tag337.xml"/><Relationship Id="rId276" Type="http://schemas.openxmlformats.org/officeDocument/2006/relationships/tags" Target="../tags/tag358.xml"/><Relationship Id="rId297" Type="http://schemas.openxmlformats.org/officeDocument/2006/relationships/tags" Target="../tags/tag379.xml"/><Relationship Id="rId40" Type="http://schemas.openxmlformats.org/officeDocument/2006/relationships/tags" Target="../tags/tag122.xml"/><Relationship Id="rId115" Type="http://schemas.openxmlformats.org/officeDocument/2006/relationships/tags" Target="../tags/tag197.xml"/><Relationship Id="rId136" Type="http://schemas.openxmlformats.org/officeDocument/2006/relationships/tags" Target="../tags/tag218.xml"/><Relationship Id="rId157" Type="http://schemas.openxmlformats.org/officeDocument/2006/relationships/tags" Target="../tags/tag239.xml"/><Relationship Id="rId178" Type="http://schemas.openxmlformats.org/officeDocument/2006/relationships/tags" Target="../tags/tag260.xml"/><Relationship Id="rId301" Type="http://schemas.openxmlformats.org/officeDocument/2006/relationships/tags" Target="../tags/tag383.xml"/><Relationship Id="rId322" Type="http://schemas.openxmlformats.org/officeDocument/2006/relationships/tags" Target="../tags/tag404.xml"/><Relationship Id="rId343" Type="http://schemas.openxmlformats.org/officeDocument/2006/relationships/tags" Target="../tags/tag425.xml"/><Relationship Id="rId364" Type="http://schemas.openxmlformats.org/officeDocument/2006/relationships/tags" Target="../tags/tag446.xml"/><Relationship Id="rId61" Type="http://schemas.openxmlformats.org/officeDocument/2006/relationships/tags" Target="../tags/tag143.xml"/><Relationship Id="rId82" Type="http://schemas.openxmlformats.org/officeDocument/2006/relationships/tags" Target="../tags/tag164.xml"/><Relationship Id="rId199" Type="http://schemas.openxmlformats.org/officeDocument/2006/relationships/tags" Target="../tags/tag281.xml"/><Relationship Id="rId203" Type="http://schemas.openxmlformats.org/officeDocument/2006/relationships/tags" Target="../tags/tag285.xml"/><Relationship Id="rId385" Type="http://schemas.openxmlformats.org/officeDocument/2006/relationships/tags" Target="../tags/tag467.xml"/><Relationship Id="rId19" Type="http://schemas.openxmlformats.org/officeDocument/2006/relationships/tags" Target="../tags/tag101.xml"/><Relationship Id="rId224" Type="http://schemas.openxmlformats.org/officeDocument/2006/relationships/tags" Target="../tags/tag306.xml"/><Relationship Id="rId245" Type="http://schemas.openxmlformats.org/officeDocument/2006/relationships/tags" Target="../tags/tag327.xml"/><Relationship Id="rId266" Type="http://schemas.openxmlformats.org/officeDocument/2006/relationships/tags" Target="../tags/tag348.xml"/><Relationship Id="rId287" Type="http://schemas.openxmlformats.org/officeDocument/2006/relationships/tags" Target="../tags/tag369.xml"/><Relationship Id="rId410" Type="http://schemas.openxmlformats.org/officeDocument/2006/relationships/tags" Target="../tags/tag492.xml"/><Relationship Id="rId30" Type="http://schemas.openxmlformats.org/officeDocument/2006/relationships/tags" Target="../tags/tag112.xml"/><Relationship Id="rId105" Type="http://schemas.openxmlformats.org/officeDocument/2006/relationships/tags" Target="../tags/tag187.xml"/><Relationship Id="rId126" Type="http://schemas.openxmlformats.org/officeDocument/2006/relationships/tags" Target="../tags/tag208.xml"/><Relationship Id="rId147" Type="http://schemas.openxmlformats.org/officeDocument/2006/relationships/tags" Target="../tags/tag229.xml"/><Relationship Id="rId168" Type="http://schemas.openxmlformats.org/officeDocument/2006/relationships/tags" Target="../tags/tag250.xml"/><Relationship Id="rId312" Type="http://schemas.openxmlformats.org/officeDocument/2006/relationships/tags" Target="../tags/tag394.xml"/><Relationship Id="rId333" Type="http://schemas.openxmlformats.org/officeDocument/2006/relationships/tags" Target="../tags/tag415.xml"/><Relationship Id="rId354" Type="http://schemas.openxmlformats.org/officeDocument/2006/relationships/tags" Target="../tags/tag436.xml"/><Relationship Id="rId51" Type="http://schemas.openxmlformats.org/officeDocument/2006/relationships/tags" Target="../tags/tag133.xml"/><Relationship Id="rId72" Type="http://schemas.openxmlformats.org/officeDocument/2006/relationships/tags" Target="../tags/tag154.xml"/><Relationship Id="rId93" Type="http://schemas.openxmlformats.org/officeDocument/2006/relationships/tags" Target="../tags/tag175.xml"/><Relationship Id="rId189" Type="http://schemas.openxmlformats.org/officeDocument/2006/relationships/tags" Target="../tags/tag271.xml"/><Relationship Id="rId375" Type="http://schemas.openxmlformats.org/officeDocument/2006/relationships/tags" Target="../tags/tag457.xml"/><Relationship Id="rId396" Type="http://schemas.openxmlformats.org/officeDocument/2006/relationships/tags" Target="../tags/tag478.xml"/><Relationship Id="rId3" Type="http://schemas.openxmlformats.org/officeDocument/2006/relationships/tags" Target="../tags/tag85.xml"/><Relationship Id="rId214" Type="http://schemas.openxmlformats.org/officeDocument/2006/relationships/tags" Target="../tags/tag296.xml"/><Relationship Id="rId235" Type="http://schemas.openxmlformats.org/officeDocument/2006/relationships/tags" Target="../tags/tag317.xml"/><Relationship Id="rId256" Type="http://schemas.openxmlformats.org/officeDocument/2006/relationships/tags" Target="../tags/tag338.xml"/><Relationship Id="rId277" Type="http://schemas.openxmlformats.org/officeDocument/2006/relationships/tags" Target="../tags/tag359.xml"/><Relationship Id="rId298" Type="http://schemas.openxmlformats.org/officeDocument/2006/relationships/tags" Target="../tags/tag380.xml"/><Relationship Id="rId400" Type="http://schemas.openxmlformats.org/officeDocument/2006/relationships/tags" Target="../tags/tag482.xml"/><Relationship Id="rId116" Type="http://schemas.openxmlformats.org/officeDocument/2006/relationships/tags" Target="../tags/tag198.xml"/><Relationship Id="rId137" Type="http://schemas.openxmlformats.org/officeDocument/2006/relationships/tags" Target="../tags/tag219.xml"/><Relationship Id="rId158" Type="http://schemas.openxmlformats.org/officeDocument/2006/relationships/tags" Target="../tags/tag240.xml"/><Relationship Id="rId302" Type="http://schemas.openxmlformats.org/officeDocument/2006/relationships/tags" Target="../tags/tag384.xml"/><Relationship Id="rId323" Type="http://schemas.openxmlformats.org/officeDocument/2006/relationships/tags" Target="../tags/tag405.xml"/><Relationship Id="rId344" Type="http://schemas.openxmlformats.org/officeDocument/2006/relationships/tags" Target="../tags/tag426.xml"/><Relationship Id="rId20" Type="http://schemas.openxmlformats.org/officeDocument/2006/relationships/tags" Target="../tags/tag102.xml"/><Relationship Id="rId41" Type="http://schemas.openxmlformats.org/officeDocument/2006/relationships/tags" Target="../tags/tag123.xml"/><Relationship Id="rId62" Type="http://schemas.openxmlformats.org/officeDocument/2006/relationships/tags" Target="../tags/tag144.xml"/><Relationship Id="rId83" Type="http://schemas.openxmlformats.org/officeDocument/2006/relationships/tags" Target="../tags/tag165.xml"/><Relationship Id="rId179" Type="http://schemas.openxmlformats.org/officeDocument/2006/relationships/tags" Target="../tags/tag261.xml"/><Relationship Id="rId365" Type="http://schemas.openxmlformats.org/officeDocument/2006/relationships/tags" Target="../tags/tag447.xml"/><Relationship Id="rId386" Type="http://schemas.openxmlformats.org/officeDocument/2006/relationships/tags" Target="../tags/tag468.xml"/><Relationship Id="rId190" Type="http://schemas.openxmlformats.org/officeDocument/2006/relationships/tags" Target="../tags/tag272.xml"/><Relationship Id="rId204" Type="http://schemas.openxmlformats.org/officeDocument/2006/relationships/tags" Target="../tags/tag286.xml"/><Relationship Id="rId225" Type="http://schemas.openxmlformats.org/officeDocument/2006/relationships/tags" Target="../tags/tag307.xml"/><Relationship Id="rId246" Type="http://schemas.openxmlformats.org/officeDocument/2006/relationships/tags" Target="../tags/tag328.xml"/><Relationship Id="rId267" Type="http://schemas.openxmlformats.org/officeDocument/2006/relationships/tags" Target="../tags/tag349.xml"/><Relationship Id="rId288" Type="http://schemas.openxmlformats.org/officeDocument/2006/relationships/tags" Target="../tags/tag370.xml"/><Relationship Id="rId411" Type="http://schemas.openxmlformats.org/officeDocument/2006/relationships/tags" Target="../tags/tag493.xml"/><Relationship Id="rId106" Type="http://schemas.openxmlformats.org/officeDocument/2006/relationships/tags" Target="../tags/tag188.xml"/><Relationship Id="rId127" Type="http://schemas.openxmlformats.org/officeDocument/2006/relationships/tags" Target="../tags/tag209.xml"/><Relationship Id="rId313" Type="http://schemas.openxmlformats.org/officeDocument/2006/relationships/tags" Target="../tags/tag395.xml"/><Relationship Id="rId10" Type="http://schemas.openxmlformats.org/officeDocument/2006/relationships/tags" Target="../tags/tag92.xml"/><Relationship Id="rId31" Type="http://schemas.openxmlformats.org/officeDocument/2006/relationships/tags" Target="../tags/tag113.xml"/><Relationship Id="rId52" Type="http://schemas.openxmlformats.org/officeDocument/2006/relationships/tags" Target="../tags/tag134.xml"/><Relationship Id="rId73" Type="http://schemas.openxmlformats.org/officeDocument/2006/relationships/tags" Target="../tags/tag155.xml"/><Relationship Id="rId94" Type="http://schemas.openxmlformats.org/officeDocument/2006/relationships/tags" Target="../tags/tag176.xml"/><Relationship Id="rId148" Type="http://schemas.openxmlformats.org/officeDocument/2006/relationships/tags" Target="../tags/tag230.xml"/><Relationship Id="rId169" Type="http://schemas.openxmlformats.org/officeDocument/2006/relationships/tags" Target="../tags/tag251.xml"/><Relationship Id="rId334" Type="http://schemas.openxmlformats.org/officeDocument/2006/relationships/tags" Target="../tags/tag416.xml"/><Relationship Id="rId355" Type="http://schemas.openxmlformats.org/officeDocument/2006/relationships/tags" Target="../tags/tag437.xml"/><Relationship Id="rId376" Type="http://schemas.openxmlformats.org/officeDocument/2006/relationships/tags" Target="../tags/tag458.xml"/><Relationship Id="rId397" Type="http://schemas.openxmlformats.org/officeDocument/2006/relationships/tags" Target="../tags/tag479.xml"/><Relationship Id="rId4" Type="http://schemas.openxmlformats.org/officeDocument/2006/relationships/tags" Target="../tags/tag86.xml"/><Relationship Id="rId180" Type="http://schemas.openxmlformats.org/officeDocument/2006/relationships/tags" Target="../tags/tag262.xml"/><Relationship Id="rId215" Type="http://schemas.openxmlformats.org/officeDocument/2006/relationships/tags" Target="../tags/tag297.xml"/><Relationship Id="rId236" Type="http://schemas.openxmlformats.org/officeDocument/2006/relationships/tags" Target="../tags/tag318.xml"/><Relationship Id="rId257" Type="http://schemas.openxmlformats.org/officeDocument/2006/relationships/tags" Target="../tags/tag339.xml"/><Relationship Id="rId278" Type="http://schemas.openxmlformats.org/officeDocument/2006/relationships/tags" Target="../tags/tag360.xml"/><Relationship Id="rId401" Type="http://schemas.openxmlformats.org/officeDocument/2006/relationships/tags" Target="../tags/tag483.xml"/><Relationship Id="rId303" Type="http://schemas.openxmlformats.org/officeDocument/2006/relationships/tags" Target="../tags/tag385.xml"/><Relationship Id="rId42" Type="http://schemas.openxmlformats.org/officeDocument/2006/relationships/tags" Target="../tags/tag124.xml"/><Relationship Id="rId84" Type="http://schemas.openxmlformats.org/officeDocument/2006/relationships/tags" Target="../tags/tag166.xml"/><Relationship Id="rId138" Type="http://schemas.openxmlformats.org/officeDocument/2006/relationships/tags" Target="../tags/tag220.xml"/><Relationship Id="rId345" Type="http://schemas.openxmlformats.org/officeDocument/2006/relationships/tags" Target="../tags/tag427.xml"/><Relationship Id="rId387" Type="http://schemas.openxmlformats.org/officeDocument/2006/relationships/tags" Target="../tags/tag469.xml"/><Relationship Id="rId191" Type="http://schemas.openxmlformats.org/officeDocument/2006/relationships/tags" Target="../tags/tag273.xml"/><Relationship Id="rId205" Type="http://schemas.openxmlformats.org/officeDocument/2006/relationships/tags" Target="../tags/tag287.xml"/><Relationship Id="rId247" Type="http://schemas.openxmlformats.org/officeDocument/2006/relationships/tags" Target="../tags/tag329.xml"/><Relationship Id="rId412" Type="http://schemas.openxmlformats.org/officeDocument/2006/relationships/tags" Target="../tags/tag494.xml"/><Relationship Id="rId107" Type="http://schemas.openxmlformats.org/officeDocument/2006/relationships/tags" Target="../tags/tag189.xml"/><Relationship Id="rId289" Type="http://schemas.openxmlformats.org/officeDocument/2006/relationships/tags" Target="../tags/tag371.xml"/><Relationship Id="rId11" Type="http://schemas.openxmlformats.org/officeDocument/2006/relationships/tags" Target="../tags/tag93.xml"/><Relationship Id="rId53" Type="http://schemas.openxmlformats.org/officeDocument/2006/relationships/tags" Target="../tags/tag135.xml"/><Relationship Id="rId149" Type="http://schemas.openxmlformats.org/officeDocument/2006/relationships/tags" Target="../tags/tag231.xml"/><Relationship Id="rId314" Type="http://schemas.openxmlformats.org/officeDocument/2006/relationships/tags" Target="../tags/tag396.xml"/><Relationship Id="rId356" Type="http://schemas.openxmlformats.org/officeDocument/2006/relationships/tags" Target="../tags/tag438.xml"/><Relationship Id="rId398" Type="http://schemas.openxmlformats.org/officeDocument/2006/relationships/tags" Target="../tags/tag480.xml"/><Relationship Id="rId95" Type="http://schemas.openxmlformats.org/officeDocument/2006/relationships/tags" Target="../tags/tag177.xml"/><Relationship Id="rId160" Type="http://schemas.openxmlformats.org/officeDocument/2006/relationships/tags" Target="../tags/tag242.xml"/><Relationship Id="rId216" Type="http://schemas.openxmlformats.org/officeDocument/2006/relationships/tags" Target="../tags/tag298.xml"/><Relationship Id="rId258" Type="http://schemas.openxmlformats.org/officeDocument/2006/relationships/tags" Target="../tags/tag340.xml"/><Relationship Id="rId22" Type="http://schemas.openxmlformats.org/officeDocument/2006/relationships/tags" Target="../tags/tag104.xml"/><Relationship Id="rId64" Type="http://schemas.openxmlformats.org/officeDocument/2006/relationships/tags" Target="../tags/tag146.xml"/><Relationship Id="rId118" Type="http://schemas.openxmlformats.org/officeDocument/2006/relationships/tags" Target="../tags/tag200.xml"/><Relationship Id="rId325" Type="http://schemas.openxmlformats.org/officeDocument/2006/relationships/tags" Target="../tags/tag407.xml"/><Relationship Id="rId367" Type="http://schemas.openxmlformats.org/officeDocument/2006/relationships/tags" Target="../tags/tag449.xml"/><Relationship Id="rId171" Type="http://schemas.openxmlformats.org/officeDocument/2006/relationships/tags" Target="../tags/tag253.xml"/><Relationship Id="rId227" Type="http://schemas.openxmlformats.org/officeDocument/2006/relationships/tags" Target="../tags/tag309.xml"/><Relationship Id="rId269" Type="http://schemas.openxmlformats.org/officeDocument/2006/relationships/tags" Target="../tags/tag351.xml"/><Relationship Id="rId33" Type="http://schemas.openxmlformats.org/officeDocument/2006/relationships/tags" Target="../tags/tag115.xml"/><Relationship Id="rId129" Type="http://schemas.openxmlformats.org/officeDocument/2006/relationships/tags" Target="../tags/tag211.xml"/><Relationship Id="rId280" Type="http://schemas.openxmlformats.org/officeDocument/2006/relationships/tags" Target="../tags/tag362.xml"/><Relationship Id="rId336" Type="http://schemas.openxmlformats.org/officeDocument/2006/relationships/tags" Target="../tags/tag418.xml"/><Relationship Id="rId75" Type="http://schemas.openxmlformats.org/officeDocument/2006/relationships/tags" Target="../tags/tag157.xml"/><Relationship Id="rId140" Type="http://schemas.openxmlformats.org/officeDocument/2006/relationships/tags" Target="../tags/tag222.xml"/><Relationship Id="rId182" Type="http://schemas.openxmlformats.org/officeDocument/2006/relationships/tags" Target="../tags/tag264.xml"/><Relationship Id="rId378" Type="http://schemas.openxmlformats.org/officeDocument/2006/relationships/tags" Target="../tags/tag460.xml"/><Relationship Id="rId403" Type="http://schemas.openxmlformats.org/officeDocument/2006/relationships/tags" Target="../tags/tag485.xml"/><Relationship Id="rId6" Type="http://schemas.openxmlformats.org/officeDocument/2006/relationships/tags" Target="../tags/tag88.xml"/><Relationship Id="rId238" Type="http://schemas.openxmlformats.org/officeDocument/2006/relationships/tags" Target="../tags/tag320.xml"/><Relationship Id="rId291" Type="http://schemas.openxmlformats.org/officeDocument/2006/relationships/tags" Target="../tags/tag373.xml"/><Relationship Id="rId305" Type="http://schemas.openxmlformats.org/officeDocument/2006/relationships/tags" Target="../tags/tag387.xml"/><Relationship Id="rId347" Type="http://schemas.openxmlformats.org/officeDocument/2006/relationships/tags" Target="../tags/tag429.xml"/><Relationship Id="rId44" Type="http://schemas.openxmlformats.org/officeDocument/2006/relationships/tags" Target="../tags/tag126.xml"/><Relationship Id="rId86" Type="http://schemas.openxmlformats.org/officeDocument/2006/relationships/tags" Target="../tags/tag168.xml"/><Relationship Id="rId151" Type="http://schemas.openxmlformats.org/officeDocument/2006/relationships/tags" Target="../tags/tag233.xml"/><Relationship Id="rId389" Type="http://schemas.openxmlformats.org/officeDocument/2006/relationships/tags" Target="../tags/tag471.xml"/><Relationship Id="rId193" Type="http://schemas.openxmlformats.org/officeDocument/2006/relationships/tags" Target="../tags/tag275.xml"/><Relationship Id="rId207" Type="http://schemas.openxmlformats.org/officeDocument/2006/relationships/tags" Target="../tags/tag289.xml"/><Relationship Id="rId249" Type="http://schemas.openxmlformats.org/officeDocument/2006/relationships/tags" Target="../tags/tag331.xml"/><Relationship Id="rId414" Type="http://schemas.openxmlformats.org/officeDocument/2006/relationships/tags" Target="../tags/tag496.xml"/><Relationship Id="rId13" Type="http://schemas.openxmlformats.org/officeDocument/2006/relationships/tags" Target="../tags/tag95.xml"/><Relationship Id="rId109" Type="http://schemas.openxmlformats.org/officeDocument/2006/relationships/tags" Target="../tags/tag191.xml"/><Relationship Id="rId260" Type="http://schemas.openxmlformats.org/officeDocument/2006/relationships/tags" Target="../tags/tag342.xml"/><Relationship Id="rId316" Type="http://schemas.openxmlformats.org/officeDocument/2006/relationships/tags" Target="../tags/tag398.xml"/><Relationship Id="rId55" Type="http://schemas.openxmlformats.org/officeDocument/2006/relationships/tags" Target="../tags/tag137.xml"/><Relationship Id="rId97" Type="http://schemas.openxmlformats.org/officeDocument/2006/relationships/tags" Target="../tags/tag179.xml"/><Relationship Id="rId120" Type="http://schemas.openxmlformats.org/officeDocument/2006/relationships/tags" Target="../tags/tag202.xml"/><Relationship Id="rId358" Type="http://schemas.openxmlformats.org/officeDocument/2006/relationships/tags" Target="../tags/tag440.xml"/><Relationship Id="rId162" Type="http://schemas.openxmlformats.org/officeDocument/2006/relationships/tags" Target="../tags/tag244.xml"/><Relationship Id="rId218" Type="http://schemas.openxmlformats.org/officeDocument/2006/relationships/tags" Target="../tags/tag300.xml"/><Relationship Id="rId271" Type="http://schemas.openxmlformats.org/officeDocument/2006/relationships/tags" Target="../tags/tag353.xml"/><Relationship Id="rId24" Type="http://schemas.openxmlformats.org/officeDocument/2006/relationships/tags" Target="../tags/tag106.xml"/><Relationship Id="rId66" Type="http://schemas.openxmlformats.org/officeDocument/2006/relationships/tags" Target="../tags/tag148.xml"/><Relationship Id="rId131" Type="http://schemas.openxmlformats.org/officeDocument/2006/relationships/tags" Target="../tags/tag213.xml"/><Relationship Id="rId327" Type="http://schemas.openxmlformats.org/officeDocument/2006/relationships/tags" Target="../tags/tag409.xml"/><Relationship Id="rId369" Type="http://schemas.openxmlformats.org/officeDocument/2006/relationships/tags" Target="../tags/tag451.xml"/><Relationship Id="rId173" Type="http://schemas.openxmlformats.org/officeDocument/2006/relationships/tags" Target="../tags/tag255.xml"/><Relationship Id="rId229" Type="http://schemas.openxmlformats.org/officeDocument/2006/relationships/tags" Target="../tags/tag311.xml"/><Relationship Id="rId380" Type="http://schemas.openxmlformats.org/officeDocument/2006/relationships/tags" Target="../tags/tag462.xml"/><Relationship Id="rId240" Type="http://schemas.openxmlformats.org/officeDocument/2006/relationships/tags" Target="../tags/tag322.xml"/><Relationship Id="rId35" Type="http://schemas.openxmlformats.org/officeDocument/2006/relationships/tags" Target="../tags/tag117.xml"/><Relationship Id="rId77" Type="http://schemas.openxmlformats.org/officeDocument/2006/relationships/tags" Target="../tags/tag159.xml"/><Relationship Id="rId100" Type="http://schemas.openxmlformats.org/officeDocument/2006/relationships/tags" Target="../tags/tag182.xml"/><Relationship Id="rId282" Type="http://schemas.openxmlformats.org/officeDocument/2006/relationships/tags" Target="../tags/tag364.xml"/><Relationship Id="rId338" Type="http://schemas.openxmlformats.org/officeDocument/2006/relationships/tags" Target="../tags/tag420.xml"/><Relationship Id="rId8" Type="http://schemas.openxmlformats.org/officeDocument/2006/relationships/tags" Target="../tags/tag90.xml"/><Relationship Id="rId142" Type="http://schemas.openxmlformats.org/officeDocument/2006/relationships/tags" Target="../tags/tag224.xml"/><Relationship Id="rId184" Type="http://schemas.openxmlformats.org/officeDocument/2006/relationships/tags" Target="../tags/tag266.xml"/><Relationship Id="rId391" Type="http://schemas.openxmlformats.org/officeDocument/2006/relationships/tags" Target="../tags/tag473.xml"/><Relationship Id="rId405" Type="http://schemas.openxmlformats.org/officeDocument/2006/relationships/tags" Target="../tags/tag487.xml"/><Relationship Id="rId251" Type="http://schemas.openxmlformats.org/officeDocument/2006/relationships/tags" Target="../tags/tag333.xml"/><Relationship Id="rId46" Type="http://schemas.openxmlformats.org/officeDocument/2006/relationships/tags" Target="../tags/tag128.xml"/><Relationship Id="rId293" Type="http://schemas.openxmlformats.org/officeDocument/2006/relationships/tags" Target="../tags/tag375.xml"/><Relationship Id="rId307" Type="http://schemas.openxmlformats.org/officeDocument/2006/relationships/tags" Target="../tags/tag389.xml"/><Relationship Id="rId349" Type="http://schemas.openxmlformats.org/officeDocument/2006/relationships/tags" Target="../tags/tag431.xml"/><Relationship Id="rId88" Type="http://schemas.openxmlformats.org/officeDocument/2006/relationships/tags" Target="../tags/tag170.xml"/><Relationship Id="rId111" Type="http://schemas.openxmlformats.org/officeDocument/2006/relationships/tags" Target="../tags/tag193.xml"/><Relationship Id="rId153" Type="http://schemas.openxmlformats.org/officeDocument/2006/relationships/tags" Target="../tags/tag235.xml"/><Relationship Id="rId195" Type="http://schemas.openxmlformats.org/officeDocument/2006/relationships/tags" Target="../tags/tag277.xml"/><Relationship Id="rId209" Type="http://schemas.openxmlformats.org/officeDocument/2006/relationships/tags" Target="../tags/tag291.xml"/><Relationship Id="rId360" Type="http://schemas.openxmlformats.org/officeDocument/2006/relationships/tags" Target="../tags/tag442.xml"/><Relationship Id="rId416" Type="http://schemas.openxmlformats.org/officeDocument/2006/relationships/tags" Target="../tags/tag498.xml"/><Relationship Id="rId220" Type="http://schemas.openxmlformats.org/officeDocument/2006/relationships/tags" Target="../tags/tag302.xml"/><Relationship Id="rId15" Type="http://schemas.openxmlformats.org/officeDocument/2006/relationships/tags" Target="../tags/tag97.xml"/><Relationship Id="rId57" Type="http://schemas.openxmlformats.org/officeDocument/2006/relationships/tags" Target="../tags/tag139.xml"/><Relationship Id="rId262" Type="http://schemas.openxmlformats.org/officeDocument/2006/relationships/tags" Target="../tags/tag344.xml"/><Relationship Id="rId318" Type="http://schemas.openxmlformats.org/officeDocument/2006/relationships/tags" Target="../tags/tag400.xml"/><Relationship Id="rId99" Type="http://schemas.openxmlformats.org/officeDocument/2006/relationships/tags" Target="../tags/tag181.xml"/><Relationship Id="rId122" Type="http://schemas.openxmlformats.org/officeDocument/2006/relationships/tags" Target="../tags/tag204.xml"/><Relationship Id="rId164" Type="http://schemas.openxmlformats.org/officeDocument/2006/relationships/tags" Target="../tags/tag246.xml"/><Relationship Id="rId371" Type="http://schemas.openxmlformats.org/officeDocument/2006/relationships/tags" Target="../tags/tag453.xml"/><Relationship Id="rId26" Type="http://schemas.openxmlformats.org/officeDocument/2006/relationships/tags" Target="../tags/tag108.xml"/><Relationship Id="rId231" Type="http://schemas.openxmlformats.org/officeDocument/2006/relationships/tags" Target="../tags/tag313.xml"/><Relationship Id="rId273" Type="http://schemas.openxmlformats.org/officeDocument/2006/relationships/tags" Target="../tags/tag355.xml"/><Relationship Id="rId329" Type="http://schemas.openxmlformats.org/officeDocument/2006/relationships/tags" Target="../tags/tag411.xml"/><Relationship Id="rId68" Type="http://schemas.openxmlformats.org/officeDocument/2006/relationships/tags" Target="../tags/tag150.xml"/><Relationship Id="rId133" Type="http://schemas.openxmlformats.org/officeDocument/2006/relationships/tags" Target="../tags/tag215.xml"/><Relationship Id="rId175" Type="http://schemas.openxmlformats.org/officeDocument/2006/relationships/tags" Target="../tags/tag257.xml"/><Relationship Id="rId340" Type="http://schemas.openxmlformats.org/officeDocument/2006/relationships/tags" Target="../tags/tag422.xml"/><Relationship Id="rId200" Type="http://schemas.openxmlformats.org/officeDocument/2006/relationships/tags" Target="../tags/tag282.xml"/><Relationship Id="rId382" Type="http://schemas.openxmlformats.org/officeDocument/2006/relationships/tags" Target="../tags/tag464.xml"/><Relationship Id="rId242" Type="http://schemas.openxmlformats.org/officeDocument/2006/relationships/tags" Target="../tags/tag324.xml"/><Relationship Id="rId284" Type="http://schemas.openxmlformats.org/officeDocument/2006/relationships/tags" Target="../tags/tag366.xml"/><Relationship Id="rId37" Type="http://schemas.openxmlformats.org/officeDocument/2006/relationships/tags" Target="../tags/tag119.xml"/><Relationship Id="rId79" Type="http://schemas.openxmlformats.org/officeDocument/2006/relationships/tags" Target="../tags/tag161.xml"/><Relationship Id="rId102" Type="http://schemas.openxmlformats.org/officeDocument/2006/relationships/tags" Target="../tags/tag184.xml"/><Relationship Id="rId144" Type="http://schemas.openxmlformats.org/officeDocument/2006/relationships/tags" Target="../tags/tag226.xml"/><Relationship Id="rId90" Type="http://schemas.openxmlformats.org/officeDocument/2006/relationships/tags" Target="../tags/tag172.xml"/><Relationship Id="rId186" Type="http://schemas.openxmlformats.org/officeDocument/2006/relationships/tags" Target="../tags/tag268.xml"/><Relationship Id="rId351" Type="http://schemas.openxmlformats.org/officeDocument/2006/relationships/tags" Target="../tags/tag433.xml"/><Relationship Id="rId393" Type="http://schemas.openxmlformats.org/officeDocument/2006/relationships/tags" Target="../tags/tag475.xml"/><Relationship Id="rId407" Type="http://schemas.openxmlformats.org/officeDocument/2006/relationships/tags" Target="../tags/tag489.xml"/><Relationship Id="rId211" Type="http://schemas.openxmlformats.org/officeDocument/2006/relationships/tags" Target="../tags/tag293.xml"/><Relationship Id="rId253" Type="http://schemas.openxmlformats.org/officeDocument/2006/relationships/tags" Target="../tags/tag335.xml"/><Relationship Id="rId295" Type="http://schemas.openxmlformats.org/officeDocument/2006/relationships/tags" Target="../tags/tag377.xml"/><Relationship Id="rId309" Type="http://schemas.openxmlformats.org/officeDocument/2006/relationships/tags" Target="../tags/tag391.xml"/><Relationship Id="rId48" Type="http://schemas.openxmlformats.org/officeDocument/2006/relationships/tags" Target="../tags/tag130.xml"/><Relationship Id="rId113" Type="http://schemas.openxmlformats.org/officeDocument/2006/relationships/tags" Target="../tags/tag195.xml"/><Relationship Id="rId320" Type="http://schemas.openxmlformats.org/officeDocument/2006/relationships/tags" Target="../tags/tag402.xml"/><Relationship Id="rId155" Type="http://schemas.openxmlformats.org/officeDocument/2006/relationships/tags" Target="../tags/tag237.xml"/><Relationship Id="rId197" Type="http://schemas.openxmlformats.org/officeDocument/2006/relationships/tags" Target="../tags/tag279.xml"/><Relationship Id="rId362" Type="http://schemas.openxmlformats.org/officeDocument/2006/relationships/tags" Target="../tags/tag444.xml"/><Relationship Id="rId418"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499.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500.xml"/><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50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502.xml"/></Relationships>
</file>

<file path=ppt/slides/_rels/slide25.xml.rels><?xml version="1.0" encoding="UTF-8" standalone="yes"?>
<Relationships xmlns="http://schemas.openxmlformats.org/package/2006/relationships"><Relationship Id="rId13" Type="http://schemas.openxmlformats.org/officeDocument/2006/relationships/tags" Target="../tags/tag515.xml"/><Relationship Id="rId18" Type="http://schemas.openxmlformats.org/officeDocument/2006/relationships/tags" Target="../tags/tag520.xml"/><Relationship Id="rId26" Type="http://schemas.openxmlformats.org/officeDocument/2006/relationships/tags" Target="../tags/tag528.xml"/><Relationship Id="rId3" Type="http://schemas.openxmlformats.org/officeDocument/2006/relationships/tags" Target="../tags/tag505.xml"/><Relationship Id="rId21" Type="http://schemas.openxmlformats.org/officeDocument/2006/relationships/tags" Target="../tags/tag523.xml"/><Relationship Id="rId7" Type="http://schemas.openxmlformats.org/officeDocument/2006/relationships/tags" Target="../tags/tag509.xml"/><Relationship Id="rId12" Type="http://schemas.openxmlformats.org/officeDocument/2006/relationships/tags" Target="../tags/tag514.xml"/><Relationship Id="rId17" Type="http://schemas.openxmlformats.org/officeDocument/2006/relationships/tags" Target="../tags/tag519.xml"/><Relationship Id="rId25" Type="http://schemas.openxmlformats.org/officeDocument/2006/relationships/tags" Target="../tags/tag527.xml"/><Relationship Id="rId33" Type="http://schemas.openxmlformats.org/officeDocument/2006/relationships/image" Target="../media/image7.png"/><Relationship Id="rId2" Type="http://schemas.openxmlformats.org/officeDocument/2006/relationships/tags" Target="../tags/tag504.xml"/><Relationship Id="rId16" Type="http://schemas.openxmlformats.org/officeDocument/2006/relationships/tags" Target="../tags/tag518.xml"/><Relationship Id="rId20" Type="http://schemas.openxmlformats.org/officeDocument/2006/relationships/tags" Target="../tags/tag522.xml"/><Relationship Id="rId29" Type="http://schemas.openxmlformats.org/officeDocument/2006/relationships/tags" Target="../tags/tag531.xml"/><Relationship Id="rId1" Type="http://schemas.openxmlformats.org/officeDocument/2006/relationships/tags" Target="../tags/tag503.xml"/><Relationship Id="rId6" Type="http://schemas.openxmlformats.org/officeDocument/2006/relationships/tags" Target="../tags/tag508.xml"/><Relationship Id="rId11" Type="http://schemas.openxmlformats.org/officeDocument/2006/relationships/tags" Target="../tags/tag513.xml"/><Relationship Id="rId24" Type="http://schemas.openxmlformats.org/officeDocument/2006/relationships/tags" Target="../tags/tag526.xml"/><Relationship Id="rId32" Type="http://schemas.openxmlformats.org/officeDocument/2006/relationships/slideLayout" Target="../slideLayouts/slideLayout4.xml"/><Relationship Id="rId5" Type="http://schemas.openxmlformats.org/officeDocument/2006/relationships/tags" Target="../tags/tag507.xml"/><Relationship Id="rId15" Type="http://schemas.openxmlformats.org/officeDocument/2006/relationships/tags" Target="../tags/tag517.xml"/><Relationship Id="rId23" Type="http://schemas.openxmlformats.org/officeDocument/2006/relationships/tags" Target="../tags/tag525.xml"/><Relationship Id="rId28" Type="http://schemas.openxmlformats.org/officeDocument/2006/relationships/tags" Target="../tags/tag530.xml"/><Relationship Id="rId10" Type="http://schemas.openxmlformats.org/officeDocument/2006/relationships/tags" Target="../tags/tag512.xml"/><Relationship Id="rId19" Type="http://schemas.openxmlformats.org/officeDocument/2006/relationships/tags" Target="../tags/tag521.xml"/><Relationship Id="rId31" Type="http://schemas.openxmlformats.org/officeDocument/2006/relationships/tags" Target="../tags/tag533.xml"/><Relationship Id="rId4" Type="http://schemas.openxmlformats.org/officeDocument/2006/relationships/tags" Target="../tags/tag506.xml"/><Relationship Id="rId9" Type="http://schemas.openxmlformats.org/officeDocument/2006/relationships/tags" Target="../tags/tag511.xml"/><Relationship Id="rId14" Type="http://schemas.openxmlformats.org/officeDocument/2006/relationships/tags" Target="../tags/tag516.xml"/><Relationship Id="rId22" Type="http://schemas.openxmlformats.org/officeDocument/2006/relationships/tags" Target="../tags/tag524.xml"/><Relationship Id="rId27" Type="http://schemas.openxmlformats.org/officeDocument/2006/relationships/tags" Target="../tags/tag529.xml"/><Relationship Id="rId30" Type="http://schemas.openxmlformats.org/officeDocument/2006/relationships/tags" Target="../tags/tag532.xml"/><Relationship Id="rId8" Type="http://schemas.openxmlformats.org/officeDocument/2006/relationships/tags" Target="../tags/tag510.xml"/></Relationships>
</file>

<file path=ppt/slides/_rels/slide26.xml.rels><?xml version="1.0" encoding="UTF-8" standalone="yes"?>
<Relationships xmlns="http://schemas.openxmlformats.org/package/2006/relationships"><Relationship Id="rId8" Type="http://schemas.openxmlformats.org/officeDocument/2006/relationships/tags" Target="../tags/tag541.xml"/><Relationship Id="rId3" Type="http://schemas.openxmlformats.org/officeDocument/2006/relationships/tags" Target="../tags/tag536.xml"/><Relationship Id="rId7" Type="http://schemas.openxmlformats.org/officeDocument/2006/relationships/tags" Target="../tags/tag540.xml"/><Relationship Id="rId12" Type="http://schemas.openxmlformats.org/officeDocument/2006/relationships/image" Target="../media/image7.png"/><Relationship Id="rId2" Type="http://schemas.openxmlformats.org/officeDocument/2006/relationships/tags" Target="../tags/tag535.xml"/><Relationship Id="rId1" Type="http://schemas.openxmlformats.org/officeDocument/2006/relationships/tags" Target="../tags/tag534.xml"/><Relationship Id="rId6" Type="http://schemas.openxmlformats.org/officeDocument/2006/relationships/tags" Target="../tags/tag539.xml"/><Relationship Id="rId11" Type="http://schemas.openxmlformats.org/officeDocument/2006/relationships/slideLayout" Target="../slideLayouts/slideLayout4.xml"/><Relationship Id="rId5" Type="http://schemas.openxmlformats.org/officeDocument/2006/relationships/tags" Target="../tags/tag538.xml"/><Relationship Id="rId10" Type="http://schemas.openxmlformats.org/officeDocument/2006/relationships/tags" Target="../tags/tag543.xml"/><Relationship Id="rId4" Type="http://schemas.openxmlformats.org/officeDocument/2006/relationships/tags" Target="../tags/tag537.xml"/><Relationship Id="rId9" Type="http://schemas.openxmlformats.org/officeDocument/2006/relationships/tags" Target="../tags/tag54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tags" Target="../tags/tag544.xml"/><Relationship Id="rId5" Type="http://schemas.openxmlformats.org/officeDocument/2006/relationships/image" Target="../media/image7.png"/><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6.jpeg"/><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image" Target="../media/image5.jpe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4.jpeg"/><Relationship Id="rId5" Type="http://schemas.openxmlformats.org/officeDocument/2006/relationships/tags" Target="../tags/tag9.xml"/><Relationship Id="rId10" Type="http://schemas.openxmlformats.org/officeDocument/2006/relationships/slideLayout" Target="../slideLayouts/slideLayout4.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png"/><Relationship Id="rId3" Type="http://schemas.openxmlformats.org/officeDocument/2006/relationships/tags" Target="../tags/tag17.xml"/><Relationship Id="rId21" Type="http://schemas.openxmlformats.org/officeDocument/2006/relationships/image" Target="../media/image7.pn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png"/><Relationship Id="rId2" Type="http://schemas.openxmlformats.org/officeDocument/2006/relationships/tags" Target="../tags/tag16.xml"/><Relationship Id="rId16" Type="http://schemas.openxmlformats.org/officeDocument/2006/relationships/image" Target="../media/image19.png"/><Relationship Id="rId20" Type="http://schemas.openxmlformats.org/officeDocument/2006/relationships/image" Target="../media/image23.jpeg"/><Relationship Id="rId1" Type="http://schemas.openxmlformats.org/officeDocument/2006/relationships/tags" Target="../tags/tag15.xml"/><Relationship Id="rId6" Type="http://schemas.openxmlformats.org/officeDocument/2006/relationships/image" Target="../media/image9.jpeg"/><Relationship Id="rId11" Type="http://schemas.openxmlformats.org/officeDocument/2006/relationships/image" Target="../media/image14.jpeg"/><Relationship Id="rId24" Type="http://schemas.openxmlformats.org/officeDocument/2006/relationships/image" Target="../media/image26.png"/><Relationship Id="rId5" Type="http://schemas.openxmlformats.org/officeDocument/2006/relationships/image" Target="../media/image8.png"/><Relationship Id="rId15" Type="http://schemas.openxmlformats.org/officeDocument/2006/relationships/image" Target="../media/image18.jpeg"/><Relationship Id="rId23" Type="http://schemas.openxmlformats.org/officeDocument/2006/relationships/image" Target="../media/image25.png"/><Relationship Id="rId10" Type="http://schemas.openxmlformats.org/officeDocument/2006/relationships/image" Target="../media/image13.jpeg"/><Relationship Id="rId19" Type="http://schemas.openxmlformats.org/officeDocument/2006/relationships/image" Target="../media/image22.png"/><Relationship Id="rId4" Type="http://schemas.openxmlformats.org/officeDocument/2006/relationships/slideLayout" Target="../slideLayouts/slideLayout4.xml"/><Relationship Id="rId9" Type="http://schemas.openxmlformats.org/officeDocument/2006/relationships/image" Target="../media/image12.jpeg"/><Relationship Id="rId14" Type="http://schemas.openxmlformats.org/officeDocument/2006/relationships/image" Target="../media/image17.jpeg"/><Relationship Id="rId22"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29.jpe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7.png"/><Relationship Id="rId5" Type="http://schemas.openxmlformats.org/officeDocument/2006/relationships/tags" Target="../tags/tag22.xml"/><Relationship Id="rId10" Type="http://schemas.openxmlformats.org/officeDocument/2006/relationships/image" Target="../media/image28.png"/><Relationship Id="rId4" Type="http://schemas.openxmlformats.org/officeDocument/2006/relationships/tags" Target="../tags/tag21.xml"/><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25.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9525" imgH="9525" progId="TCLayout.ActiveDocument.1">
                  <p:embed/>
                </p:oleObj>
              </mc:Choice>
              <mc:Fallback>
                <p:oleObj name="think-cell Slide" r:id="rId3" imgW="9525" imgH="9525" progId="TCLayout.ActiveDocument.1">
                  <p:embed/>
                  <p:pic>
                    <p:nvPicPr>
                      <p:cNvPr id="0" name="对象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矩形 3" hidden="1"/>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标题 4"/>
          <p:cNvSpPr>
            <a:spLocks noGrp="1"/>
          </p:cNvSpPr>
          <p:nvPr>
            <p:ph type="ctrTitle"/>
          </p:nvPr>
        </p:nvSpPr>
        <p:spPr>
          <a:xfrm>
            <a:off x="3308893" y="2368731"/>
            <a:ext cx="4469856" cy="1060269"/>
          </a:xfrm>
        </p:spPr>
        <p:txBody>
          <a:bodyPr>
            <a:noAutofit/>
          </a:bodyPr>
          <a:lstStyle/>
          <a:p>
            <a:pPr algn="ctr">
              <a:lnSpc>
                <a:spcPct val="150000"/>
              </a:lnSpc>
            </a:pPr>
            <a:r>
              <a:rPr lang="en-US" altLang="zh-CN" sz="6000" dirty="0">
                <a:solidFill>
                  <a:schemeClr val="tx1">
                    <a:lumMod val="95000"/>
                    <a:lumOff val="5000"/>
                  </a:schemeClr>
                </a:solidFill>
                <a:effectLst>
                  <a:outerShdw blurRad="50800" dist="38100" dir="5400000" algn="t" rotWithShape="0">
                    <a:prstClr val="black">
                      <a:alpha val="40000"/>
                    </a:prstClr>
                  </a:outerShdw>
                  <a:reflection blurRad="6350" stA="60000" endA="900" endPos="58000" dir="5400000" sy="-100000" algn="bl" rotWithShape="0"/>
                </a:effectLst>
                <a:latin typeface="+mj-ea"/>
              </a:rPr>
              <a:t>507b</a:t>
            </a:r>
            <a:r>
              <a:rPr lang="zh-CN" altLang="en-US" sz="6000" dirty="0">
                <a:solidFill>
                  <a:schemeClr val="tx1">
                    <a:lumMod val="95000"/>
                    <a:lumOff val="5000"/>
                  </a:schemeClr>
                </a:solidFill>
                <a:effectLst>
                  <a:outerShdw blurRad="50800" dist="38100" dir="5400000" algn="t" rotWithShape="0">
                    <a:prstClr val="black">
                      <a:alpha val="40000"/>
                    </a:prstClr>
                  </a:outerShdw>
                  <a:reflection blurRad="6350" stA="60000" endA="900" endPos="58000" dir="5400000" sy="-100000" algn="bl" rotWithShape="0"/>
                </a:effectLst>
                <a:latin typeface="+mj-ea"/>
              </a:rPr>
              <a:t>云小窝</a:t>
            </a:r>
            <a:endParaRPr lang="zh-CN" altLang="en-US" sz="4800" dirty="0">
              <a:solidFill>
                <a:schemeClr val="tx1">
                  <a:lumMod val="95000"/>
                  <a:lumOff val="5000"/>
                </a:schemeClr>
              </a:solidFill>
              <a:effectLst>
                <a:outerShdw blurRad="50800" dist="38100" dir="5400000" algn="t" rotWithShape="0">
                  <a:prstClr val="black">
                    <a:alpha val="40000"/>
                  </a:prstClr>
                </a:outerShdw>
                <a:reflection blurRad="6350" stA="60000" endA="900" endPos="58000" dir="5400000" sy="-100000" algn="bl" rotWithShape="0"/>
              </a:effectLst>
              <a:latin typeface="+mj-ea"/>
            </a:endParaRPr>
          </a:p>
        </p:txBody>
      </p:sp>
      <p:sp>
        <p:nvSpPr>
          <p:cNvPr id="8" name="标题 4">
            <a:extLst>
              <a:ext uri="{FF2B5EF4-FFF2-40B4-BE49-F238E27FC236}">
                <a16:creationId xmlns:a16="http://schemas.microsoft.com/office/drawing/2014/main" id="{0FB13019-0778-4BE1-8A4F-D8A1790C13DB}"/>
              </a:ext>
            </a:extLst>
          </p:cNvPr>
          <p:cNvSpPr txBox="1">
            <a:spLocks/>
          </p:cNvSpPr>
          <p:nvPr/>
        </p:nvSpPr>
        <p:spPr>
          <a:xfrm>
            <a:off x="1815736" y="4234812"/>
            <a:ext cx="7504430" cy="21717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lnSpc>
                <a:spcPts val="2400"/>
              </a:lnSpc>
            </a:pPr>
            <a:r>
              <a:rPr lang="zh-CN" altLang="en-US" sz="2000" dirty="0">
                <a:solidFill>
                  <a:schemeClr val="accent4">
                    <a:lumMod val="50000"/>
                  </a:schemeClr>
                </a:solidFill>
                <a:latin typeface="+mj-ea"/>
              </a:rPr>
              <a:t>组内成员：李虹均、陈淅、杨俊英、伍开恒</a:t>
            </a:r>
            <a:endParaRPr lang="en-US" altLang="zh-CN" sz="2000" dirty="0">
              <a:solidFill>
                <a:schemeClr val="accent4">
                  <a:lumMod val="50000"/>
                </a:schemeClr>
              </a:solidFill>
              <a:latin typeface="+mj-ea"/>
            </a:endParaRPr>
          </a:p>
          <a:p>
            <a:pPr algn="just">
              <a:lnSpc>
                <a:spcPts val="2400"/>
              </a:lnSpc>
            </a:pPr>
            <a:endParaRPr lang="en-US" altLang="zh-CN" sz="2000" dirty="0">
              <a:solidFill>
                <a:schemeClr val="accent4">
                  <a:lumMod val="50000"/>
                </a:schemeClr>
              </a:solidFill>
              <a:latin typeface="+mj-ea"/>
            </a:endParaRPr>
          </a:p>
          <a:p>
            <a:pPr algn="just">
              <a:lnSpc>
                <a:spcPts val="2400"/>
              </a:lnSpc>
            </a:pPr>
            <a:endParaRPr lang="en-US" altLang="zh-CN" sz="2000" dirty="0">
              <a:solidFill>
                <a:schemeClr val="accent4">
                  <a:lumMod val="50000"/>
                </a:schemeClr>
              </a:solidFill>
              <a:latin typeface="+mj-ea"/>
            </a:endParaRPr>
          </a:p>
          <a:p>
            <a:pPr algn="ctr">
              <a:lnSpc>
                <a:spcPts val="2400"/>
              </a:lnSpc>
            </a:pPr>
            <a:r>
              <a:rPr lang="en-US" altLang="zh-CN" sz="2000" dirty="0">
                <a:solidFill>
                  <a:schemeClr val="accent4">
                    <a:lumMod val="50000"/>
                  </a:schemeClr>
                </a:solidFill>
                <a:latin typeface="+mj-ea"/>
              </a:rPr>
              <a:t>2023 </a:t>
            </a:r>
            <a:r>
              <a:rPr lang="zh-CN" altLang="en-US" sz="2000" dirty="0">
                <a:solidFill>
                  <a:schemeClr val="accent4">
                    <a:lumMod val="50000"/>
                  </a:schemeClr>
                </a:solidFill>
                <a:latin typeface="+mj-ea"/>
              </a:rPr>
              <a:t>年 </a:t>
            </a:r>
            <a:r>
              <a:rPr lang="en-US" altLang="zh-CN" sz="2000" dirty="0">
                <a:solidFill>
                  <a:schemeClr val="accent4">
                    <a:lumMod val="50000"/>
                  </a:schemeClr>
                </a:solidFill>
                <a:latin typeface="+mj-ea"/>
              </a:rPr>
              <a:t>7 </a:t>
            </a:r>
            <a:r>
              <a:rPr lang="zh-CN" altLang="en-US" sz="2000" dirty="0">
                <a:solidFill>
                  <a:schemeClr val="accent4">
                    <a:lumMod val="50000"/>
                  </a:schemeClr>
                </a:solidFill>
                <a:latin typeface="+mj-ea"/>
              </a:rPr>
              <a:t>月 </a:t>
            </a:r>
            <a:r>
              <a:rPr lang="en-US" altLang="zh-CN" sz="2000" dirty="0">
                <a:solidFill>
                  <a:schemeClr val="accent4">
                    <a:lumMod val="50000"/>
                  </a:schemeClr>
                </a:solidFill>
                <a:latin typeface="+mj-ea"/>
              </a:rPr>
              <a:t>6 </a:t>
            </a:r>
            <a:r>
              <a:rPr lang="zh-CN" altLang="en-US" sz="2000" dirty="0">
                <a:solidFill>
                  <a:schemeClr val="accent4">
                    <a:lumMod val="50000"/>
                  </a:schemeClr>
                </a:solidFill>
                <a:latin typeface="+mj-ea"/>
              </a:rPr>
              <a:t>日</a:t>
            </a:r>
            <a:endParaRPr lang="zh-CN" altLang="en-US" dirty="0">
              <a:solidFill>
                <a:schemeClr val="accent4">
                  <a:lumMod val="50000"/>
                </a:schemeClr>
              </a:solidFill>
              <a:latin typeface="+mj-ea"/>
            </a:endParaRPr>
          </a:p>
        </p:txBody>
      </p:sp>
      <p:pic>
        <p:nvPicPr>
          <p:cNvPr id="6" name="图片 5">
            <a:extLst>
              <a:ext uri="{FF2B5EF4-FFF2-40B4-BE49-F238E27FC236}">
                <a16:creationId xmlns:a16="http://schemas.microsoft.com/office/drawing/2014/main" id="{A41E5F26-DB73-6D37-F936-D7077DF91D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1706880" cy="1706880"/>
          </a:xfrm>
          <a:prstGeom prst="rect">
            <a:avLst/>
          </a:prstGeom>
        </p:spPr>
      </p:pic>
      <p:sp>
        <p:nvSpPr>
          <p:cNvPr id="10" name="标题 4">
            <a:extLst>
              <a:ext uri="{FF2B5EF4-FFF2-40B4-BE49-F238E27FC236}">
                <a16:creationId xmlns:a16="http://schemas.microsoft.com/office/drawing/2014/main" id="{4A7972B6-C462-4EF4-0919-6095B1986E86}"/>
              </a:ext>
            </a:extLst>
          </p:cNvPr>
          <p:cNvSpPr txBox="1">
            <a:spLocks/>
          </p:cNvSpPr>
          <p:nvPr/>
        </p:nvSpPr>
        <p:spPr>
          <a:xfrm>
            <a:off x="4491265" y="3289663"/>
            <a:ext cx="6714307" cy="63926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pPr algn="ctr">
              <a:lnSpc>
                <a:spcPct val="150000"/>
              </a:lnSpc>
            </a:pPr>
            <a:r>
              <a:rPr lang="zh-CN" altLang="en-US" sz="2000" dirty="0">
                <a:latin typeface="+mj-ea"/>
              </a:rPr>
              <a:t>一个串联起</a:t>
            </a:r>
            <a:r>
              <a:rPr lang="en-US" altLang="zh-CN" sz="2000" dirty="0">
                <a:latin typeface="+mj-ea"/>
              </a:rPr>
              <a:t>507b</a:t>
            </a:r>
            <a:r>
              <a:rPr lang="zh-CN" altLang="en-US" sz="2000" dirty="0">
                <a:latin typeface="+mj-ea"/>
              </a:rPr>
              <a:t>老师、学生、设备的小窝</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632750" y="-10484"/>
            <a:ext cx="10850563" cy="1028699"/>
          </a:xfrm>
        </p:spPr>
        <p:txBody>
          <a:bodyPr/>
          <a:lstStyle/>
          <a:p>
            <a:r>
              <a:rPr lang="en-US" altLang="zh-CN" sz="2800" dirty="0"/>
              <a:t>1.4 </a:t>
            </a:r>
            <a:r>
              <a:rPr lang="zh-CN" altLang="en-US" sz="2800" dirty="0"/>
              <a:t>相关知识产权</a:t>
            </a:r>
            <a:endParaRPr kumimoji="1" lang="zh-CN" altLang="en-US" dirty="0"/>
          </a:p>
        </p:txBody>
      </p:sp>
      <p:sp>
        <p:nvSpPr>
          <p:cNvPr id="8" name="文本框 7"/>
          <p:cNvSpPr txBox="1"/>
          <p:nvPr/>
        </p:nvSpPr>
        <p:spPr>
          <a:xfrm>
            <a:off x="1057729" y="1356360"/>
            <a:ext cx="10231120" cy="715010"/>
          </a:xfrm>
          <a:prstGeom prst="rect">
            <a:avLst/>
          </a:prstGeom>
          <a:noFill/>
        </p:spPr>
        <p:txBody>
          <a:bodyPr wrap="square" rtlCol="0" anchor="t">
            <a:noAutofit/>
          </a:bodyPr>
          <a:lstStyle/>
          <a:p>
            <a:pPr>
              <a:lnSpc>
                <a:spcPct val="150000"/>
              </a:lnSpc>
            </a:pPr>
            <a:r>
              <a:rPr lang="zh-CN" altLang="en-US" sz="2200" b="1" dirty="0">
                <a:solidFill>
                  <a:srgbClr val="C00000"/>
                </a:solidFill>
                <a:sym typeface="+mn-ea"/>
              </a:rPr>
              <a:t>发明专利布局：共计</a:t>
            </a:r>
            <a:r>
              <a:rPr lang="en-US" altLang="zh-CN" sz="2200" b="1" dirty="0">
                <a:solidFill>
                  <a:srgbClr val="C00000"/>
                </a:solidFill>
                <a:sym typeface="+mn-ea"/>
              </a:rPr>
              <a:t>20</a:t>
            </a:r>
            <a:r>
              <a:rPr lang="zh-CN" altLang="en-US" sz="2200" b="1" dirty="0">
                <a:solidFill>
                  <a:srgbClr val="C00000"/>
                </a:solidFill>
                <a:sym typeface="+mn-ea"/>
              </a:rPr>
              <a:t>项</a:t>
            </a:r>
            <a:r>
              <a:rPr lang="en-US" altLang="zh-CN" sz="2200" b="1" dirty="0">
                <a:solidFill>
                  <a:srgbClr val="C00000"/>
                </a:solidFill>
                <a:sym typeface="+mn-ea"/>
              </a:rPr>
              <a:t>           </a:t>
            </a:r>
          </a:p>
          <a:p>
            <a:pPr>
              <a:lnSpc>
                <a:spcPct val="150000"/>
              </a:lnSpc>
            </a:pPr>
            <a:r>
              <a:rPr lang="zh-CN" altLang="en-US" sz="2800" b="1" dirty="0">
                <a:solidFill>
                  <a:srgbClr val="002060"/>
                </a:solidFill>
                <a:sym typeface="+mn-ea"/>
              </a:rPr>
              <a:t>数据采集及传输：</a:t>
            </a:r>
            <a:r>
              <a:rPr lang="en-US" altLang="zh-CN" sz="2800" b="1" dirty="0">
                <a:solidFill>
                  <a:srgbClr val="002060"/>
                </a:solidFill>
                <a:sym typeface="+mn-ea"/>
              </a:rPr>
              <a:t>6</a:t>
            </a:r>
            <a:r>
              <a:rPr lang="zh-CN" altLang="en-US" sz="2800" b="1" dirty="0">
                <a:solidFill>
                  <a:srgbClr val="002060"/>
                </a:solidFill>
                <a:sym typeface="+mn-ea"/>
              </a:rPr>
              <a:t>项</a:t>
            </a:r>
            <a:r>
              <a:rPr lang="en-US" altLang="zh-CN" sz="2800" b="1" dirty="0">
                <a:solidFill>
                  <a:srgbClr val="002060"/>
                </a:solidFill>
                <a:sym typeface="+mn-ea"/>
              </a:rPr>
              <a:t> </a:t>
            </a:r>
          </a:p>
          <a:p>
            <a:pPr>
              <a:lnSpc>
                <a:spcPct val="150000"/>
              </a:lnSpc>
            </a:pPr>
            <a:r>
              <a:rPr lang="zh-CN" altLang="en-US" sz="2800" b="1" dirty="0">
                <a:solidFill>
                  <a:srgbClr val="002060"/>
                </a:solidFill>
                <a:sym typeface="+mn-ea"/>
              </a:rPr>
              <a:t>硬件及系统架构：</a:t>
            </a:r>
            <a:r>
              <a:rPr lang="en-US" altLang="zh-CN" sz="2800" b="1" dirty="0">
                <a:solidFill>
                  <a:srgbClr val="002060"/>
                </a:solidFill>
                <a:sym typeface="+mn-ea"/>
              </a:rPr>
              <a:t>3</a:t>
            </a:r>
            <a:r>
              <a:rPr lang="zh-CN" altLang="en-US" sz="2800" b="1" dirty="0">
                <a:solidFill>
                  <a:srgbClr val="002060"/>
                </a:solidFill>
                <a:sym typeface="+mn-ea"/>
              </a:rPr>
              <a:t>项</a:t>
            </a:r>
            <a:endParaRPr lang="en-US" altLang="zh-CN" sz="2800" b="1" dirty="0">
              <a:solidFill>
                <a:srgbClr val="002060"/>
              </a:solidFill>
              <a:sym typeface="+mn-ea"/>
            </a:endParaRPr>
          </a:p>
          <a:p>
            <a:pPr>
              <a:lnSpc>
                <a:spcPct val="150000"/>
              </a:lnSpc>
            </a:pPr>
            <a:r>
              <a:rPr lang="zh-CN" altLang="en-US" sz="2800" b="1" dirty="0">
                <a:solidFill>
                  <a:srgbClr val="002060"/>
                </a:solidFill>
                <a:sym typeface="+mn-ea"/>
              </a:rPr>
              <a:t>传       感       器：</a:t>
            </a:r>
            <a:r>
              <a:rPr lang="en-US" altLang="zh-CN" sz="2800" b="1" dirty="0">
                <a:solidFill>
                  <a:srgbClr val="002060"/>
                </a:solidFill>
                <a:sym typeface="+mn-ea"/>
              </a:rPr>
              <a:t>6</a:t>
            </a:r>
            <a:r>
              <a:rPr lang="zh-CN" altLang="en-US" sz="2800" b="1" dirty="0">
                <a:solidFill>
                  <a:srgbClr val="002060"/>
                </a:solidFill>
                <a:sym typeface="+mn-ea"/>
              </a:rPr>
              <a:t>项</a:t>
            </a:r>
            <a:r>
              <a:rPr lang="en-US" altLang="zh-CN" sz="2800" b="1" dirty="0">
                <a:solidFill>
                  <a:srgbClr val="002060"/>
                </a:solidFill>
                <a:sym typeface="+mn-ea"/>
              </a:rPr>
              <a:t> </a:t>
            </a:r>
            <a:endParaRPr lang="zh-CN" altLang="en-US" sz="2800" b="1" dirty="0">
              <a:solidFill>
                <a:srgbClr val="002060"/>
              </a:solidFill>
              <a:sym typeface="+mn-ea"/>
            </a:endParaRPr>
          </a:p>
        </p:txBody>
      </p:sp>
      <p:pic>
        <p:nvPicPr>
          <p:cNvPr id="52" name="图片 51" descr="logo"/>
          <p:cNvPicPr>
            <a:picLocks noChangeAspect="1"/>
          </p:cNvPicPr>
          <p:nvPr>
            <p:custDataLst>
              <p:tags r:id="rId1"/>
            </p:custDataLst>
          </p:nvPr>
        </p:nvPicPr>
        <p:blipFill>
          <a:blip r:embed="rId18">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pic>
        <p:nvPicPr>
          <p:cNvPr id="23" name="图片 22" descr="流量限制方法、装置、设备及存储介质"/>
          <p:cNvPicPr>
            <a:picLocks noChangeAspect="1"/>
          </p:cNvPicPr>
          <p:nvPr>
            <p:custDataLst>
              <p:tags r:id="rId2"/>
            </p:custDataLst>
          </p:nvPr>
        </p:nvPicPr>
        <p:blipFill>
          <a:blip r:embed="rId19"/>
          <a:stretch>
            <a:fillRect/>
          </a:stretch>
        </p:blipFill>
        <p:spPr>
          <a:xfrm>
            <a:off x="5512435" y="1189899"/>
            <a:ext cx="2151380" cy="3045460"/>
          </a:xfrm>
          <a:prstGeom prst="rect">
            <a:avLst/>
          </a:prstGeom>
          <a:effectLst>
            <a:outerShdw blurRad="50800" dist="50800" dir="8100000" algn="tr" rotWithShape="0">
              <a:prstClr val="black">
                <a:alpha val="40000"/>
              </a:prstClr>
            </a:outerShdw>
          </a:effectLst>
        </p:spPr>
      </p:pic>
      <p:pic>
        <p:nvPicPr>
          <p:cNvPr id="26" name="图片 25" descr="分布式服务器地址配置系统及方法"/>
          <p:cNvPicPr>
            <a:picLocks noChangeAspect="1"/>
          </p:cNvPicPr>
          <p:nvPr>
            <p:custDataLst>
              <p:tags r:id="rId3"/>
            </p:custDataLst>
          </p:nvPr>
        </p:nvPicPr>
        <p:blipFill>
          <a:blip r:embed="rId20"/>
          <a:stretch>
            <a:fillRect/>
          </a:stretch>
        </p:blipFill>
        <p:spPr>
          <a:xfrm>
            <a:off x="6408420" y="1189899"/>
            <a:ext cx="2150745" cy="3045460"/>
          </a:xfrm>
          <a:prstGeom prst="rect">
            <a:avLst/>
          </a:prstGeom>
          <a:effectLst>
            <a:outerShdw blurRad="50800" dist="50800" dir="8100000" algn="tr" rotWithShape="0">
              <a:prstClr val="black">
                <a:alpha val="40000"/>
              </a:prstClr>
            </a:outerShdw>
          </a:effectLst>
        </p:spPr>
      </p:pic>
      <p:pic>
        <p:nvPicPr>
          <p:cNvPr id="27" name="图片 26" descr="基于北斗的环境设备检测方法、装置、设备及存储介质"/>
          <p:cNvPicPr>
            <a:picLocks noChangeAspect="1"/>
          </p:cNvPicPr>
          <p:nvPr>
            <p:custDataLst>
              <p:tags r:id="rId4"/>
            </p:custDataLst>
          </p:nvPr>
        </p:nvPicPr>
        <p:blipFill>
          <a:blip r:embed="rId21"/>
          <a:stretch>
            <a:fillRect/>
          </a:stretch>
        </p:blipFill>
        <p:spPr>
          <a:xfrm>
            <a:off x="7287895" y="1184819"/>
            <a:ext cx="2127885" cy="3044190"/>
          </a:xfrm>
          <a:prstGeom prst="rect">
            <a:avLst/>
          </a:prstGeom>
          <a:effectLst>
            <a:outerShdw blurRad="50800" dist="50800" dir="8100000" algn="tr" rotWithShape="0">
              <a:prstClr val="black">
                <a:alpha val="40000"/>
              </a:prstClr>
            </a:outerShdw>
          </a:effectLst>
        </p:spPr>
      </p:pic>
      <p:pic>
        <p:nvPicPr>
          <p:cNvPr id="22" name="图片 21" descr="基于信息处理技术的环境数据采集系统及方法"/>
          <p:cNvPicPr>
            <a:picLocks noChangeAspect="1"/>
          </p:cNvPicPr>
          <p:nvPr>
            <p:custDataLst>
              <p:tags r:id="rId5"/>
            </p:custDataLst>
          </p:nvPr>
        </p:nvPicPr>
        <p:blipFill>
          <a:blip r:embed="rId22"/>
          <a:stretch>
            <a:fillRect/>
          </a:stretch>
        </p:blipFill>
        <p:spPr>
          <a:xfrm>
            <a:off x="8204835" y="1196884"/>
            <a:ext cx="2089150" cy="3044190"/>
          </a:xfrm>
          <a:prstGeom prst="rect">
            <a:avLst/>
          </a:prstGeom>
          <a:effectLst>
            <a:outerShdw blurRad="50800" dist="50800" dir="8100000" algn="tr" rotWithShape="0">
              <a:prstClr val="black">
                <a:alpha val="40000"/>
              </a:prstClr>
            </a:outerShdw>
          </a:effectLst>
        </p:spPr>
      </p:pic>
      <p:pic>
        <p:nvPicPr>
          <p:cNvPr id="25" name="图片 24" descr="一种基于注意力网络尺度特征融合的遥感场景分类方法"/>
          <p:cNvPicPr>
            <a:picLocks noChangeAspect="1"/>
          </p:cNvPicPr>
          <p:nvPr>
            <p:custDataLst>
              <p:tags r:id="rId6"/>
            </p:custDataLst>
          </p:nvPr>
        </p:nvPicPr>
        <p:blipFill>
          <a:blip r:embed="rId23"/>
          <a:stretch>
            <a:fillRect/>
          </a:stretch>
        </p:blipFill>
        <p:spPr>
          <a:xfrm>
            <a:off x="9037320" y="1243239"/>
            <a:ext cx="2013585" cy="3002915"/>
          </a:xfrm>
          <a:prstGeom prst="rect">
            <a:avLst/>
          </a:prstGeom>
          <a:effectLst>
            <a:outerShdw blurRad="50800" dist="50800" dir="8100000" algn="tr" rotWithShape="0">
              <a:prstClr val="black">
                <a:alpha val="40000"/>
              </a:prstClr>
            </a:outerShdw>
          </a:effectLst>
        </p:spPr>
      </p:pic>
      <p:pic>
        <p:nvPicPr>
          <p:cNvPr id="29" name="图片 28"/>
          <p:cNvPicPr>
            <a:picLocks noChangeAspect="1"/>
          </p:cNvPicPr>
          <p:nvPr>
            <p:custDataLst>
              <p:tags r:id="rId7"/>
            </p:custDataLst>
          </p:nvPr>
        </p:nvPicPr>
        <p:blipFill>
          <a:blip r:embed="rId24"/>
          <a:stretch>
            <a:fillRect/>
          </a:stretch>
        </p:blipFill>
        <p:spPr>
          <a:xfrm>
            <a:off x="633095" y="4109720"/>
            <a:ext cx="1890395" cy="2706370"/>
          </a:xfrm>
          <a:prstGeom prst="rect">
            <a:avLst/>
          </a:prstGeom>
          <a:effectLst>
            <a:outerShdw blurRad="50800" dist="50800" dir="8100000" algn="tr" rotWithShape="0">
              <a:prstClr val="black">
                <a:alpha val="40000"/>
              </a:prstClr>
            </a:outerShdw>
          </a:effectLst>
        </p:spPr>
      </p:pic>
      <p:pic>
        <p:nvPicPr>
          <p:cNvPr id="30" name="图片 29"/>
          <p:cNvPicPr>
            <a:picLocks noChangeAspect="1"/>
          </p:cNvPicPr>
          <p:nvPr>
            <p:custDataLst>
              <p:tags r:id="rId8"/>
            </p:custDataLst>
          </p:nvPr>
        </p:nvPicPr>
        <p:blipFill>
          <a:blip r:embed="rId25"/>
          <a:stretch>
            <a:fillRect/>
          </a:stretch>
        </p:blipFill>
        <p:spPr>
          <a:xfrm>
            <a:off x="1435735" y="4088130"/>
            <a:ext cx="1910715" cy="2706370"/>
          </a:xfrm>
          <a:prstGeom prst="rect">
            <a:avLst/>
          </a:prstGeom>
          <a:effectLst>
            <a:outerShdw blurRad="50800" dist="50800" dir="8100000" algn="tr" rotWithShape="0">
              <a:prstClr val="black">
                <a:alpha val="40000"/>
              </a:prstClr>
            </a:outerShdw>
          </a:effectLst>
        </p:spPr>
      </p:pic>
      <p:pic>
        <p:nvPicPr>
          <p:cNvPr id="31" name="图片 30"/>
          <p:cNvPicPr>
            <a:picLocks noChangeAspect="1"/>
          </p:cNvPicPr>
          <p:nvPr>
            <p:custDataLst>
              <p:tags r:id="rId9"/>
            </p:custDataLst>
          </p:nvPr>
        </p:nvPicPr>
        <p:blipFill>
          <a:blip r:embed="rId26"/>
          <a:stretch>
            <a:fillRect/>
          </a:stretch>
        </p:blipFill>
        <p:spPr>
          <a:xfrm>
            <a:off x="2195830" y="4109720"/>
            <a:ext cx="1889760" cy="2700655"/>
          </a:xfrm>
          <a:prstGeom prst="rect">
            <a:avLst/>
          </a:prstGeom>
          <a:effectLst>
            <a:outerShdw blurRad="50800" dist="50800" dir="8100000" algn="tr" rotWithShape="0">
              <a:prstClr val="black">
                <a:alpha val="40000"/>
              </a:prstClr>
            </a:outerShdw>
          </a:effectLst>
        </p:spPr>
      </p:pic>
      <p:pic>
        <p:nvPicPr>
          <p:cNvPr id="33" name="图片 32"/>
          <p:cNvPicPr>
            <a:picLocks noChangeAspect="1"/>
          </p:cNvPicPr>
          <p:nvPr>
            <p:custDataLst>
              <p:tags r:id="rId10"/>
            </p:custDataLst>
          </p:nvPr>
        </p:nvPicPr>
        <p:blipFill>
          <a:blip r:embed="rId27"/>
          <a:stretch>
            <a:fillRect/>
          </a:stretch>
        </p:blipFill>
        <p:spPr>
          <a:xfrm>
            <a:off x="2992755" y="4041775"/>
            <a:ext cx="1953895" cy="2761615"/>
          </a:xfrm>
          <a:prstGeom prst="rect">
            <a:avLst/>
          </a:prstGeom>
          <a:effectLst>
            <a:outerShdw blurRad="50800" dist="50800" dir="8100000" algn="tr" rotWithShape="0">
              <a:prstClr val="black">
                <a:alpha val="40000"/>
              </a:prstClr>
            </a:outerShdw>
          </a:effectLst>
        </p:spPr>
      </p:pic>
      <p:pic>
        <p:nvPicPr>
          <p:cNvPr id="34" name="图片 33"/>
          <p:cNvPicPr>
            <a:picLocks noChangeAspect="1"/>
          </p:cNvPicPr>
          <p:nvPr>
            <p:custDataLst>
              <p:tags r:id="rId11"/>
            </p:custDataLst>
          </p:nvPr>
        </p:nvPicPr>
        <p:blipFill>
          <a:blip r:embed="rId28"/>
          <a:stretch>
            <a:fillRect/>
          </a:stretch>
        </p:blipFill>
        <p:spPr>
          <a:xfrm>
            <a:off x="3912235" y="4090670"/>
            <a:ext cx="1918335" cy="2732405"/>
          </a:xfrm>
          <a:prstGeom prst="rect">
            <a:avLst/>
          </a:prstGeom>
          <a:effectLst>
            <a:outerShdw blurRad="50800" dist="50800" dir="8100000" algn="tr" rotWithShape="0">
              <a:prstClr val="black">
                <a:alpha val="40000"/>
              </a:prstClr>
            </a:outerShdw>
          </a:effectLst>
        </p:spPr>
      </p:pic>
      <p:pic>
        <p:nvPicPr>
          <p:cNvPr id="35" name="图片 34"/>
          <p:cNvPicPr>
            <a:picLocks noChangeAspect="1"/>
          </p:cNvPicPr>
          <p:nvPr>
            <p:custDataLst>
              <p:tags r:id="rId12"/>
            </p:custDataLst>
          </p:nvPr>
        </p:nvPicPr>
        <p:blipFill>
          <a:blip r:embed="rId29"/>
          <a:stretch>
            <a:fillRect/>
          </a:stretch>
        </p:blipFill>
        <p:spPr>
          <a:xfrm>
            <a:off x="4794885" y="4107815"/>
            <a:ext cx="1894205" cy="2729230"/>
          </a:xfrm>
          <a:prstGeom prst="rect">
            <a:avLst/>
          </a:prstGeom>
          <a:ln w="28575" cmpd="sng">
            <a:noFill/>
            <a:prstDash val="dash"/>
          </a:ln>
          <a:effectLst>
            <a:outerShdw blurRad="50800" dist="50800" dir="8100000" algn="tr" rotWithShape="0">
              <a:prstClr val="black">
                <a:alpha val="40000"/>
              </a:prstClr>
            </a:outerShdw>
          </a:effectLst>
        </p:spPr>
      </p:pic>
      <p:pic>
        <p:nvPicPr>
          <p:cNvPr id="43" name="图片 42"/>
          <p:cNvPicPr>
            <a:picLocks noChangeAspect="1"/>
          </p:cNvPicPr>
          <p:nvPr>
            <p:custDataLst>
              <p:tags r:id="rId13"/>
            </p:custDataLst>
          </p:nvPr>
        </p:nvPicPr>
        <p:blipFill>
          <a:blip r:embed="rId30"/>
          <a:stretch>
            <a:fillRect/>
          </a:stretch>
        </p:blipFill>
        <p:spPr>
          <a:xfrm>
            <a:off x="5652770" y="4130675"/>
            <a:ext cx="1931670" cy="2738120"/>
          </a:xfrm>
          <a:prstGeom prst="rect">
            <a:avLst/>
          </a:prstGeom>
          <a:effectLst>
            <a:outerShdw blurRad="50800" dist="38100" dir="8100000" algn="tr" rotWithShape="0">
              <a:prstClr val="black">
                <a:alpha val="40000"/>
              </a:prstClr>
            </a:outerShdw>
          </a:effectLst>
        </p:spPr>
      </p:pic>
      <p:pic>
        <p:nvPicPr>
          <p:cNvPr id="44" name="图片 43"/>
          <p:cNvPicPr>
            <a:picLocks noChangeAspect="1"/>
          </p:cNvPicPr>
          <p:nvPr>
            <p:custDataLst>
              <p:tags r:id="rId14"/>
            </p:custDataLst>
          </p:nvPr>
        </p:nvPicPr>
        <p:blipFill>
          <a:blip r:embed="rId31"/>
          <a:stretch>
            <a:fillRect/>
          </a:stretch>
        </p:blipFill>
        <p:spPr>
          <a:xfrm>
            <a:off x="6396355" y="4094480"/>
            <a:ext cx="1980565" cy="2801620"/>
          </a:xfrm>
          <a:prstGeom prst="rect">
            <a:avLst/>
          </a:prstGeom>
          <a:effectLst>
            <a:outerShdw blurRad="50800" dist="38100" dir="8100000" algn="tr" rotWithShape="0">
              <a:prstClr val="black">
                <a:alpha val="40000"/>
              </a:prstClr>
            </a:outerShdw>
          </a:effectLst>
        </p:spPr>
      </p:pic>
      <p:pic>
        <p:nvPicPr>
          <p:cNvPr id="32" name="图片 31"/>
          <p:cNvPicPr>
            <a:picLocks noChangeAspect="1"/>
          </p:cNvPicPr>
          <p:nvPr>
            <p:custDataLst>
              <p:tags r:id="rId15"/>
            </p:custDataLst>
          </p:nvPr>
        </p:nvPicPr>
        <p:blipFill>
          <a:blip r:embed="rId32"/>
          <a:stretch>
            <a:fillRect/>
          </a:stretch>
        </p:blipFill>
        <p:spPr>
          <a:xfrm>
            <a:off x="7175183" y="4145371"/>
            <a:ext cx="1933131" cy="2738120"/>
          </a:xfrm>
          <a:prstGeom prst="rect">
            <a:avLst/>
          </a:prstGeom>
          <a:effectLst>
            <a:outerShdw blurRad="50800" dist="50800" dir="8100000" algn="tr" rotWithShape="0">
              <a:prstClr val="black">
                <a:alpha val="40000"/>
              </a:prstClr>
            </a:outerShdw>
          </a:effectLst>
        </p:spPr>
      </p:pic>
      <p:pic>
        <p:nvPicPr>
          <p:cNvPr id="24" name="图片 23" descr="一种基于北斗短报文的农业环境数据采集系统及方法"/>
          <p:cNvPicPr>
            <a:picLocks noChangeAspect="1"/>
          </p:cNvPicPr>
          <p:nvPr>
            <p:custDataLst>
              <p:tags r:id="rId16"/>
            </p:custDataLst>
          </p:nvPr>
        </p:nvPicPr>
        <p:blipFill>
          <a:blip r:embed="rId33"/>
          <a:stretch>
            <a:fillRect/>
          </a:stretch>
        </p:blipFill>
        <p:spPr>
          <a:xfrm>
            <a:off x="9919789" y="1174024"/>
            <a:ext cx="2129155" cy="3054985"/>
          </a:xfrm>
          <a:prstGeom prst="rect">
            <a:avLst/>
          </a:prstGeom>
          <a:effectLst>
            <a:outerShdw blurRad="50800" dist="50800" dir="8100000" algn="tr" rotWithShape="0">
              <a:prstClr val="black">
                <a:alpha val="40000"/>
              </a:prstClr>
            </a:outerShdw>
          </a:effectLst>
        </p:spPr>
      </p:pic>
      <p:sp>
        <p:nvSpPr>
          <p:cNvPr id="2" name="灯片编号占位符 3">
            <a:extLst>
              <a:ext uri="{FF2B5EF4-FFF2-40B4-BE49-F238E27FC236}">
                <a16:creationId xmlns:a16="http://schemas.microsoft.com/office/drawing/2014/main" id="{15A2ED1F-5285-5CE0-AD35-B563C94DDB13}"/>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t>10</a:t>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632750" y="-10484"/>
            <a:ext cx="10850563" cy="1028699"/>
          </a:xfrm>
        </p:spPr>
        <p:txBody>
          <a:bodyPr/>
          <a:lstStyle/>
          <a:p>
            <a:r>
              <a:rPr lang="en-US" altLang="zh-CN" dirty="0"/>
              <a:t>1.4 </a:t>
            </a:r>
            <a:r>
              <a:rPr lang="zh-CN" altLang="en-US" dirty="0"/>
              <a:t>相关知识产权</a:t>
            </a:r>
            <a:endParaRPr kumimoji="1" lang="zh-CN" altLang="en-US" dirty="0"/>
          </a:p>
        </p:txBody>
      </p:sp>
      <p:sp>
        <p:nvSpPr>
          <p:cNvPr id="8" name="文本框 7"/>
          <p:cNvSpPr txBox="1"/>
          <p:nvPr/>
        </p:nvSpPr>
        <p:spPr>
          <a:xfrm>
            <a:off x="2008118" y="1669514"/>
            <a:ext cx="10114575" cy="1134413"/>
          </a:xfrm>
          <a:prstGeom prst="rect">
            <a:avLst/>
          </a:prstGeom>
          <a:noFill/>
        </p:spPr>
        <p:txBody>
          <a:bodyPr wrap="square" rtlCol="0" anchor="t">
            <a:spAutoFit/>
          </a:bodyPr>
          <a:lstStyle/>
          <a:p>
            <a:pPr>
              <a:lnSpc>
                <a:spcPct val="150000"/>
              </a:lnSpc>
            </a:pPr>
            <a:r>
              <a:rPr lang="zh-CN" altLang="en-US" sz="2400" b="1" dirty="0">
                <a:solidFill>
                  <a:srgbClr val="002060"/>
                </a:solidFill>
                <a:sym typeface="+mn-ea"/>
              </a:rPr>
              <a:t>软件著作权：</a:t>
            </a:r>
            <a:r>
              <a:rPr lang="en-US" altLang="zh-CN" sz="2400" b="1" dirty="0">
                <a:solidFill>
                  <a:srgbClr val="002060"/>
                </a:solidFill>
                <a:sym typeface="+mn-ea"/>
              </a:rPr>
              <a:t>5</a:t>
            </a:r>
            <a:r>
              <a:rPr lang="zh-CN" altLang="en-US" sz="2400" b="1" dirty="0">
                <a:solidFill>
                  <a:srgbClr val="002060"/>
                </a:solidFill>
                <a:sym typeface="+mn-ea"/>
              </a:rPr>
              <a:t>项                               科学技术奖励证书</a:t>
            </a:r>
            <a:r>
              <a:rPr lang="en-US" altLang="zh-CN" sz="2400" b="1" dirty="0">
                <a:solidFill>
                  <a:srgbClr val="002060"/>
                </a:solidFill>
                <a:sym typeface="+mn-ea"/>
              </a:rPr>
              <a:t>      </a:t>
            </a:r>
            <a:r>
              <a:rPr lang="zh-CN" altLang="en-US" sz="2400" b="1" dirty="0">
                <a:solidFill>
                  <a:srgbClr val="002060"/>
                </a:solidFill>
                <a:sym typeface="+mn-ea"/>
              </a:rPr>
              <a:t>科技成果登证书</a:t>
            </a:r>
            <a:r>
              <a:rPr lang="en-US" altLang="zh-CN" sz="2400" b="1" dirty="0">
                <a:solidFill>
                  <a:srgbClr val="002060"/>
                </a:solidFill>
                <a:sym typeface="+mn-ea"/>
              </a:rPr>
              <a:t>    </a:t>
            </a:r>
          </a:p>
        </p:txBody>
      </p:sp>
      <p:pic>
        <p:nvPicPr>
          <p:cNvPr id="52" name="图片 51" descr="logo"/>
          <p:cNvPicPr>
            <a:picLocks noChangeAspect="1"/>
          </p:cNvPicPr>
          <p:nvPr>
            <p:custDataLst>
              <p:tags r:id="rId1"/>
            </p:custDataLst>
          </p:nvPr>
        </p:nvPicPr>
        <p:blipFill>
          <a:blip r:embed="rId8">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pic>
        <p:nvPicPr>
          <p:cNvPr id="2" name="图片 1"/>
          <p:cNvPicPr>
            <a:picLocks noChangeAspect="1"/>
          </p:cNvPicPr>
          <p:nvPr/>
        </p:nvPicPr>
        <p:blipFill>
          <a:blip r:embed="rId9"/>
          <a:stretch>
            <a:fillRect/>
          </a:stretch>
        </p:blipFill>
        <p:spPr>
          <a:xfrm>
            <a:off x="6998243" y="2422253"/>
            <a:ext cx="2419985" cy="3431540"/>
          </a:xfrm>
          <a:prstGeom prst="rect">
            <a:avLst/>
          </a:prstGeom>
          <a:effectLst>
            <a:outerShdw blurRad="50800" dist="38100" dir="8100000" algn="tr" rotWithShape="0">
              <a:prstClr val="black">
                <a:alpha val="40000"/>
              </a:prstClr>
            </a:outerShdw>
          </a:effectLst>
        </p:spPr>
      </p:pic>
      <p:pic>
        <p:nvPicPr>
          <p:cNvPr id="3" name="图片 2"/>
          <p:cNvPicPr>
            <a:picLocks noChangeAspect="1"/>
          </p:cNvPicPr>
          <p:nvPr/>
        </p:nvPicPr>
        <p:blipFill>
          <a:blip r:embed="rId10"/>
          <a:stretch>
            <a:fillRect/>
          </a:stretch>
        </p:blipFill>
        <p:spPr>
          <a:xfrm>
            <a:off x="9653178" y="2402568"/>
            <a:ext cx="2469515" cy="3451225"/>
          </a:xfrm>
          <a:prstGeom prst="rect">
            <a:avLst/>
          </a:prstGeom>
          <a:effectLst>
            <a:outerShdw blurRad="50800" dist="38100" dir="8100000" algn="tr" rotWithShape="0">
              <a:prstClr val="black">
                <a:alpha val="40000"/>
              </a:prstClr>
            </a:outerShdw>
          </a:effectLst>
        </p:spPr>
      </p:pic>
      <p:pic>
        <p:nvPicPr>
          <p:cNvPr id="13" name="图片 12" descr="农产品质量大数据安全平台"/>
          <p:cNvPicPr>
            <a:picLocks noChangeAspect="1"/>
          </p:cNvPicPr>
          <p:nvPr>
            <p:custDataLst>
              <p:tags r:id="rId2"/>
            </p:custDataLst>
          </p:nvPr>
        </p:nvPicPr>
        <p:blipFill>
          <a:blip r:embed="rId11"/>
          <a:stretch>
            <a:fillRect/>
          </a:stretch>
        </p:blipFill>
        <p:spPr>
          <a:xfrm>
            <a:off x="95793" y="2379073"/>
            <a:ext cx="2565400" cy="3480435"/>
          </a:xfrm>
          <a:prstGeom prst="rect">
            <a:avLst/>
          </a:prstGeom>
          <a:effectLst>
            <a:outerShdw blurRad="50800" dist="50800" dir="8100000" algn="tr" rotWithShape="0">
              <a:prstClr val="black">
                <a:alpha val="40000"/>
              </a:prstClr>
            </a:outerShdw>
          </a:effectLst>
        </p:spPr>
      </p:pic>
      <p:pic>
        <p:nvPicPr>
          <p:cNvPr id="15" name="图片 14" descr="农用小气候环境智能监测系统"/>
          <p:cNvPicPr>
            <a:picLocks noChangeAspect="1"/>
          </p:cNvPicPr>
          <p:nvPr>
            <p:custDataLst>
              <p:tags r:id="rId3"/>
            </p:custDataLst>
          </p:nvPr>
        </p:nvPicPr>
        <p:blipFill>
          <a:blip r:embed="rId12"/>
          <a:stretch>
            <a:fillRect/>
          </a:stretch>
        </p:blipFill>
        <p:spPr>
          <a:xfrm>
            <a:off x="999441" y="2405744"/>
            <a:ext cx="2541270" cy="3480435"/>
          </a:xfrm>
          <a:prstGeom prst="rect">
            <a:avLst/>
          </a:prstGeom>
          <a:effectLst>
            <a:outerShdw blurRad="50800" dist="50800" dir="8100000" algn="tr" rotWithShape="0">
              <a:prstClr val="black">
                <a:alpha val="40000"/>
              </a:prstClr>
            </a:outerShdw>
          </a:effectLst>
        </p:spPr>
      </p:pic>
      <p:pic>
        <p:nvPicPr>
          <p:cNvPr id="17" name="图片 16" descr="污水数据采集及预警系统"/>
          <p:cNvPicPr>
            <a:picLocks noChangeAspect="1"/>
          </p:cNvPicPr>
          <p:nvPr>
            <p:custDataLst>
              <p:tags r:id="rId4"/>
            </p:custDataLst>
          </p:nvPr>
        </p:nvPicPr>
        <p:blipFill>
          <a:blip r:embed="rId13"/>
          <a:stretch>
            <a:fillRect/>
          </a:stretch>
        </p:blipFill>
        <p:spPr>
          <a:xfrm>
            <a:off x="1937293" y="2420983"/>
            <a:ext cx="2551430" cy="3468370"/>
          </a:xfrm>
          <a:prstGeom prst="rect">
            <a:avLst/>
          </a:prstGeom>
          <a:effectLst>
            <a:outerShdw blurRad="50800" dist="50800" dir="8100000" algn="tr" rotWithShape="0">
              <a:prstClr val="black">
                <a:alpha val="40000"/>
              </a:prstClr>
            </a:outerShdw>
          </a:effectLst>
        </p:spPr>
      </p:pic>
      <p:pic>
        <p:nvPicPr>
          <p:cNvPr id="21" name="图片 20" descr="基于GAP的农事活动管理系统"/>
          <p:cNvPicPr>
            <a:picLocks noChangeAspect="1"/>
          </p:cNvPicPr>
          <p:nvPr>
            <p:custDataLst>
              <p:tags r:id="rId5"/>
            </p:custDataLst>
          </p:nvPr>
        </p:nvPicPr>
        <p:blipFill>
          <a:blip r:embed="rId14"/>
          <a:stretch>
            <a:fillRect/>
          </a:stretch>
        </p:blipFill>
        <p:spPr>
          <a:xfrm>
            <a:off x="2696435" y="2420348"/>
            <a:ext cx="2545715" cy="3469005"/>
          </a:xfrm>
          <a:prstGeom prst="rect">
            <a:avLst/>
          </a:prstGeom>
          <a:effectLst>
            <a:outerShdw blurRad="50800" dist="50800" dir="8100000" algn="tr" rotWithShape="0">
              <a:prstClr val="black">
                <a:alpha val="40000"/>
              </a:prstClr>
            </a:outerShdw>
          </a:effectLst>
        </p:spPr>
      </p:pic>
      <p:pic>
        <p:nvPicPr>
          <p:cNvPr id="19" name="图片 18" descr="智能水肥一体化渔业管理系统"/>
          <p:cNvPicPr>
            <a:picLocks noChangeAspect="1"/>
          </p:cNvPicPr>
          <p:nvPr>
            <p:custDataLst>
              <p:tags r:id="rId6"/>
            </p:custDataLst>
          </p:nvPr>
        </p:nvPicPr>
        <p:blipFill>
          <a:blip r:embed="rId15"/>
          <a:stretch>
            <a:fillRect/>
          </a:stretch>
        </p:blipFill>
        <p:spPr>
          <a:xfrm>
            <a:off x="3771262" y="2393677"/>
            <a:ext cx="2539365" cy="3469005"/>
          </a:xfrm>
          <a:prstGeom prst="rect">
            <a:avLst/>
          </a:prstGeom>
          <a:effectLst>
            <a:outerShdw blurRad="50800" dist="50800" dir="8100000" algn="tr" rotWithShape="0">
              <a:prstClr val="black">
                <a:alpha val="40000"/>
              </a:prstClr>
            </a:outerShdw>
          </a:effectLst>
        </p:spPr>
      </p:pic>
      <p:sp>
        <p:nvSpPr>
          <p:cNvPr id="4" name="灯片编号占位符 3">
            <a:extLst>
              <a:ext uri="{FF2B5EF4-FFF2-40B4-BE49-F238E27FC236}">
                <a16:creationId xmlns:a16="http://schemas.microsoft.com/office/drawing/2014/main" id="{A59B71E1-5B03-9052-4DD8-4BF824E53E9B}"/>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t>11</a:t>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318414" y="2329806"/>
            <a:ext cx="5795171" cy="895350"/>
          </a:xfrm>
        </p:spPr>
        <p:txBody>
          <a:bodyPr>
            <a:normAutofit/>
          </a:bodyPr>
          <a:lstStyle/>
          <a:p>
            <a:pPr>
              <a:lnSpc>
                <a:spcPct val="200000"/>
              </a:lnSpc>
            </a:pPr>
            <a:r>
              <a:rPr lang="zh-CN" altLang="en-US" sz="2400" dirty="0"/>
              <a:t>市场挖掘</a:t>
            </a:r>
            <a:endParaRPr lang="en-US" altLang="zh-CN" sz="2400" dirty="0"/>
          </a:p>
        </p:txBody>
      </p:sp>
      <p:sp>
        <p:nvSpPr>
          <p:cNvPr id="6" name="文本占位符 5"/>
          <p:cNvSpPr>
            <a:spLocks noGrp="1"/>
          </p:cNvSpPr>
          <p:nvPr>
            <p:ph type="body" idx="1"/>
          </p:nvPr>
        </p:nvSpPr>
        <p:spPr>
          <a:xfrm>
            <a:off x="3318414" y="3222435"/>
            <a:ext cx="5419185" cy="1015623"/>
          </a:xfrm>
        </p:spPr>
        <p:txBody>
          <a:bodyPr/>
          <a:lstStyle/>
          <a:p>
            <a:pPr lvl="0"/>
            <a:r>
              <a:rPr lang="zh-CN" altLang="en-US" dirty="0"/>
              <a:t>立足湖北，面向全国</a:t>
            </a:r>
          </a:p>
        </p:txBody>
      </p:sp>
      <p:sp>
        <p:nvSpPr>
          <p:cNvPr id="9" name="文本框 8"/>
          <p:cNvSpPr txBox="1"/>
          <p:nvPr/>
        </p:nvSpPr>
        <p:spPr>
          <a:xfrm>
            <a:off x="2163304" y="2777481"/>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/02</a:t>
            </a:r>
            <a:endParaRPr lang="zh-CN" altLang="en-US" spc="100" dirty="0">
              <a:solidFill>
                <a:schemeClr val="accent1"/>
              </a:solidFill>
              <a:latin typeface="Impact" panose="020B0806030902050204" pitchFamily="34" charset="0"/>
              <a:cs typeface="Arial" panose="020B0604020202020204" pitchFamily="34" charset="0"/>
            </a:endParaRPr>
          </a:p>
        </p:txBody>
      </p:sp>
      <p:pic>
        <p:nvPicPr>
          <p:cNvPr id="2" name="图片 1" descr="logo"/>
          <p:cNvPicPr>
            <a:picLocks noChangeAspect="1"/>
          </p:cNvPicPr>
          <p:nvPr>
            <p:custDataLst>
              <p:tags r:id="rId1"/>
            </p:custDataLst>
          </p:nvPr>
        </p:nvPicPr>
        <p:blipFill>
          <a:blip r:embed="rId3">
            <a:clrChange>
              <a:clrFrom>
                <a:srgbClr val="FFF9F5">
                  <a:alpha val="100000"/>
                </a:srgbClr>
              </a:clrFrom>
              <a:clrTo>
                <a:srgbClr val="FFF9F5">
                  <a:alpha val="100000"/>
                  <a:alpha val="0"/>
                </a:srgbClr>
              </a:clrTo>
            </a:clrChange>
          </a:blip>
          <a:srcRect l="17100" t="33567" r="16767" b="31767"/>
          <a:stretch>
            <a:fillRect/>
          </a:stretch>
        </p:blipFill>
        <p:spPr>
          <a:xfrm>
            <a:off x="9959340" y="167640"/>
            <a:ext cx="2054860" cy="10775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t>13</a:t>
            </a:fld>
            <a:endParaRPr lang="zh-CN" altLang="en-US"/>
          </a:p>
        </p:txBody>
      </p:sp>
      <p:sp>
        <p:nvSpPr>
          <p:cNvPr id="7" name="îṥḻíďè"/>
          <p:cNvSpPr/>
          <p:nvPr/>
        </p:nvSpPr>
        <p:spPr>
          <a:xfrm>
            <a:off x="5486400" y="1058545"/>
            <a:ext cx="5965372" cy="5663855"/>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dirty="0"/>
          </a:p>
        </p:txBody>
      </p:sp>
      <p:grpSp>
        <p:nvGrpSpPr>
          <p:cNvPr id="9" name="组合 8"/>
          <p:cNvGrpSpPr/>
          <p:nvPr/>
        </p:nvGrpSpPr>
        <p:grpSpPr>
          <a:xfrm>
            <a:off x="932847" y="2280556"/>
            <a:ext cx="3205764" cy="3053443"/>
            <a:chOff x="832834" y="2209799"/>
            <a:chExt cx="3205764" cy="3053443"/>
          </a:xfrm>
        </p:grpSpPr>
        <p:sp>
          <p:nvSpPr>
            <p:cNvPr id="8" name="矩形: 圆角 7"/>
            <p:cNvSpPr/>
            <p:nvPr/>
          </p:nvSpPr>
          <p:spPr>
            <a:xfrm>
              <a:off x="832834" y="2209799"/>
              <a:ext cx="3205764" cy="3053443"/>
            </a:xfrm>
            <a:prstGeom prst="roundRect">
              <a:avLst>
                <a:gd name="adj" fmla="val 3966"/>
              </a:avLst>
            </a:prstGeom>
            <a:solidFill>
              <a:schemeClr val="bg1"/>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Roboto Regular"/>
                <a:ea typeface="思源黑体 CN Regular"/>
              </a:endParaRPr>
            </a:p>
          </p:txBody>
        </p:sp>
        <p:sp>
          <p:nvSpPr>
            <p:cNvPr id="14" name="文本框 13"/>
            <p:cNvSpPr txBox="1"/>
            <p:nvPr/>
          </p:nvSpPr>
          <p:spPr>
            <a:xfrm>
              <a:off x="908048" y="2542796"/>
              <a:ext cx="2978150" cy="2308324"/>
            </a:xfrm>
            <a:prstGeom prst="rect">
              <a:avLst/>
            </a:prstGeom>
            <a:noFill/>
          </p:spPr>
          <p:txBody>
            <a:bodyPr wrap="square" rtlCol="0">
              <a:spAutoFit/>
            </a:bodyPr>
            <a:lstStyle/>
            <a:p>
              <a:pPr algn="ctr"/>
              <a:r>
                <a:rPr lang="en-US" altLang="zh-CN" sz="4000" b="1" dirty="0">
                  <a:solidFill>
                    <a:srgbClr val="FF0000"/>
                  </a:solidFill>
                </a:rPr>
                <a:t>70</a:t>
              </a:r>
              <a:r>
                <a:rPr lang="en-US" altLang="zh-CN" sz="4000" b="1" dirty="0">
                  <a:solidFill>
                    <a:srgbClr val="FF0000"/>
                  </a:solidFill>
                  <a:effectLst/>
                </a:rPr>
                <a:t>%</a:t>
              </a:r>
              <a:r>
                <a:rPr lang="zh-CN" altLang="en-US" sz="1600" dirty="0">
                  <a:solidFill>
                    <a:schemeClr val="accent3">
                      <a:lumMod val="75000"/>
                    </a:schemeClr>
                  </a:solidFill>
                  <a:effectLst/>
                </a:rPr>
                <a:t>以上</a:t>
              </a:r>
              <a:endParaRPr lang="en-US" altLang="zh-CN" sz="1600" dirty="0">
                <a:solidFill>
                  <a:schemeClr val="accent3">
                    <a:lumMod val="75000"/>
                  </a:schemeClr>
                </a:solidFill>
                <a:effectLst/>
              </a:endParaRPr>
            </a:p>
            <a:p>
              <a:pPr algn="ctr"/>
              <a:r>
                <a:rPr lang="zh-CN" altLang="en-US" sz="1600" dirty="0">
                  <a:effectLst/>
                </a:rPr>
                <a:t>来自亚洲国家</a:t>
              </a:r>
              <a:endParaRPr lang="en-US" altLang="zh-CN" sz="1600" dirty="0">
                <a:effectLst/>
              </a:endParaRPr>
            </a:p>
            <a:p>
              <a:pPr algn="ctr"/>
              <a:endParaRPr lang="en-US" altLang="zh-CN" sz="1600" dirty="0"/>
            </a:p>
            <a:p>
              <a:pPr algn="ctr"/>
              <a:endParaRPr lang="en-US" altLang="zh-CN" sz="1600" dirty="0">
                <a:effectLst/>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4000" b="1" dirty="0">
                  <a:solidFill>
                    <a:srgbClr val="FF0000"/>
                  </a:solidFill>
                  <a:latin typeface="Arial" panose="020B0604020202020204"/>
                  <a:ea typeface="微软雅黑" panose="020B0503020204020204" pitchFamily="34" charset="-122"/>
                </a:rPr>
                <a:t>50</a:t>
              </a:r>
              <a:r>
                <a:rPr kumimoji="0" lang="en-US" altLang="zh-CN" sz="4000" b="1"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rPr>
                <a:t>%</a:t>
              </a:r>
              <a:r>
                <a:rPr kumimoji="0" lang="zh-CN" altLang="en-US" sz="1600" b="0" i="0" u="none" strike="noStrike" kern="1200" cap="none" spc="0" normalizeH="0" baseline="0" noProof="0" dirty="0">
                  <a:ln>
                    <a:noFill/>
                  </a:ln>
                  <a:solidFill>
                    <a:srgbClr val="3FA592">
                      <a:lumMod val="75000"/>
                    </a:srgbClr>
                  </a:solidFill>
                  <a:effectLst/>
                  <a:uLnTx/>
                  <a:uFillTx/>
                  <a:latin typeface="Arial" panose="020B0604020202020204"/>
                  <a:ea typeface="微软雅黑" panose="020B0503020204020204" pitchFamily="34" charset="-122"/>
                  <a:cs typeface="+mn-cs"/>
                </a:rPr>
                <a:t>以上</a:t>
              </a:r>
              <a:endParaRPr kumimoji="0" lang="en-US" altLang="zh-CN" sz="1600" i="0" u="none" strike="noStrike" kern="1200" cap="none" spc="0" normalizeH="0" baseline="0" noProof="0" dirty="0">
                <a:ln>
                  <a:noFill/>
                </a:ln>
                <a:solidFill>
                  <a:srgbClr val="3FA592">
                    <a:lumMod val="75000"/>
                  </a:srgbClr>
                </a:solidFill>
                <a:uLnTx/>
                <a:uFillTx/>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mn-ea"/>
                </a:rPr>
                <a:t>来自中国</a:t>
              </a:r>
            </a:p>
          </p:txBody>
        </p:sp>
      </p:grpSp>
      <p:sp>
        <p:nvSpPr>
          <p:cNvPr id="6" name="文本框 5"/>
          <p:cNvSpPr txBox="1"/>
          <p:nvPr/>
        </p:nvSpPr>
        <p:spPr>
          <a:xfrm>
            <a:off x="655635" y="1194145"/>
            <a:ext cx="3482976" cy="646331"/>
          </a:xfrm>
          <a:prstGeom prst="rect">
            <a:avLst/>
          </a:prstGeom>
          <a:noFill/>
        </p:spPr>
        <p:txBody>
          <a:bodyPr wrap="square" rtlCol="0">
            <a:spAutoFit/>
          </a:bodyPr>
          <a:lstStyle/>
          <a:p>
            <a:r>
              <a:rPr lang="en-US" altLang="zh-CN" b="1" dirty="0">
                <a:solidFill>
                  <a:srgbClr val="0270B8"/>
                </a:solidFill>
              </a:rPr>
              <a:t>2022</a:t>
            </a:r>
            <a:r>
              <a:rPr lang="zh-CN" altLang="en-US" b="1" dirty="0">
                <a:solidFill>
                  <a:srgbClr val="0270B8"/>
                </a:solidFill>
              </a:rPr>
              <a:t>年全球渔业产量</a:t>
            </a:r>
            <a:r>
              <a:rPr lang="zh-CN" altLang="zh-CN" sz="1800" b="1" dirty="0">
                <a:solidFill>
                  <a:srgbClr val="0270B8"/>
                </a:solidFill>
              </a:rPr>
              <a:t>情况</a:t>
            </a:r>
          </a:p>
          <a:p>
            <a:endParaRPr lang="zh-CN" altLang="en-US" dirty="0"/>
          </a:p>
        </p:txBody>
      </p:sp>
      <p:sp>
        <p:nvSpPr>
          <p:cNvPr id="13" name="标题 4"/>
          <p:cNvSpPr txBox="1"/>
          <p:nvPr/>
        </p:nvSpPr>
        <p:spPr>
          <a:xfrm>
            <a:off x="1632750" y="193189"/>
            <a:ext cx="4071363" cy="79731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kumimoji="1" lang="en-US" altLang="zh-CN" dirty="0"/>
              <a:t>2.1 </a:t>
            </a:r>
            <a:r>
              <a:rPr kumimoji="1" lang="zh-CN" altLang="en-US" dirty="0"/>
              <a:t>水产养殖现状</a:t>
            </a:r>
            <a:r>
              <a:rPr kumimoji="1" lang="en-US" altLang="zh-CN" dirty="0"/>
              <a:t>-</a:t>
            </a:r>
            <a:r>
              <a:rPr kumimoji="1" lang="zh-CN" altLang="en-US" dirty="0"/>
              <a:t>全球</a:t>
            </a:r>
          </a:p>
        </p:txBody>
      </p:sp>
      <p:pic>
        <p:nvPicPr>
          <p:cNvPr id="52" name="图片 51" descr="logo"/>
          <p:cNvPicPr>
            <a:picLocks noChangeAspect="1"/>
          </p:cNvPicPr>
          <p:nvPr>
            <p:custDataLst>
              <p:tags r:id="rId1"/>
            </p:custDataLst>
          </p:nvPr>
        </p:nvPicPr>
        <p:blipFill>
          <a:blip r:embed="rId4">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sp>
        <p:nvSpPr>
          <p:cNvPr id="2" name="灯片编号占位符 3">
            <a:extLst>
              <a:ext uri="{FF2B5EF4-FFF2-40B4-BE49-F238E27FC236}">
                <a16:creationId xmlns:a16="http://schemas.microsoft.com/office/drawing/2014/main" id="{C1592E82-AC66-6050-4B6A-2D44A0222C80}"/>
              </a:ext>
            </a:extLst>
          </p:cNvPr>
          <p:cNvSpPr txBox="1">
            <a:spLocks/>
          </p:cNvSpPr>
          <p:nvPr/>
        </p:nvSpPr>
        <p:spPr>
          <a:xfrm>
            <a:off x="8762999" y="6392863"/>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pPr/>
              <a:t>13</a:t>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609012" y="6310131"/>
            <a:ext cx="2909888" cy="206381"/>
          </a:xfrm>
        </p:spPr>
        <p:txBody>
          <a:bodyPr/>
          <a:lstStyle/>
          <a:p>
            <a:fld id="{5DD3DB80-B894-403A-B48E-6FDC1A72010E}" type="slidenum">
              <a:rPr lang="zh-CN" altLang="en-US" smtClean="0"/>
              <a:t>14</a:t>
            </a:fld>
            <a:endParaRPr lang="zh-CN" altLang="en-US" dirty="0"/>
          </a:p>
        </p:txBody>
      </p:sp>
      <p:grpSp>
        <p:nvGrpSpPr>
          <p:cNvPr id="6" name="组合 5"/>
          <p:cNvGrpSpPr>
            <a:grpSpLocks noChangeAspect="1"/>
          </p:cNvGrpSpPr>
          <p:nvPr/>
        </p:nvGrpSpPr>
        <p:grpSpPr>
          <a:xfrm>
            <a:off x="669129" y="1130300"/>
            <a:ext cx="10849771" cy="5003800"/>
            <a:chOff x="669129" y="1130300"/>
            <a:chExt cx="10849771" cy="5003800"/>
          </a:xfrm>
        </p:grpSpPr>
        <p:grpSp>
          <p:nvGrpSpPr>
            <p:cNvPr id="7" name="i$ľïdê"/>
            <p:cNvGrpSpPr/>
            <p:nvPr/>
          </p:nvGrpSpPr>
          <p:grpSpPr>
            <a:xfrm>
              <a:off x="1010859" y="4120796"/>
              <a:ext cx="5084346" cy="1626015"/>
              <a:chOff x="1010860" y="1817015"/>
              <a:chExt cx="5084346" cy="1626015"/>
            </a:xfrm>
          </p:grpSpPr>
          <p:sp>
            <p:nvSpPr>
              <p:cNvPr id="11" name="íŝľíḍe"/>
              <p:cNvSpPr/>
              <p:nvPr/>
            </p:nvSpPr>
            <p:spPr>
              <a:xfrm>
                <a:off x="1010860" y="1817015"/>
                <a:ext cx="5084346" cy="1626015"/>
              </a:xfrm>
              <a:prstGeom prst="snip2DiagRect">
                <a:avLst/>
              </a:prstGeom>
              <a:solidFill>
                <a:schemeClr val="accent1">
                  <a:alpha val="15000"/>
                </a:schemeClr>
              </a:solidFill>
              <a:ln w="6055" cap="flat">
                <a:noFill/>
                <a:prstDash val="solid"/>
                <a:miter/>
              </a:ln>
            </p:spPr>
            <p:txBody>
              <a:bodyPr wrap="square" lIns="91440" tIns="45720" rIns="91440" bIns="45720" rtlCol="0" anchor="ctr" anchorCtr="0">
                <a:noAutofit/>
              </a:bodyPr>
              <a:lstStyle/>
              <a:p>
                <a:pPr algn="ctr">
                  <a:lnSpc>
                    <a:spcPct val="130000"/>
                  </a:lnSpc>
                </a:pPr>
                <a:endParaRPr kumimoji="1" lang="en-US" altLang="zh-CN" sz="1100" dirty="0"/>
              </a:p>
            </p:txBody>
          </p:sp>
          <p:sp>
            <p:nvSpPr>
              <p:cNvPr id="13" name="íśļíḍê"/>
              <p:cNvSpPr/>
              <p:nvPr/>
            </p:nvSpPr>
            <p:spPr>
              <a:xfrm flipH="1">
                <a:off x="1491530" y="2168357"/>
                <a:ext cx="4123005"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r>
                  <a:rPr kumimoji="1" lang="zh-CN" altLang="en-US" b="1" dirty="0">
                    <a:gradFill>
                      <a:gsLst>
                        <a:gs pos="50000">
                          <a:schemeClr val="accent1"/>
                        </a:gs>
                        <a:gs pos="0">
                          <a:schemeClr val="accent1">
                            <a:lumMod val="60000"/>
                            <a:lumOff val="40000"/>
                          </a:schemeClr>
                        </a:gs>
                      </a:gsLst>
                      <a:lin ang="2700000" scaled="0"/>
                    </a:gradFill>
                  </a:rPr>
                  <a:t>总产量的目标上升结合海洋捕捞总量的控制，也意味着在“十四五”期间，</a:t>
                </a:r>
                <a:r>
                  <a:rPr kumimoji="1" lang="zh-CN" altLang="en-US" b="1" dirty="0">
                    <a:solidFill>
                      <a:srgbClr val="C00000"/>
                    </a:solidFill>
                  </a:rPr>
                  <a:t>水产养殖业将成为产量增长的主要来源。</a:t>
                </a:r>
              </a:p>
            </p:txBody>
          </p:sp>
        </p:grpSp>
        <p:sp>
          <p:nvSpPr>
            <p:cNvPr id="9" name="íŝḷïďê"/>
            <p:cNvSpPr/>
            <p:nvPr/>
          </p:nvSpPr>
          <p:spPr>
            <a:xfrm>
              <a:off x="669129" y="1430669"/>
              <a:ext cx="5426076" cy="2390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just">
                <a:lnSpc>
                  <a:spcPct val="150000"/>
                </a:lnSpc>
              </a:pPr>
              <a:r>
                <a:rPr lang="zh-CN" altLang="en-US" sz="1600" b="1" i="0" dirty="0">
                  <a:solidFill>
                    <a:srgbClr val="000000"/>
                  </a:solidFill>
                  <a:effectLst/>
                  <a:highlight>
                    <a:srgbClr val="66B5C9"/>
                  </a:highlight>
                  <a:latin typeface="-apple-system-font"/>
                </a:rPr>
                <a:t>水产养殖业如何“填空”？</a:t>
              </a:r>
              <a:endParaRPr lang="zh-CN" altLang="en-US" sz="1600" b="0" i="0" dirty="0">
                <a:solidFill>
                  <a:srgbClr val="000000"/>
                </a:solidFill>
                <a:effectLst/>
                <a:highlight>
                  <a:srgbClr val="66B5C9"/>
                </a:highlight>
                <a:latin typeface="-apple-system-font"/>
              </a:endParaRPr>
            </a:p>
            <a:p>
              <a:pPr indent="457200" algn="just">
                <a:lnSpc>
                  <a:spcPct val="150000"/>
                </a:lnSpc>
              </a:pPr>
              <a:endParaRPr lang="en-US" altLang="zh-CN" sz="1600" b="0" i="0" dirty="0">
                <a:solidFill>
                  <a:srgbClr val="000000"/>
                </a:solidFill>
                <a:effectLst/>
                <a:latin typeface="+mn-ea"/>
              </a:endParaRPr>
            </a:p>
            <a:p>
              <a:pPr indent="457200" algn="just">
                <a:lnSpc>
                  <a:spcPct val="150000"/>
                </a:lnSpc>
              </a:pPr>
              <a:r>
                <a:rPr lang="zh-CN" altLang="en-US" sz="1600" b="0" i="0" dirty="0">
                  <a:solidFill>
                    <a:srgbClr val="000000"/>
                  </a:solidFill>
                  <a:effectLst/>
                  <a:latin typeface="+mn-ea"/>
                </a:rPr>
                <a:t>作为中国渔业未来五年发展的蓝图，</a:t>
              </a:r>
              <a:r>
                <a:rPr lang="zh-CN" altLang="en-US" sz="1600" b="1" i="0" dirty="0">
                  <a:solidFill>
                    <a:srgbClr val="000000"/>
                  </a:solidFill>
                  <a:effectLst/>
                  <a:latin typeface="+mn-ea"/>
                </a:rPr>
                <a:t>“十四五”渔业规划计划将中国水产品年产量从</a:t>
              </a:r>
              <a:r>
                <a:rPr lang="en-US" altLang="zh-CN" sz="1600" b="1" i="0" dirty="0">
                  <a:solidFill>
                    <a:srgbClr val="000000"/>
                  </a:solidFill>
                  <a:effectLst/>
                  <a:latin typeface="+mn-ea"/>
                </a:rPr>
                <a:t>2020</a:t>
              </a:r>
              <a:r>
                <a:rPr lang="zh-CN" altLang="en-US" sz="1600" b="1" i="0" dirty="0">
                  <a:solidFill>
                    <a:srgbClr val="000000"/>
                  </a:solidFill>
                  <a:effectLst/>
                  <a:latin typeface="+mn-ea"/>
                </a:rPr>
                <a:t>年的</a:t>
              </a:r>
              <a:r>
                <a:rPr lang="en-US" altLang="zh-CN" sz="1600" b="1" i="0" dirty="0">
                  <a:solidFill>
                    <a:srgbClr val="000000"/>
                  </a:solidFill>
                  <a:effectLst/>
                  <a:latin typeface="+mn-ea"/>
                </a:rPr>
                <a:t>6547</a:t>
              </a:r>
              <a:r>
                <a:rPr lang="zh-CN" altLang="en-US" sz="1600" b="1" i="0" dirty="0">
                  <a:solidFill>
                    <a:srgbClr val="000000"/>
                  </a:solidFill>
                  <a:effectLst/>
                  <a:latin typeface="+mn-ea"/>
                </a:rPr>
                <a:t>万吨提升至</a:t>
              </a:r>
              <a:r>
                <a:rPr lang="en-US" altLang="zh-CN" sz="1600" b="1" i="0" dirty="0">
                  <a:solidFill>
                    <a:srgbClr val="000000"/>
                  </a:solidFill>
                  <a:effectLst/>
                  <a:latin typeface="+mn-ea"/>
                </a:rPr>
                <a:t>6900</a:t>
              </a:r>
              <a:r>
                <a:rPr lang="zh-CN" altLang="en-US" sz="1600" b="1" i="0" dirty="0">
                  <a:solidFill>
                    <a:srgbClr val="000000"/>
                  </a:solidFill>
                  <a:effectLst/>
                  <a:latin typeface="+mn-ea"/>
                </a:rPr>
                <a:t>万吨，限制国内海洋捕捞年产量在</a:t>
              </a:r>
              <a:r>
                <a:rPr lang="en-US" altLang="zh-CN" sz="1600" b="1" i="0" dirty="0">
                  <a:solidFill>
                    <a:srgbClr val="000000"/>
                  </a:solidFill>
                  <a:effectLst/>
                  <a:latin typeface="+mn-ea"/>
                </a:rPr>
                <a:t>1000</a:t>
              </a:r>
              <a:r>
                <a:rPr lang="zh-CN" altLang="en-US" sz="1600" b="1" i="0" dirty="0">
                  <a:solidFill>
                    <a:srgbClr val="000000"/>
                  </a:solidFill>
                  <a:effectLst/>
                  <a:latin typeface="+mn-ea"/>
                </a:rPr>
                <a:t>万吨以内</a:t>
              </a:r>
              <a:r>
                <a:rPr lang="zh-CN" altLang="en-US" sz="1600" b="0" i="0" dirty="0">
                  <a:solidFill>
                    <a:srgbClr val="000000"/>
                  </a:solidFill>
                  <a:effectLst/>
                  <a:latin typeface="+mn-ea"/>
                </a:rPr>
                <a:t>，同时继续减少中大型机动渔船。</a:t>
              </a:r>
            </a:p>
          </p:txBody>
        </p:sp>
        <p:sp>
          <p:nvSpPr>
            <p:cNvPr id="10" name="î$líḋé"/>
            <p:cNvSpPr/>
            <p:nvPr/>
          </p:nvSpPr>
          <p:spPr>
            <a:xfrm>
              <a:off x="6604000" y="1130300"/>
              <a:ext cx="4914900" cy="5003800"/>
            </a:xfrm>
            <a:prstGeom prst="roundRect">
              <a:avLst>
                <a:gd name="adj" fmla="val 0"/>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lt1"/>
                </a:solidFill>
              </a:endParaRPr>
            </a:p>
          </p:txBody>
        </p:sp>
      </p:grpSp>
      <p:sp>
        <p:nvSpPr>
          <p:cNvPr id="15" name="标题 4"/>
          <p:cNvSpPr>
            <a:spLocks noGrp="1"/>
          </p:cNvSpPr>
          <p:nvPr>
            <p:ph type="title"/>
          </p:nvPr>
        </p:nvSpPr>
        <p:spPr>
          <a:xfrm>
            <a:off x="1632751" y="193189"/>
            <a:ext cx="4228118" cy="797317"/>
          </a:xfrm>
        </p:spPr>
        <p:txBody>
          <a:bodyPr>
            <a:normAutofit/>
          </a:bodyPr>
          <a:lstStyle/>
          <a:p>
            <a:r>
              <a:rPr kumimoji="1" lang="en-US" altLang="zh-CN" dirty="0"/>
              <a:t>2.1 </a:t>
            </a:r>
            <a:r>
              <a:rPr kumimoji="1" lang="zh-CN" altLang="en-US" dirty="0"/>
              <a:t>水产养殖现状</a:t>
            </a:r>
            <a:r>
              <a:rPr kumimoji="1" lang="en-US" altLang="zh-CN" dirty="0"/>
              <a:t>-</a:t>
            </a:r>
            <a:r>
              <a:rPr kumimoji="1" lang="zh-CN" altLang="en-US" dirty="0"/>
              <a:t>全国</a:t>
            </a:r>
          </a:p>
        </p:txBody>
      </p:sp>
      <p:pic>
        <p:nvPicPr>
          <p:cNvPr id="52" name="图片 51" descr="logo"/>
          <p:cNvPicPr>
            <a:picLocks noChangeAspect="1"/>
          </p:cNvPicPr>
          <p:nvPr>
            <p:custDataLst>
              <p:tags r:id="rId1"/>
            </p:custDataLst>
          </p:nvPr>
        </p:nvPicPr>
        <p:blipFill>
          <a:blip r:embed="rId4">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632751" y="-42456"/>
            <a:ext cx="10850563" cy="1028699"/>
          </a:xfrm>
        </p:spPr>
        <p:txBody>
          <a:bodyPr/>
          <a:lstStyle/>
          <a:p>
            <a:r>
              <a:rPr kumimoji="1" lang="en-US" altLang="zh-CN" dirty="0"/>
              <a:t>2.1</a:t>
            </a:r>
            <a:r>
              <a:rPr kumimoji="1" lang="zh-CN" altLang="en-US" dirty="0"/>
              <a:t> 水产养殖现状</a:t>
            </a:r>
            <a:r>
              <a:rPr kumimoji="1" lang="en-US" altLang="zh-CN" dirty="0"/>
              <a:t>-</a:t>
            </a:r>
            <a:r>
              <a:rPr kumimoji="1" lang="zh-CN" altLang="en-US" dirty="0"/>
              <a:t>湖北</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15</a:t>
            </a:fld>
            <a:endParaRPr lang="zh-CN" altLang="en-US"/>
          </a:p>
        </p:txBody>
      </p:sp>
      <p:grpSp>
        <p:nvGrpSpPr>
          <p:cNvPr id="2" name="组合 1"/>
          <p:cNvGrpSpPr/>
          <p:nvPr/>
        </p:nvGrpSpPr>
        <p:grpSpPr>
          <a:xfrm>
            <a:off x="753233" y="2046513"/>
            <a:ext cx="3205764" cy="3053443"/>
            <a:chOff x="832834" y="2209799"/>
            <a:chExt cx="3205764" cy="3053443"/>
          </a:xfrm>
        </p:grpSpPr>
        <p:sp>
          <p:nvSpPr>
            <p:cNvPr id="8" name="矩形: 圆角 7"/>
            <p:cNvSpPr/>
            <p:nvPr/>
          </p:nvSpPr>
          <p:spPr>
            <a:xfrm>
              <a:off x="832834" y="2209799"/>
              <a:ext cx="3205764" cy="3053443"/>
            </a:xfrm>
            <a:prstGeom prst="roundRect">
              <a:avLst>
                <a:gd name="adj" fmla="val 3966"/>
              </a:avLst>
            </a:prstGeom>
            <a:solidFill>
              <a:schemeClr val="bg1"/>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a:solidFill>
                  <a:prstClr val="white"/>
                </a:solidFill>
                <a:latin typeface="Roboto Regular"/>
                <a:ea typeface="思源黑体 CN Regular"/>
              </a:endParaRPr>
            </a:p>
          </p:txBody>
        </p:sp>
        <p:sp>
          <p:nvSpPr>
            <p:cNvPr id="12" name="文本框 11"/>
            <p:cNvSpPr txBox="1"/>
            <p:nvPr/>
          </p:nvSpPr>
          <p:spPr>
            <a:xfrm>
              <a:off x="908048" y="2542796"/>
              <a:ext cx="2978150" cy="2308324"/>
            </a:xfrm>
            <a:prstGeom prst="rect">
              <a:avLst/>
            </a:prstGeom>
            <a:noFill/>
          </p:spPr>
          <p:txBody>
            <a:bodyPr wrap="square" rtlCol="0">
              <a:spAutoFit/>
            </a:bodyPr>
            <a:lstStyle/>
            <a:p>
              <a:pPr algn="ctr"/>
              <a:r>
                <a:rPr lang="en-US" altLang="zh-CN" sz="4000" b="1" dirty="0">
                  <a:solidFill>
                    <a:srgbClr val="FF0000"/>
                  </a:solidFill>
                  <a:effectLst/>
                </a:rPr>
                <a:t>27</a:t>
              </a:r>
              <a:r>
                <a:rPr lang="zh-CN" altLang="en-US" sz="4000" b="1" dirty="0">
                  <a:solidFill>
                    <a:srgbClr val="FF0000"/>
                  </a:solidFill>
                  <a:effectLst/>
                </a:rPr>
                <a:t>年</a:t>
              </a:r>
              <a:r>
                <a:rPr lang="zh-CN" altLang="en-US" sz="1600" b="1" dirty="0">
                  <a:solidFill>
                    <a:schemeClr val="accent3">
                      <a:lumMod val="75000"/>
                    </a:schemeClr>
                  </a:solidFill>
                </a:rPr>
                <a:t>保持</a:t>
              </a:r>
              <a:endParaRPr lang="en-US" altLang="zh-CN" sz="1600" dirty="0">
                <a:solidFill>
                  <a:schemeClr val="accent3">
                    <a:lumMod val="75000"/>
                  </a:schemeClr>
                </a:solidFill>
                <a:effectLst/>
              </a:endParaRPr>
            </a:p>
            <a:p>
              <a:pPr algn="ctr"/>
              <a:r>
                <a:rPr lang="zh-CN" altLang="en-US" sz="1600" dirty="0"/>
                <a:t>全国水产产品产量 </a:t>
              </a:r>
              <a:r>
                <a:rPr lang="zh-CN" altLang="en-US" sz="1600" b="1" dirty="0"/>
                <a:t>第一</a:t>
              </a:r>
              <a:endParaRPr lang="en-US" altLang="zh-CN" sz="1600" b="1" dirty="0">
                <a:effectLst/>
              </a:endParaRPr>
            </a:p>
            <a:p>
              <a:pPr algn="ctr"/>
              <a:endParaRPr lang="en-US" altLang="zh-CN" sz="1600" dirty="0"/>
            </a:p>
            <a:p>
              <a:pPr algn="ctr"/>
              <a:endParaRPr lang="en-US" altLang="zh-CN" sz="1600" dirty="0">
                <a:effectLs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cs"/>
                </a:rPr>
                <a:t>20.1%</a:t>
              </a:r>
              <a:r>
                <a:rPr kumimoji="0" lang="zh-CN" altLang="en-US" sz="1600" b="0" i="0" u="none" strike="noStrike" kern="1200" cap="none" spc="0" normalizeH="0" baseline="0" noProof="0" dirty="0">
                  <a:ln>
                    <a:noFill/>
                  </a:ln>
                  <a:solidFill>
                    <a:srgbClr val="3FA592">
                      <a:lumMod val="75000"/>
                    </a:srgbClr>
                  </a:solidFill>
                  <a:effectLst/>
                  <a:uLnTx/>
                  <a:uFillTx/>
                  <a:latin typeface="Arial" panose="020B0604020202020204"/>
                  <a:ea typeface="微软雅黑" panose="020B0503020204020204" pitchFamily="34" charset="-122"/>
                  <a:cs typeface="+mn-cs"/>
                </a:rPr>
                <a:t>以上</a:t>
              </a:r>
              <a:endParaRPr kumimoji="0" lang="en-US" altLang="zh-CN" sz="1600" i="0" u="none" strike="noStrike" kern="1200" cap="none" spc="0" normalizeH="0" baseline="0" noProof="0" dirty="0">
                <a:ln>
                  <a:noFill/>
                </a:ln>
                <a:solidFill>
                  <a:srgbClr val="3FA592">
                    <a:lumMod val="75000"/>
                  </a:srgbClr>
                </a:solidFill>
                <a:uLnTx/>
                <a:uFillTx/>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dirty="0">
                  <a:latin typeface="+mn-ea"/>
                </a:rPr>
                <a:t>2022</a:t>
              </a:r>
              <a:r>
                <a:rPr lang="zh-CN" altLang="en-US" sz="1600" dirty="0">
                  <a:latin typeface="+mn-ea"/>
                </a:rPr>
                <a:t>年池塘养殖面积全国占比</a:t>
              </a:r>
            </a:p>
          </p:txBody>
        </p:sp>
      </p:grpSp>
      <p:sp>
        <p:nvSpPr>
          <p:cNvPr id="14" name="文本框 13"/>
          <p:cNvSpPr txBox="1"/>
          <p:nvPr/>
        </p:nvSpPr>
        <p:spPr>
          <a:xfrm>
            <a:off x="4295266" y="3784495"/>
            <a:ext cx="7875478" cy="2120452"/>
          </a:xfrm>
          <a:prstGeom prst="rect">
            <a:avLst/>
          </a:prstGeom>
          <a:noFill/>
        </p:spPr>
        <p:txBody>
          <a:bodyPr wrap="square" rtlCol="0">
            <a:spAutoFit/>
          </a:bodyPr>
          <a:lstStyle/>
          <a:p>
            <a:pPr>
              <a:lnSpc>
                <a:spcPct val="150000"/>
              </a:lnSpc>
            </a:pPr>
            <a:r>
              <a:rPr lang="zh-CN" altLang="en-US" b="1" dirty="0"/>
              <a:t>       禁养区、限养区和养殖区</a:t>
            </a:r>
            <a:r>
              <a:rPr lang="zh-CN" altLang="en-US" dirty="0"/>
              <a:t> “三区”的划定，靠面积的扩张推动产业的发展已经不现实。</a:t>
            </a:r>
            <a:endParaRPr lang="en-US" altLang="zh-CN" dirty="0"/>
          </a:p>
          <a:p>
            <a:pPr>
              <a:lnSpc>
                <a:spcPct val="150000"/>
              </a:lnSpc>
            </a:pPr>
            <a:r>
              <a:rPr lang="zh-CN" altLang="en-US" dirty="0"/>
              <a:t>      因此，湖北省水产业需要站在全国前列，结合大数据、物联网、机器视觉等现代信息技术实现向智慧渔业的转型升级，</a:t>
            </a:r>
            <a:r>
              <a:rPr lang="zh-CN" altLang="en-US" sz="1800" b="1" i="0" dirty="0">
                <a:solidFill>
                  <a:srgbClr val="121212"/>
                </a:solidFill>
                <a:effectLst/>
                <a:latin typeface="-apple-system"/>
              </a:rPr>
              <a:t>水产养殖自动化</a:t>
            </a:r>
            <a:r>
              <a:rPr lang="zh-CN" altLang="en-US" sz="1800" b="1" dirty="0">
                <a:solidFill>
                  <a:srgbClr val="121212"/>
                </a:solidFill>
                <a:latin typeface="-apple-system"/>
              </a:rPr>
              <a:t>、管理信息化、决策智能化发展</a:t>
            </a:r>
            <a:endParaRPr lang="zh-CN" altLang="en-US" dirty="0"/>
          </a:p>
        </p:txBody>
      </p:sp>
      <p:grpSp>
        <p:nvGrpSpPr>
          <p:cNvPr id="28" name="组合 27"/>
          <p:cNvGrpSpPr/>
          <p:nvPr/>
        </p:nvGrpSpPr>
        <p:grpSpPr>
          <a:xfrm>
            <a:off x="4820635" y="1269812"/>
            <a:ext cx="6272802" cy="2464931"/>
            <a:chOff x="4653674" y="1139183"/>
            <a:chExt cx="6272802" cy="2464931"/>
          </a:xfrm>
        </p:grpSpPr>
        <p:sp>
          <p:nvSpPr>
            <p:cNvPr id="20" name="iṣliďé"/>
            <p:cNvSpPr/>
            <p:nvPr/>
          </p:nvSpPr>
          <p:spPr>
            <a:xfrm>
              <a:off x="4920260" y="2405853"/>
              <a:ext cx="1741969" cy="601820"/>
            </a:xfrm>
            <a:prstGeom prst="roundRect">
              <a:avLst>
                <a:gd name="adj" fmla="val 50000"/>
              </a:avLst>
            </a:prstGeom>
            <a:solidFill>
              <a:schemeClr val="accent2"/>
            </a:solidFill>
            <a:ln>
              <a:noFill/>
            </a:ln>
            <a:effectLst>
              <a:outerShdw blurRad="127000" dist="63500" dir="2700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rgbClr val="FFFFFF"/>
                  </a:solidFill>
                </a:rPr>
                <a:t>吃鱼难</a:t>
              </a:r>
              <a:endParaRPr kumimoji="1" lang="en-US" altLang="zh-CN" sz="1600" b="1" dirty="0">
                <a:solidFill>
                  <a:srgbClr val="FFFFFF"/>
                </a:solidFill>
              </a:endParaRPr>
            </a:p>
          </p:txBody>
        </p:sp>
        <p:sp>
          <p:nvSpPr>
            <p:cNvPr id="21" name="íŝḷïďe"/>
            <p:cNvSpPr/>
            <p:nvPr/>
          </p:nvSpPr>
          <p:spPr>
            <a:xfrm>
              <a:off x="4653674" y="2526208"/>
              <a:ext cx="139700" cy="139700"/>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ïsļiďe"/>
            <p:cNvSpPr/>
            <p:nvPr/>
          </p:nvSpPr>
          <p:spPr>
            <a:xfrm>
              <a:off x="7058032" y="1825840"/>
              <a:ext cx="1729093" cy="601820"/>
            </a:xfrm>
            <a:prstGeom prst="roundRect">
              <a:avLst>
                <a:gd name="adj" fmla="val 50000"/>
              </a:avLst>
            </a:prstGeom>
            <a:solidFill>
              <a:schemeClr val="accent4"/>
            </a:solidFill>
            <a:ln>
              <a:noFill/>
            </a:ln>
            <a:effectLst>
              <a:outerShdw blurRad="127000" dist="63500" dir="2700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rgbClr val="FFFFFF"/>
                  </a:solidFill>
                </a:rPr>
                <a:t>有鱼吃</a:t>
              </a:r>
              <a:endParaRPr kumimoji="1" lang="en-US" altLang="zh-CN" sz="1600" b="1" dirty="0">
                <a:solidFill>
                  <a:srgbClr val="FFFFFF"/>
                </a:solidFill>
              </a:endParaRPr>
            </a:p>
          </p:txBody>
        </p:sp>
        <p:sp>
          <p:nvSpPr>
            <p:cNvPr id="23" name="îślïdê"/>
            <p:cNvSpPr/>
            <p:nvPr/>
          </p:nvSpPr>
          <p:spPr>
            <a:xfrm>
              <a:off x="6818172" y="1972920"/>
              <a:ext cx="86250" cy="86250"/>
            </a:xfrm>
            <a:prstGeom prst="ellipse">
              <a:avLst/>
            </a:prstGeom>
            <a:solidFill>
              <a:schemeClr val="accent4"/>
            </a:solidFill>
            <a:ln>
              <a:noFill/>
            </a:ln>
            <a:effectLst>
              <a:outerShdw blurRad="127000" dist="63500" dir="2700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îṥḷiḍè"/>
            <p:cNvSpPr/>
            <p:nvPr/>
          </p:nvSpPr>
          <p:spPr>
            <a:xfrm>
              <a:off x="9163853" y="1139183"/>
              <a:ext cx="1762623" cy="601820"/>
            </a:xfrm>
            <a:prstGeom prst="roundRect">
              <a:avLst>
                <a:gd name="adj" fmla="val 50000"/>
              </a:avLst>
            </a:prstGeom>
            <a:solidFill>
              <a:schemeClr val="accent6"/>
            </a:solidFill>
            <a:ln>
              <a:noFill/>
            </a:ln>
            <a:effectLst>
              <a:outerShdw blurRad="127000" dist="63500" dir="2700000" algn="ct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rgbClr val="FFFFFF"/>
                  </a:solidFill>
                </a:rPr>
                <a:t>吃优质鱼</a:t>
              </a:r>
              <a:endParaRPr kumimoji="1" lang="en-US" altLang="zh-CN" sz="1600" b="1" dirty="0">
                <a:solidFill>
                  <a:srgbClr val="FFFFFF"/>
                </a:solidFill>
              </a:endParaRPr>
            </a:p>
          </p:txBody>
        </p:sp>
        <p:sp>
          <p:nvSpPr>
            <p:cNvPr id="25" name="ïśḷiḋê"/>
            <p:cNvSpPr/>
            <p:nvPr/>
          </p:nvSpPr>
          <p:spPr>
            <a:xfrm>
              <a:off x="8891824" y="1300393"/>
              <a:ext cx="139700" cy="139700"/>
            </a:xfrm>
            <a:prstGeom prst="ellipse">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îsľiḍé"/>
            <p:cNvSpPr/>
            <p:nvPr/>
          </p:nvSpPr>
          <p:spPr>
            <a:xfrm rot="697731">
              <a:off x="6082410" y="1541994"/>
              <a:ext cx="4065698" cy="2062120"/>
            </a:xfrm>
            <a:custGeom>
              <a:avLst/>
              <a:gdLst>
                <a:gd name="connsiteX0" fmla="*/ 1424 w 7550848"/>
                <a:gd name="connsiteY0" fmla="*/ 3618319 h 3652093"/>
                <a:gd name="connsiteX1" fmla="*/ 535220 w 7550848"/>
                <a:gd name="connsiteY1" fmla="*/ 3625383 h 3652093"/>
                <a:gd name="connsiteX2" fmla="*/ 6669143 w 7550848"/>
                <a:gd name="connsiteY2" fmla="*/ 790200 h 3652093"/>
                <a:gd name="connsiteX3" fmla="*/ 7376873 w 7550848"/>
                <a:gd name="connsiteY3" fmla="*/ 635 h 3652093"/>
                <a:gd name="connsiteX4" fmla="*/ 7550807 w 7550848"/>
                <a:gd name="connsiteY4" fmla="*/ 145912 h 3652093"/>
                <a:gd name="connsiteX5" fmla="*/ 6809889 w 7550848"/>
                <a:gd name="connsiteY5" fmla="*/ 932278 h 3652093"/>
                <a:gd name="connsiteX6" fmla="*/ 535887 w 7550848"/>
                <a:gd name="connsiteY6" fmla="*/ 3652040 h 3652093"/>
                <a:gd name="connsiteX7" fmla="*/ -42 w 7550848"/>
                <a:gd name="connsiteY7" fmla="*/ 3631647 h 3652093"/>
                <a:gd name="connsiteX8" fmla="*/ 1424 w 7550848"/>
                <a:gd name="connsiteY8" fmla="*/ 3618319 h 365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50848" h="3652093">
                  <a:moveTo>
                    <a:pt x="1424" y="3618319"/>
                  </a:moveTo>
                  <a:cubicBezTo>
                    <a:pt x="179089" y="3630541"/>
                    <a:pt x="357295" y="3632900"/>
                    <a:pt x="535220" y="3625383"/>
                  </a:cubicBezTo>
                  <a:cubicBezTo>
                    <a:pt x="2850736" y="3533018"/>
                    <a:pt x="5062424" y="2437037"/>
                    <a:pt x="6669143" y="790200"/>
                  </a:cubicBezTo>
                  <a:cubicBezTo>
                    <a:pt x="6917315" y="538296"/>
                    <a:pt x="7153225" y="275103"/>
                    <a:pt x="7376873" y="635"/>
                  </a:cubicBezTo>
                  <a:lnTo>
                    <a:pt x="7550807" y="145912"/>
                  </a:lnTo>
                  <a:cubicBezTo>
                    <a:pt x="7316136" y="419408"/>
                    <a:pt x="7069164" y="681534"/>
                    <a:pt x="6809889" y="932278"/>
                  </a:cubicBezTo>
                  <a:cubicBezTo>
                    <a:pt x="5142394" y="2558191"/>
                    <a:pt x="2879658" y="3616586"/>
                    <a:pt x="535887" y="3652040"/>
                  </a:cubicBezTo>
                  <a:cubicBezTo>
                    <a:pt x="357006" y="3655038"/>
                    <a:pt x="178094" y="3648241"/>
                    <a:pt x="-42" y="3631647"/>
                  </a:cubicBezTo>
                  <a:lnTo>
                    <a:pt x="1424" y="3618319"/>
                  </a:lnTo>
                  <a:close/>
                </a:path>
              </a:pathLst>
            </a:custGeom>
            <a:gradFill>
              <a:gsLst>
                <a:gs pos="0">
                  <a:schemeClr val="accent2">
                    <a:alpha val="0"/>
                  </a:schemeClr>
                </a:gs>
                <a:gs pos="77000">
                  <a:schemeClr val="accent2"/>
                </a:gs>
              </a:gsLst>
              <a:lin ang="1200000" scaled="0"/>
            </a:gradFill>
            <a:ln w="13325" cap="flat">
              <a:noFill/>
              <a:prstDash val="solid"/>
              <a:miter/>
            </a:ln>
          </p:spPr>
          <p:txBody>
            <a:bodyPr rtlCol="0" anchor="ctr"/>
            <a:lstStyle/>
            <a:p>
              <a:endParaRPr lang="zh-CN" altLang="en-US"/>
            </a:p>
          </p:txBody>
        </p:sp>
        <p:sp>
          <p:nvSpPr>
            <p:cNvPr id="27" name="íṩliḓê"/>
            <p:cNvSpPr/>
            <p:nvPr/>
          </p:nvSpPr>
          <p:spPr>
            <a:xfrm rot="1070786">
              <a:off x="10042894" y="1776656"/>
              <a:ext cx="362113" cy="392526"/>
            </a:xfrm>
            <a:custGeom>
              <a:avLst/>
              <a:gdLst>
                <a:gd name="connsiteX0" fmla="*/ 0 w 577112"/>
                <a:gd name="connsiteY0" fmla="*/ 201656 h 570182"/>
                <a:gd name="connsiteX1" fmla="*/ 577113 w 577112"/>
                <a:gd name="connsiteY1" fmla="*/ 570182 h 570182"/>
                <a:gd name="connsiteX2" fmla="*/ 577113 w 577112"/>
                <a:gd name="connsiteY2" fmla="*/ 0 h 570182"/>
                <a:gd name="connsiteX3" fmla="*/ 0 w 577112"/>
                <a:gd name="connsiteY3" fmla="*/ 201656 h 570182"/>
                <a:gd name="connsiteX0-1" fmla="*/ 0 w 482183"/>
                <a:gd name="connsiteY0-2" fmla="*/ 191514 h 570182"/>
                <a:gd name="connsiteX1-3" fmla="*/ 482183 w 482183"/>
                <a:gd name="connsiteY1-4" fmla="*/ 570182 h 570182"/>
                <a:gd name="connsiteX2-5" fmla="*/ 482183 w 482183"/>
                <a:gd name="connsiteY2-6" fmla="*/ 0 h 570182"/>
                <a:gd name="connsiteX3-7" fmla="*/ 0 w 482183"/>
                <a:gd name="connsiteY3-8" fmla="*/ 191514 h 570182"/>
                <a:gd name="connsiteX0-9" fmla="*/ 0 w 486104"/>
                <a:gd name="connsiteY0-10" fmla="*/ 223733 h 570182"/>
                <a:gd name="connsiteX1-11" fmla="*/ 486104 w 486104"/>
                <a:gd name="connsiteY1-12" fmla="*/ 570182 h 570182"/>
                <a:gd name="connsiteX2-13" fmla="*/ 486104 w 486104"/>
                <a:gd name="connsiteY2-14" fmla="*/ 0 h 570182"/>
                <a:gd name="connsiteX3-15" fmla="*/ 0 w 486104"/>
                <a:gd name="connsiteY3-16" fmla="*/ 223733 h 570182"/>
              </a:gdLst>
              <a:ahLst/>
              <a:cxnLst>
                <a:cxn ang="0">
                  <a:pos x="connsiteX0-1" y="connsiteY0-2"/>
                </a:cxn>
                <a:cxn ang="0">
                  <a:pos x="connsiteX1-3" y="connsiteY1-4"/>
                </a:cxn>
                <a:cxn ang="0">
                  <a:pos x="connsiteX2-5" y="connsiteY2-6"/>
                </a:cxn>
                <a:cxn ang="0">
                  <a:pos x="connsiteX3-7" y="connsiteY3-8"/>
                </a:cxn>
              </a:cxnLst>
              <a:rect l="l" t="t" r="r" b="b"/>
              <a:pathLst>
                <a:path w="486104" h="570182">
                  <a:moveTo>
                    <a:pt x="0" y="223733"/>
                  </a:moveTo>
                  <a:lnTo>
                    <a:pt x="486104" y="570182"/>
                  </a:lnTo>
                  <a:lnTo>
                    <a:pt x="486104" y="0"/>
                  </a:lnTo>
                  <a:lnTo>
                    <a:pt x="0" y="223733"/>
                  </a:lnTo>
                  <a:close/>
                </a:path>
              </a:pathLst>
            </a:custGeom>
            <a:solidFill>
              <a:schemeClr val="accent2"/>
            </a:solidFill>
            <a:ln w="13325" cap="flat">
              <a:noFill/>
              <a:prstDash val="solid"/>
              <a:miter/>
            </a:ln>
          </p:spPr>
          <p:txBody>
            <a:bodyPr rtlCol="0" anchor="ctr"/>
            <a:lstStyle/>
            <a:p>
              <a:endParaRPr lang="zh-CN" altLang="en-US" dirty="0"/>
            </a:p>
          </p:txBody>
        </p:sp>
      </p:grpSp>
      <p:pic>
        <p:nvPicPr>
          <p:cNvPr id="52" name="图片 51" descr="logo"/>
          <p:cNvPicPr>
            <a:picLocks noChangeAspect="1"/>
          </p:cNvPicPr>
          <p:nvPr>
            <p:custDataLst>
              <p:tags r:id="rId1"/>
            </p:custDataLst>
          </p:nvPr>
        </p:nvPicPr>
        <p:blipFill>
          <a:blip r:embed="rId3">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632750" y="-10484"/>
            <a:ext cx="10850563" cy="1028699"/>
          </a:xfrm>
        </p:spPr>
        <p:txBody>
          <a:bodyPr/>
          <a:lstStyle/>
          <a:p>
            <a:r>
              <a:rPr lang="en-US" altLang="zh-CN" sz="2800" dirty="0"/>
              <a:t>2.2 </a:t>
            </a:r>
            <a:r>
              <a:rPr lang="zh-CN" altLang="en-US" sz="2800" dirty="0"/>
              <a:t>竞品分析</a:t>
            </a:r>
            <a:endParaRPr kumimoji="1" lang="zh-CN" altLang="en-US" dirty="0"/>
          </a:p>
        </p:txBody>
      </p:sp>
      <p:sp>
        <p:nvSpPr>
          <p:cNvPr id="4" name="灯片编号占位符 3"/>
          <p:cNvSpPr>
            <a:spLocks noGrp="1"/>
          </p:cNvSpPr>
          <p:nvPr>
            <p:ph type="sldNum" sz="quarter" idx="12"/>
          </p:nvPr>
        </p:nvSpPr>
        <p:spPr>
          <a:xfrm>
            <a:off x="8733211" y="6354315"/>
            <a:ext cx="2909888" cy="206381"/>
          </a:xfrm>
        </p:spPr>
        <p:txBody>
          <a:bodyPr/>
          <a:lstStyle/>
          <a:p>
            <a:fld id="{5DD3DB80-B894-403A-B48E-6FDC1A72010E}" type="slidenum">
              <a:rPr lang="zh-CN" altLang="en-US" smtClean="0"/>
              <a:t>16</a:t>
            </a:fld>
            <a:endParaRPr lang="zh-CN" altLang="en-US"/>
          </a:p>
        </p:txBody>
      </p:sp>
      <p:graphicFrame>
        <p:nvGraphicFramePr>
          <p:cNvPr id="2" name="表格 1"/>
          <p:cNvGraphicFramePr/>
          <p:nvPr>
            <p:custDataLst>
              <p:tags r:id="rId1"/>
            </p:custDataLst>
            <p:extLst>
              <p:ext uri="{D42A27DB-BD31-4B8C-83A1-F6EECF244321}">
                <p14:modId xmlns:p14="http://schemas.microsoft.com/office/powerpoint/2010/main" val="2722139803"/>
              </p:ext>
            </p:extLst>
          </p:nvPr>
        </p:nvGraphicFramePr>
        <p:xfrm>
          <a:off x="771885" y="1675348"/>
          <a:ext cx="10648230" cy="3933444"/>
        </p:xfrm>
        <a:graphic>
          <a:graphicData uri="http://schemas.openxmlformats.org/drawingml/2006/table">
            <a:tbl>
              <a:tblPr firstRow="1" bandRow="1">
                <a:tableStyleId>{FABFCF23-3B69-468F-B69F-88F6DE6A72F2}</a:tableStyleId>
              </a:tblPr>
              <a:tblGrid>
                <a:gridCol w="2096395">
                  <a:extLst>
                    <a:ext uri="{9D8B030D-6E8A-4147-A177-3AD203B41FA5}">
                      <a16:colId xmlns:a16="http://schemas.microsoft.com/office/drawing/2014/main" val="20000"/>
                    </a:ext>
                  </a:extLst>
                </a:gridCol>
                <a:gridCol w="2250412">
                  <a:extLst>
                    <a:ext uri="{9D8B030D-6E8A-4147-A177-3AD203B41FA5}">
                      <a16:colId xmlns:a16="http://schemas.microsoft.com/office/drawing/2014/main" val="20001"/>
                    </a:ext>
                  </a:extLst>
                </a:gridCol>
                <a:gridCol w="2026009">
                  <a:extLst>
                    <a:ext uri="{9D8B030D-6E8A-4147-A177-3AD203B41FA5}">
                      <a16:colId xmlns:a16="http://schemas.microsoft.com/office/drawing/2014/main" val="20002"/>
                    </a:ext>
                  </a:extLst>
                </a:gridCol>
                <a:gridCol w="1987491">
                  <a:extLst>
                    <a:ext uri="{9D8B030D-6E8A-4147-A177-3AD203B41FA5}">
                      <a16:colId xmlns:a16="http://schemas.microsoft.com/office/drawing/2014/main" val="20003"/>
                    </a:ext>
                  </a:extLst>
                </a:gridCol>
                <a:gridCol w="2287923">
                  <a:extLst>
                    <a:ext uri="{9D8B030D-6E8A-4147-A177-3AD203B41FA5}">
                      <a16:colId xmlns:a16="http://schemas.microsoft.com/office/drawing/2014/main" val="20004"/>
                    </a:ext>
                  </a:extLst>
                </a:gridCol>
              </a:tblGrid>
              <a:tr h="983361">
                <a:tc>
                  <a:txBody>
                    <a:bodyPr/>
                    <a:lstStyle/>
                    <a:p>
                      <a:pPr algn="ctr">
                        <a:buNone/>
                      </a:pPr>
                      <a:endParaRPr lang="zh-CN" altLang="en-US" sz="2400" b="1" dirty="0"/>
                    </a:p>
                  </a:txBody>
                  <a:tcPr anchor="ctr"/>
                </a:tc>
                <a:tc>
                  <a:txBody>
                    <a:bodyPr/>
                    <a:lstStyle/>
                    <a:p>
                      <a:pPr algn="ctr">
                        <a:buNone/>
                      </a:pPr>
                      <a:r>
                        <a:rPr lang="zh-CN" altLang="en-US" sz="2400" b="1" dirty="0"/>
                        <a:t>数据传输模式</a:t>
                      </a:r>
                    </a:p>
                  </a:txBody>
                  <a:tcPr anchor="ctr"/>
                </a:tc>
                <a:tc>
                  <a:txBody>
                    <a:bodyPr/>
                    <a:lstStyle/>
                    <a:p>
                      <a:pPr algn="ctr">
                        <a:buNone/>
                      </a:pPr>
                      <a:r>
                        <a:rPr lang="zh-CN" altLang="en-US" sz="2400" b="1" dirty="0"/>
                        <a:t>工作模式</a:t>
                      </a:r>
                    </a:p>
                  </a:txBody>
                  <a:tcPr anchor="ctr"/>
                </a:tc>
                <a:tc>
                  <a:txBody>
                    <a:bodyPr/>
                    <a:lstStyle/>
                    <a:p>
                      <a:pPr algn="ctr">
                        <a:buNone/>
                      </a:pPr>
                      <a:r>
                        <a:rPr lang="zh-CN" altLang="en-US" sz="2400" b="1"/>
                        <a:t>信息采集</a:t>
                      </a:r>
                    </a:p>
                  </a:txBody>
                  <a:tcPr anchor="ctr"/>
                </a:tc>
                <a:tc>
                  <a:txBody>
                    <a:bodyPr/>
                    <a:lstStyle/>
                    <a:p>
                      <a:pPr algn="ctr">
                        <a:buNone/>
                      </a:pPr>
                      <a:r>
                        <a:rPr lang="zh-CN" altLang="en-US" sz="2400" b="1"/>
                        <a:t>水质数据采集</a:t>
                      </a:r>
                    </a:p>
                  </a:txBody>
                  <a:tcPr anchor="ctr"/>
                </a:tc>
                <a:extLst>
                  <a:ext uri="{0D108BD9-81ED-4DB2-BD59-A6C34878D82A}">
                    <a16:rowId xmlns:a16="http://schemas.microsoft.com/office/drawing/2014/main" val="10000"/>
                  </a:ext>
                </a:extLst>
              </a:tr>
              <a:tr h="983361">
                <a:tc>
                  <a:txBody>
                    <a:bodyPr/>
                    <a:lstStyle/>
                    <a:p>
                      <a:pPr algn="ctr">
                        <a:buNone/>
                      </a:pPr>
                      <a:r>
                        <a:rPr lang="zh-CN" altLang="en-US" sz="2400" b="1" dirty="0"/>
                        <a:t>猫头鹰</a:t>
                      </a:r>
                    </a:p>
                  </a:txBody>
                  <a:tcPr anchor="ctr"/>
                </a:tc>
                <a:tc>
                  <a:txBody>
                    <a:bodyPr/>
                    <a:lstStyle/>
                    <a:p>
                      <a:pPr algn="ctr">
                        <a:buNone/>
                      </a:pPr>
                      <a:r>
                        <a:rPr lang="zh-CN" altLang="en-US" sz="1800" b="0" dirty="0"/>
                        <a:t>有线网、</a:t>
                      </a:r>
                      <a:r>
                        <a:rPr lang="en-US" altLang="zh-CN" sz="1800" b="0" dirty="0"/>
                        <a:t>WIFI</a:t>
                      </a:r>
                      <a:r>
                        <a:rPr lang="zh-CN" altLang="en-US" sz="1800" b="0" dirty="0"/>
                        <a:t>、</a:t>
                      </a:r>
                      <a:r>
                        <a:rPr lang="en-US" altLang="zh-CN" sz="1800" b="0" dirty="0"/>
                        <a:t>4G</a:t>
                      </a:r>
                      <a:endParaRPr lang="en-US" altLang="zh-CN" sz="1800" b="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800" b="0" dirty="0"/>
                        <a:t>正常工作模式</a:t>
                      </a:r>
                      <a:endParaRPr lang="zh-CN" altLang="en-US" sz="1800" b="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800" b="0"/>
                        <a:t>各种传感器</a:t>
                      </a:r>
                      <a:endParaRPr lang="zh-CN" altLang="en-US" sz="1800" b="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800" b="0"/>
                        <a:t>固定式</a:t>
                      </a:r>
                      <a:endParaRPr lang="zh-CN" altLang="en-US" sz="1800" b="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983361">
                <a:tc>
                  <a:txBody>
                    <a:bodyPr/>
                    <a:lstStyle/>
                    <a:p>
                      <a:pPr algn="ctr">
                        <a:buNone/>
                      </a:pPr>
                      <a:r>
                        <a:rPr lang="zh-CN" altLang="en-US" sz="2400" b="1" dirty="0"/>
                        <a:t>凯纳福</a:t>
                      </a:r>
                    </a:p>
                  </a:txBody>
                  <a:tcPr anchor="ctr"/>
                </a:tc>
                <a:tc>
                  <a:txBody>
                    <a:bodyPr/>
                    <a:lstStyle/>
                    <a:p>
                      <a:pPr algn="ctr">
                        <a:buNone/>
                      </a:pPr>
                      <a:r>
                        <a:rPr lang="zh-CN" altLang="en-US" sz="1800" dirty="0">
                          <a:sym typeface="+mn-ea"/>
                        </a:rPr>
                        <a:t>有线网、</a:t>
                      </a:r>
                      <a:r>
                        <a:rPr lang="en-US" altLang="zh-CN" sz="1800" dirty="0">
                          <a:sym typeface="+mn-ea"/>
                        </a:rPr>
                        <a:t>WIFI</a:t>
                      </a:r>
                      <a:r>
                        <a:rPr lang="zh-CN" altLang="en-US" sz="1800" dirty="0">
                          <a:sym typeface="+mn-ea"/>
                        </a:rPr>
                        <a:t>、</a:t>
                      </a:r>
                      <a:r>
                        <a:rPr lang="en-US" altLang="zh-CN" sz="1800" dirty="0">
                          <a:sym typeface="+mn-ea"/>
                        </a:rPr>
                        <a:t>4G</a:t>
                      </a:r>
                      <a:endParaRPr lang="zh-CN" altLang="en-US" sz="1800" b="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800" b="0" dirty="0"/>
                        <a:t>正常工作模式</a:t>
                      </a:r>
                      <a:endParaRPr lang="zh-CN" altLang="en-US" sz="1800" b="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800" b="0" dirty="0"/>
                        <a:t>各种传感器</a:t>
                      </a:r>
                      <a:endParaRPr lang="zh-CN" altLang="en-US" sz="1800" b="0" dirty="0">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800" b="0" dirty="0"/>
                        <a:t>固定式</a:t>
                      </a:r>
                      <a:endParaRPr lang="zh-CN" altLang="en-US" sz="18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983361">
                <a:tc>
                  <a:txBody>
                    <a:bodyPr/>
                    <a:lstStyle/>
                    <a:p>
                      <a:pPr algn="ctr">
                        <a:buNone/>
                      </a:pPr>
                      <a:r>
                        <a:rPr lang="zh-CN" altLang="en-US" sz="2400" b="1" dirty="0">
                          <a:solidFill>
                            <a:srgbClr val="C00000"/>
                          </a:solidFill>
                        </a:rPr>
                        <a:t>本项目</a:t>
                      </a:r>
                    </a:p>
                  </a:txBody>
                  <a:tcPr anchor="ctr"/>
                </a:tc>
                <a:tc>
                  <a:txBody>
                    <a:bodyPr/>
                    <a:lstStyle/>
                    <a:p>
                      <a:pPr algn="ctr">
                        <a:buNone/>
                      </a:pPr>
                      <a:r>
                        <a:rPr lang="zh-CN" altLang="en-US" sz="1800" b="1" dirty="0">
                          <a:solidFill>
                            <a:srgbClr val="C00000"/>
                          </a:solidFill>
                        </a:rPr>
                        <a:t>有线网、</a:t>
                      </a:r>
                      <a:r>
                        <a:rPr lang="en-US" altLang="zh-CN" sz="1800" b="1" dirty="0">
                          <a:solidFill>
                            <a:srgbClr val="C00000"/>
                          </a:solidFill>
                        </a:rPr>
                        <a:t>WIFI</a:t>
                      </a:r>
                      <a:r>
                        <a:rPr lang="zh-CN" altLang="en-US" sz="1800" b="1" dirty="0">
                          <a:solidFill>
                            <a:srgbClr val="C00000"/>
                          </a:solidFill>
                        </a:rPr>
                        <a:t>、北斗、</a:t>
                      </a:r>
                      <a:r>
                        <a:rPr lang="en-US" altLang="zh-CN" sz="1800" b="1" dirty="0">
                          <a:solidFill>
                            <a:srgbClr val="C00000"/>
                          </a:solidFill>
                        </a:rPr>
                        <a:t>LoRa</a:t>
                      </a:r>
                      <a:endParaRPr lang="en-US" altLang="zh-CN" sz="1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anchor="ctr"/>
                </a:tc>
                <a:tc>
                  <a:txBody>
                    <a:bodyPr/>
                    <a:lstStyle/>
                    <a:p>
                      <a:pPr algn="ctr">
                        <a:buNone/>
                      </a:pPr>
                      <a:r>
                        <a:rPr lang="zh-CN" altLang="en-US" sz="1800" b="1" dirty="0">
                          <a:solidFill>
                            <a:srgbClr val="C00000"/>
                          </a:solidFill>
                        </a:rPr>
                        <a:t>正常工作模式、</a:t>
                      </a:r>
                    </a:p>
                    <a:p>
                      <a:pPr algn="ctr">
                        <a:buNone/>
                      </a:pPr>
                      <a:r>
                        <a:rPr lang="zh-CN" altLang="en-US" sz="1800" b="1" dirty="0">
                          <a:solidFill>
                            <a:srgbClr val="C00000"/>
                          </a:solidFill>
                        </a:rPr>
                        <a:t>低功耗工作模式</a:t>
                      </a:r>
                      <a:endParaRPr lang="zh-CN" altLang="en-US" sz="1800" b="1" dirty="0">
                        <a:solidFill>
                          <a:srgbClr val="C00000"/>
                        </a:solidFill>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800" b="1" dirty="0">
                          <a:solidFill>
                            <a:srgbClr val="C00000"/>
                          </a:solidFill>
                        </a:rPr>
                        <a:t>水面、水下摄像头联动</a:t>
                      </a:r>
                      <a:endParaRPr lang="zh-CN" altLang="en-US" sz="1800" b="1" dirty="0">
                        <a:solidFill>
                          <a:srgbClr val="C00000"/>
                        </a:solidFill>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800" b="1" dirty="0">
                          <a:solidFill>
                            <a:srgbClr val="C00000"/>
                          </a:solidFill>
                        </a:rPr>
                        <a:t>固定式、智联移动式</a:t>
                      </a:r>
                      <a:endParaRPr lang="zh-CN" altLang="en-US" sz="1800" b="1" dirty="0">
                        <a:solidFill>
                          <a:srgbClr val="C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821337520"/>
                  </a:ext>
                </a:extLst>
              </a:tr>
            </a:tbl>
          </a:graphicData>
        </a:graphic>
      </p:graphicFrame>
      <p:pic>
        <p:nvPicPr>
          <p:cNvPr id="52" name="图片 51" descr="logo"/>
          <p:cNvPicPr>
            <a:picLocks noChangeAspect="1"/>
          </p:cNvPicPr>
          <p:nvPr>
            <p:custDataLst>
              <p:tags r:id="rId2"/>
            </p:custDataLst>
          </p:nvPr>
        </p:nvPicPr>
        <p:blipFill>
          <a:blip r:embed="rId4">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592283" y="-45249"/>
            <a:ext cx="10850563" cy="1028699"/>
          </a:xfrm>
        </p:spPr>
        <p:txBody>
          <a:bodyPr/>
          <a:lstStyle/>
          <a:p>
            <a:r>
              <a:rPr kumimoji="1" lang="en-US" altLang="zh-CN" dirty="0"/>
              <a:t>2.3 </a:t>
            </a:r>
            <a:r>
              <a:rPr kumimoji="1" lang="zh-CN" altLang="en-US" dirty="0"/>
              <a:t>客户群体</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17</a:t>
            </a:fld>
            <a:endParaRPr lang="zh-CN" altLang="en-US"/>
          </a:p>
        </p:txBody>
      </p:sp>
      <p:grpSp>
        <p:nvGrpSpPr>
          <p:cNvPr id="6" name="组合 5"/>
          <p:cNvGrpSpPr>
            <a:grpSpLocks noChangeAspect="1"/>
          </p:cNvGrpSpPr>
          <p:nvPr/>
        </p:nvGrpSpPr>
        <p:grpSpPr>
          <a:xfrm>
            <a:off x="610189" y="1528266"/>
            <a:ext cx="11158566" cy="4529634"/>
            <a:chOff x="621075" y="1604466"/>
            <a:chExt cx="11158566" cy="4529634"/>
          </a:xfrm>
        </p:grpSpPr>
        <p:sp>
          <p:nvSpPr>
            <p:cNvPr id="7" name="椭圆 6"/>
            <p:cNvSpPr/>
            <p:nvPr/>
          </p:nvSpPr>
          <p:spPr>
            <a:xfrm>
              <a:off x="6414089" y="3569117"/>
              <a:ext cx="1228725" cy="1228725"/>
            </a:xfrm>
            <a:prstGeom prst="ellipse">
              <a:avLst/>
            </a:prstGeom>
            <a:solidFill>
              <a:schemeClr val="accent6"/>
            </a:solidFill>
            <a:ln w="12700" cap="rnd">
              <a:noFill/>
              <a:prstDash val="solid"/>
              <a:rou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dirty="0">
                <a:solidFill>
                  <a:schemeClr val="bg1"/>
                </a:solidFill>
              </a:endParaRPr>
            </a:p>
          </p:txBody>
        </p:sp>
        <p:sp>
          <p:nvSpPr>
            <p:cNvPr id="8" name="椭圆 7"/>
            <p:cNvSpPr/>
            <p:nvPr/>
          </p:nvSpPr>
          <p:spPr>
            <a:xfrm>
              <a:off x="3489098" y="4726213"/>
              <a:ext cx="1228725" cy="1228725"/>
            </a:xfrm>
            <a:prstGeom prst="ellipse">
              <a:avLst/>
            </a:prstGeom>
            <a:solidFill>
              <a:schemeClr val="accent5"/>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rgbClr val="FFFFFF"/>
                </a:solidFill>
              </a:endParaRPr>
            </a:p>
          </p:txBody>
        </p:sp>
        <p:sp>
          <p:nvSpPr>
            <p:cNvPr id="10" name="椭圆 9"/>
            <p:cNvSpPr/>
            <p:nvPr/>
          </p:nvSpPr>
          <p:spPr>
            <a:xfrm>
              <a:off x="4661746" y="3471343"/>
              <a:ext cx="1228725" cy="1228725"/>
            </a:xfrm>
            <a:prstGeom prst="ellipse">
              <a:avLst/>
            </a:prstGeom>
            <a:solidFill>
              <a:schemeClr val="accent2"/>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a:solidFill>
                  <a:srgbClr val="FFFFFF"/>
                </a:solidFill>
              </a:endParaRPr>
            </a:p>
          </p:txBody>
        </p:sp>
        <p:sp>
          <p:nvSpPr>
            <p:cNvPr id="11" name="椭圆 10"/>
            <p:cNvSpPr/>
            <p:nvPr/>
          </p:nvSpPr>
          <p:spPr>
            <a:xfrm>
              <a:off x="7545560" y="4522105"/>
              <a:ext cx="1228725" cy="1228725"/>
            </a:xfrm>
            <a:prstGeom prst="ellipse">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12" name="任意多边形 6"/>
            <p:cNvSpPr/>
            <p:nvPr/>
          </p:nvSpPr>
          <p:spPr>
            <a:xfrm>
              <a:off x="3989161" y="4027261"/>
              <a:ext cx="4213678" cy="2106839"/>
            </a:xfrm>
            <a:custGeom>
              <a:avLst/>
              <a:gdLst>
                <a:gd name="connsiteX0" fmla="*/ 2106839 w 4213678"/>
                <a:gd name="connsiteY0" fmla="*/ 0 h 2106839"/>
                <a:gd name="connsiteX1" fmla="*/ 4213678 w 4213678"/>
                <a:gd name="connsiteY1" fmla="*/ 2106839 h 2106839"/>
                <a:gd name="connsiteX2" fmla="*/ 0 w 4213678"/>
                <a:gd name="connsiteY2" fmla="*/ 2106839 h 2106839"/>
                <a:gd name="connsiteX3" fmla="*/ 2106839 w 4213678"/>
                <a:gd name="connsiteY3" fmla="*/ 0 h 2106839"/>
              </a:gdLst>
              <a:ahLst/>
              <a:cxnLst>
                <a:cxn ang="0">
                  <a:pos x="connsiteX0" y="connsiteY0"/>
                </a:cxn>
                <a:cxn ang="0">
                  <a:pos x="connsiteX1" y="connsiteY1"/>
                </a:cxn>
                <a:cxn ang="0">
                  <a:pos x="connsiteX2" y="connsiteY2"/>
                </a:cxn>
                <a:cxn ang="0">
                  <a:pos x="connsiteX3" y="connsiteY3"/>
                </a:cxn>
              </a:cxnLst>
              <a:rect l="l" t="t" r="r" b="b"/>
              <a:pathLst>
                <a:path w="4213678" h="2106839">
                  <a:moveTo>
                    <a:pt x="2106839" y="0"/>
                  </a:moveTo>
                  <a:cubicBezTo>
                    <a:pt x="3270414" y="0"/>
                    <a:pt x="4213678" y="943264"/>
                    <a:pt x="4213678" y="2106839"/>
                  </a:cubicBezTo>
                  <a:lnTo>
                    <a:pt x="0" y="2106839"/>
                  </a:lnTo>
                  <a:cubicBezTo>
                    <a:pt x="0" y="943264"/>
                    <a:pt x="943264" y="0"/>
                    <a:pt x="2106839" y="0"/>
                  </a:cubicBezTo>
                  <a:close/>
                </a:path>
              </a:pathLst>
            </a:cu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endParaRPr lang="zh-CN" altLang="en-US" sz="2000" b="1">
                <a:solidFill>
                  <a:schemeClr val="bg1"/>
                </a:solidFill>
              </a:endParaRPr>
            </a:p>
          </p:txBody>
        </p:sp>
        <p:sp>
          <p:nvSpPr>
            <p:cNvPr id="13" name="文本框 12"/>
            <p:cNvSpPr txBox="1"/>
            <p:nvPr/>
          </p:nvSpPr>
          <p:spPr>
            <a:xfrm>
              <a:off x="3579033" y="4980172"/>
              <a:ext cx="585417" cy="523220"/>
            </a:xfrm>
            <a:prstGeom prst="rect">
              <a:avLst/>
            </a:prstGeom>
            <a:noFill/>
          </p:spPr>
          <p:txBody>
            <a:bodyPr wrap="square" rtlCol="0">
              <a:spAutoFit/>
            </a:bodyPr>
            <a:lstStyle/>
            <a:p>
              <a:pPr algn="ctr"/>
              <a:r>
                <a:rPr lang="en-US" altLang="zh-CN" sz="2800" b="1" i="1" dirty="0">
                  <a:solidFill>
                    <a:srgbClr val="FFFFFF"/>
                  </a:solidFill>
                </a:rPr>
                <a:t>01</a:t>
              </a:r>
              <a:endParaRPr lang="zh-CN" altLang="en-US" sz="2800" b="1" i="1" dirty="0">
                <a:solidFill>
                  <a:srgbClr val="FFFFFF"/>
                </a:solidFill>
              </a:endParaRPr>
            </a:p>
          </p:txBody>
        </p:sp>
        <p:sp>
          <p:nvSpPr>
            <p:cNvPr id="14" name="文本框 13"/>
            <p:cNvSpPr txBox="1"/>
            <p:nvPr/>
          </p:nvSpPr>
          <p:spPr>
            <a:xfrm>
              <a:off x="4857493" y="3662956"/>
              <a:ext cx="585418" cy="523220"/>
            </a:xfrm>
            <a:prstGeom prst="rect">
              <a:avLst/>
            </a:prstGeom>
            <a:noFill/>
          </p:spPr>
          <p:txBody>
            <a:bodyPr wrap="none" rtlCol="0">
              <a:spAutoFit/>
            </a:bodyPr>
            <a:lstStyle/>
            <a:p>
              <a:pPr algn="ctr"/>
              <a:r>
                <a:rPr lang="en-US" altLang="zh-CN" sz="2800" b="1" i="1" dirty="0">
                  <a:solidFill>
                    <a:srgbClr val="FFFFFF"/>
                  </a:solidFill>
                </a:rPr>
                <a:t>02</a:t>
              </a:r>
              <a:endParaRPr lang="zh-CN" altLang="en-US" sz="2800" b="1" i="1" dirty="0">
                <a:solidFill>
                  <a:srgbClr val="FFFFFF"/>
                </a:solidFill>
              </a:endParaRPr>
            </a:p>
          </p:txBody>
        </p:sp>
        <p:sp>
          <p:nvSpPr>
            <p:cNvPr id="15" name="文本框 14"/>
            <p:cNvSpPr txBox="1"/>
            <p:nvPr/>
          </p:nvSpPr>
          <p:spPr>
            <a:xfrm>
              <a:off x="6735742" y="3703778"/>
              <a:ext cx="585418" cy="523220"/>
            </a:xfrm>
            <a:prstGeom prst="rect">
              <a:avLst/>
            </a:prstGeom>
            <a:noFill/>
          </p:spPr>
          <p:txBody>
            <a:bodyPr wrap="none" rtlCol="0">
              <a:spAutoFit/>
            </a:bodyPr>
            <a:lstStyle/>
            <a:p>
              <a:pPr algn="ctr"/>
              <a:r>
                <a:rPr lang="en-US" altLang="zh-CN" sz="2800" b="1" i="1" dirty="0">
                  <a:solidFill>
                    <a:srgbClr val="FFFFFF"/>
                  </a:solidFill>
                </a:rPr>
                <a:t>03</a:t>
              </a:r>
              <a:endParaRPr lang="zh-CN" altLang="en-US" sz="2800" b="1" i="1" dirty="0">
                <a:solidFill>
                  <a:srgbClr val="FFFFFF"/>
                </a:solidFill>
              </a:endParaRPr>
            </a:p>
          </p:txBody>
        </p:sp>
        <p:sp>
          <p:nvSpPr>
            <p:cNvPr id="16" name="文本框 15"/>
            <p:cNvSpPr txBox="1"/>
            <p:nvPr/>
          </p:nvSpPr>
          <p:spPr>
            <a:xfrm>
              <a:off x="7956351" y="4817355"/>
              <a:ext cx="585418" cy="523220"/>
            </a:xfrm>
            <a:prstGeom prst="rect">
              <a:avLst/>
            </a:prstGeom>
            <a:noFill/>
          </p:spPr>
          <p:txBody>
            <a:bodyPr wrap="none" rtlCol="0">
              <a:spAutoFit/>
            </a:bodyPr>
            <a:lstStyle/>
            <a:p>
              <a:pPr algn="ctr"/>
              <a:r>
                <a:rPr lang="en-US" altLang="zh-CN" sz="2800" b="1" i="1" dirty="0">
                  <a:solidFill>
                    <a:srgbClr val="FFFFFF"/>
                  </a:solidFill>
                </a:rPr>
                <a:t>04</a:t>
              </a:r>
              <a:endParaRPr lang="zh-CN" altLang="en-US" sz="2800" b="1" i="1" dirty="0">
                <a:solidFill>
                  <a:srgbClr val="FFFFFF"/>
                </a:solidFill>
              </a:endParaRPr>
            </a:p>
          </p:txBody>
        </p:sp>
        <p:sp>
          <p:nvSpPr>
            <p:cNvPr id="17" name="文本框 16"/>
            <p:cNvSpPr txBox="1"/>
            <p:nvPr/>
          </p:nvSpPr>
          <p:spPr>
            <a:xfrm>
              <a:off x="4298397" y="5032560"/>
              <a:ext cx="3496328" cy="830997"/>
            </a:xfrm>
            <a:prstGeom prst="rect">
              <a:avLst/>
            </a:prstGeom>
            <a:noFill/>
          </p:spPr>
          <p:txBody>
            <a:bodyPr wrap="square">
              <a:spAutoFit/>
            </a:bodyPr>
            <a:lstStyle>
              <a:defPPr>
                <a:defRPr lang="zh-CN"/>
              </a:defPPr>
              <a:lvl1pPr marR="0" lvl="0" indent="0" algn="ctr" defTabSz="913765" fontAlgn="auto">
                <a:lnSpc>
                  <a:spcPct val="100000"/>
                </a:lnSpc>
                <a:spcBef>
                  <a:spcPts val="0"/>
                </a:spcBef>
                <a:spcAft>
                  <a:spcPts val="0"/>
                </a:spcAft>
                <a:buClrTx/>
                <a:buSzPct val="25000"/>
                <a:buFontTx/>
                <a:buNone/>
                <a:defRPr kumimoji="0" sz="2400" b="1" i="0" u="none" strike="noStrike" cap="none" spc="0" normalizeH="0" baseline="0">
                  <a:ln>
                    <a:noFill/>
                  </a:ln>
                  <a:effectLst/>
                  <a:uLnTx/>
                  <a:uFillTx/>
                </a:defRPr>
              </a:lvl1pPr>
            </a:lstStyle>
            <a:p>
              <a:r>
                <a:rPr lang="zh-CN" altLang="en-US" dirty="0"/>
                <a:t>智联渔控</a:t>
              </a:r>
              <a:endParaRPr lang="en-US" altLang="zh-CN" dirty="0"/>
            </a:p>
            <a:p>
              <a:r>
                <a:rPr lang="zh-CN" altLang="en-US" dirty="0"/>
                <a:t>精准渔业养殖平台</a:t>
              </a:r>
              <a:endParaRPr lang="en-US" altLang="zh-CN" dirty="0"/>
            </a:p>
          </p:txBody>
        </p:sp>
        <p:sp>
          <p:nvSpPr>
            <p:cNvPr id="18" name="文本框 17"/>
            <p:cNvSpPr txBox="1"/>
            <p:nvPr/>
          </p:nvSpPr>
          <p:spPr>
            <a:xfrm>
              <a:off x="950976" y="4749396"/>
              <a:ext cx="2350063" cy="861774"/>
            </a:xfrm>
            <a:prstGeom prst="rect">
              <a:avLst/>
            </a:prstGeom>
          </p:spPr>
          <p:txBody>
            <a:bodyPr wrap="square" rtlCol="0">
              <a:spAutoFit/>
            </a:bodyPr>
            <a:lstStyle>
              <a:defPPr>
                <a:defRPr lang="zh-CN"/>
              </a:defPPr>
              <a:lvl1pPr>
                <a:lnSpc>
                  <a:spcPts val="1500"/>
                </a:lnSpc>
                <a:defRPr sz="900"/>
              </a:lvl1pPr>
            </a:lstStyle>
            <a:p>
              <a:pPr algn="ctr"/>
              <a:r>
                <a:rPr lang="zh-CN" altLang="en-US" sz="1000" dirty="0"/>
                <a:t>科研机构通常需要进行鱼类学、水产学、环境学等方面的实验与研究，并对灵敏、高准确度的数据采集、分析、处理与追溯等功能有较高要求。</a:t>
              </a:r>
              <a:endParaRPr lang="en-US" altLang="zh-CN" sz="1000" dirty="0"/>
            </a:p>
          </p:txBody>
        </p:sp>
        <p:sp>
          <p:nvSpPr>
            <p:cNvPr id="19" name="文本框 18"/>
            <p:cNvSpPr txBox="1"/>
            <p:nvPr/>
          </p:nvSpPr>
          <p:spPr>
            <a:xfrm>
              <a:off x="2126008" y="2886650"/>
              <a:ext cx="2906050" cy="651589"/>
            </a:xfrm>
            <a:prstGeom prst="rect">
              <a:avLst/>
            </a:prstGeom>
          </p:spPr>
          <p:txBody>
            <a:bodyPr wrap="square" rtlCol="0">
              <a:spAutoFit/>
            </a:bodyPr>
            <a:lstStyle>
              <a:defPPr>
                <a:defRPr lang="zh-CN"/>
              </a:defPPr>
              <a:lvl1pPr>
                <a:lnSpc>
                  <a:spcPts val="1500"/>
                </a:lnSpc>
                <a:defRPr sz="900"/>
              </a:lvl1pPr>
            </a:lstStyle>
            <a:p>
              <a:pPr algn="ctr"/>
              <a:r>
                <a:rPr lang="zh-CN" altLang="en-US" sz="1000" dirty="0"/>
                <a:t>农民养殖户更多地注重大规模养殖并追求高收益，希望通过智能技术降低人工成本、提高鱼塘管理效率和固定化食品安全。</a:t>
              </a:r>
              <a:endParaRPr lang="en-US" altLang="zh-CN" sz="1000" dirty="0"/>
            </a:p>
          </p:txBody>
        </p:sp>
        <p:sp>
          <p:nvSpPr>
            <p:cNvPr id="20" name="文本框 19"/>
            <p:cNvSpPr txBox="1"/>
            <p:nvPr/>
          </p:nvSpPr>
          <p:spPr>
            <a:xfrm>
              <a:off x="6860833" y="2742624"/>
              <a:ext cx="2776453" cy="669414"/>
            </a:xfrm>
            <a:prstGeom prst="rect">
              <a:avLst/>
            </a:prstGeom>
          </p:spPr>
          <p:txBody>
            <a:bodyPr wrap="square" rtlCol="0">
              <a:spAutoFit/>
            </a:bodyPr>
            <a:lstStyle>
              <a:defPPr>
                <a:defRPr lang="zh-CN"/>
              </a:defPPr>
              <a:lvl1pPr>
                <a:lnSpc>
                  <a:spcPts val="1500"/>
                </a:lnSpc>
                <a:defRPr sz="900"/>
              </a:lvl1pPr>
            </a:lstStyle>
            <a:p>
              <a:pPr algn="ctr"/>
              <a:r>
                <a:rPr lang="zh-CN" altLang="en-US" sz="1000" dirty="0"/>
                <a:t>为了优化养殖过程和产品质量，需精准掌握鱼类生长的各项指标，如温度、</a:t>
              </a:r>
              <a:r>
                <a:rPr lang="en-US" altLang="zh-CN" sz="1000" dirty="0"/>
                <a:t>PH</a:t>
              </a:r>
              <a:r>
                <a:rPr lang="zh-CN" altLang="en-US" sz="1000" dirty="0"/>
                <a:t>值、溶氧量等，并做出相应管理调整。</a:t>
              </a:r>
              <a:endParaRPr lang="en-US" altLang="zh-CN" sz="1000" dirty="0"/>
            </a:p>
          </p:txBody>
        </p:sp>
        <p:sp>
          <p:nvSpPr>
            <p:cNvPr id="21" name="文本框 20"/>
            <p:cNvSpPr txBox="1"/>
            <p:nvPr/>
          </p:nvSpPr>
          <p:spPr>
            <a:xfrm>
              <a:off x="8869754" y="4375867"/>
              <a:ext cx="2909887" cy="651589"/>
            </a:xfrm>
            <a:prstGeom prst="rect">
              <a:avLst/>
            </a:prstGeom>
          </p:spPr>
          <p:txBody>
            <a:bodyPr wrap="square" rtlCol="0">
              <a:spAutoFit/>
            </a:bodyPr>
            <a:lstStyle>
              <a:defPPr>
                <a:defRPr lang="zh-CN"/>
              </a:defPPr>
              <a:lvl1pPr>
                <a:lnSpc>
                  <a:spcPts val="1500"/>
                </a:lnSpc>
                <a:defRPr sz="900"/>
              </a:lvl1pPr>
            </a:lstStyle>
            <a:p>
              <a:pPr algn="ctr"/>
              <a:r>
                <a:rPr lang="zh-CN" altLang="en-US" sz="1000" dirty="0"/>
                <a:t>政府监管部门需要对养殖业进行监管，特别是在水体污染、鱼病防治、药物残留等方面进行检测和监管。</a:t>
              </a:r>
              <a:endParaRPr lang="en-US" altLang="zh-CN" sz="1000" dirty="0"/>
            </a:p>
          </p:txBody>
        </p:sp>
        <p:sp>
          <p:nvSpPr>
            <p:cNvPr id="22" name="文本框 21"/>
            <p:cNvSpPr txBox="1"/>
            <p:nvPr/>
          </p:nvSpPr>
          <p:spPr>
            <a:xfrm>
              <a:off x="2244414" y="1604466"/>
              <a:ext cx="8715623" cy="461665"/>
            </a:xfrm>
            <a:prstGeom prst="rect">
              <a:avLst/>
            </a:prstGeom>
            <a:noFill/>
          </p:spPr>
          <p:txBody>
            <a:bodyPr wrap="square">
              <a:spAutoFit/>
            </a:bodyPr>
            <a:lstStyle/>
            <a:p>
              <a:pPr lvl="0" defTabSz="913765">
                <a:buSzPct val="25000"/>
                <a:defRPr/>
              </a:pPr>
              <a:r>
                <a:rPr lang="zh-CN" altLang="en-US" sz="2400" dirty="0"/>
                <a:t>智联渔控</a:t>
              </a:r>
              <a:r>
                <a:rPr lang="en-US" altLang="zh-CN" sz="2400" dirty="0"/>
                <a:t>——</a:t>
              </a:r>
              <a:r>
                <a:rPr lang="zh-CN" altLang="en-US" sz="2400" dirty="0"/>
                <a:t>基于多源时空信息融合的精准渔业养殖平台</a:t>
              </a:r>
              <a:endParaRPr kumimoji="0" lang="en-US" altLang="zh-CN" sz="2400" b="1" i="0" u="none" strike="noStrike" kern="1200" cap="none" spc="0" normalizeH="0" baseline="0" noProof="0" dirty="0">
                <a:ln>
                  <a:noFill/>
                </a:ln>
                <a:effectLst/>
                <a:uLnTx/>
                <a:uFillTx/>
              </a:endParaRPr>
            </a:p>
          </p:txBody>
        </p:sp>
        <p:sp>
          <p:nvSpPr>
            <p:cNvPr id="23" name="文本框 22"/>
            <p:cNvSpPr txBox="1"/>
            <p:nvPr/>
          </p:nvSpPr>
          <p:spPr>
            <a:xfrm>
              <a:off x="6735742" y="2423943"/>
              <a:ext cx="2776453" cy="338554"/>
            </a:xfrm>
            <a:prstGeom prst="rect">
              <a:avLst/>
            </a:prstGeom>
            <a:noFill/>
          </p:spPr>
          <p:txBody>
            <a:bodyPr wrap="square" rtlCol="0">
              <a:spAutoFit/>
            </a:bodyPr>
            <a:lstStyle/>
            <a:p>
              <a:pPr algn="ctr"/>
              <a:r>
                <a:rPr lang="zh-CN" altLang="en-US" sz="1600" b="1" dirty="0">
                  <a:solidFill>
                    <a:schemeClr val="accent6"/>
                  </a:solidFill>
                </a:rPr>
                <a:t>鱼塘经营管理企业</a:t>
              </a:r>
              <a:endParaRPr lang="en-US" altLang="zh-CN" sz="1600" b="1" dirty="0">
                <a:solidFill>
                  <a:schemeClr val="accent6"/>
                </a:solidFill>
              </a:endParaRPr>
            </a:p>
          </p:txBody>
        </p:sp>
        <p:sp>
          <p:nvSpPr>
            <p:cNvPr id="24" name="文本框 23"/>
            <p:cNvSpPr txBox="1"/>
            <p:nvPr/>
          </p:nvSpPr>
          <p:spPr>
            <a:xfrm>
              <a:off x="9040410" y="3995141"/>
              <a:ext cx="2568576" cy="338554"/>
            </a:xfrm>
            <a:prstGeom prst="rect">
              <a:avLst/>
            </a:prstGeom>
            <a:noFill/>
          </p:spPr>
          <p:txBody>
            <a:bodyPr wrap="square" rtlCol="0">
              <a:spAutoFit/>
            </a:bodyPr>
            <a:lstStyle/>
            <a:p>
              <a:pPr algn="ctr"/>
              <a:r>
                <a:rPr lang="zh-CN" altLang="en-US" sz="1600" b="1" dirty="0">
                  <a:solidFill>
                    <a:schemeClr val="accent3"/>
                  </a:solidFill>
                </a:rPr>
                <a:t>政府监管部门</a:t>
              </a:r>
              <a:endParaRPr lang="en-US" altLang="zh-CN" sz="1600" b="1" dirty="0">
                <a:solidFill>
                  <a:schemeClr val="accent3"/>
                </a:solidFill>
              </a:endParaRPr>
            </a:p>
          </p:txBody>
        </p:sp>
        <p:sp>
          <p:nvSpPr>
            <p:cNvPr id="25" name="文本框 24"/>
            <p:cNvSpPr txBox="1"/>
            <p:nvPr/>
          </p:nvSpPr>
          <p:spPr>
            <a:xfrm>
              <a:off x="2337310" y="2584657"/>
              <a:ext cx="2305028" cy="338554"/>
            </a:xfrm>
            <a:prstGeom prst="rect">
              <a:avLst/>
            </a:prstGeom>
            <a:noFill/>
          </p:spPr>
          <p:txBody>
            <a:bodyPr wrap="square" rtlCol="0">
              <a:spAutoFit/>
            </a:bodyPr>
            <a:lstStyle/>
            <a:p>
              <a:pPr algn="ctr"/>
              <a:r>
                <a:rPr lang="zh-CN" altLang="en-US" sz="1600" b="1" dirty="0">
                  <a:solidFill>
                    <a:schemeClr val="accent2"/>
                  </a:solidFill>
                </a:rPr>
                <a:t>农民养殖户</a:t>
              </a:r>
              <a:endParaRPr lang="en-US" altLang="zh-CN" sz="1600" b="1" dirty="0">
                <a:solidFill>
                  <a:schemeClr val="accent2"/>
                </a:solidFill>
              </a:endParaRPr>
            </a:p>
          </p:txBody>
        </p:sp>
        <p:sp>
          <p:nvSpPr>
            <p:cNvPr id="26" name="文本框 25"/>
            <p:cNvSpPr txBox="1"/>
            <p:nvPr/>
          </p:nvSpPr>
          <p:spPr>
            <a:xfrm>
              <a:off x="621075" y="4459288"/>
              <a:ext cx="2772554" cy="338554"/>
            </a:xfrm>
            <a:prstGeom prst="rect">
              <a:avLst/>
            </a:prstGeom>
            <a:noFill/>
          </p:spPr>
          <p:txBody>
            <a:bodyPr wrap="square" rtlCol="0">
              <a:spAutoFit/>
            </a:bodyPr>
            <a:lstStyle/>
            <a:p>
              <a:pPr algn="ctr"/>
              <a:r>
                <a:rPr lang="zh-CN" altLang="en-US" sz="1600" b="1" dirty="0">
                  <a:solidFill>
                    <a:schemeClr val="accent5"/>
                  </a:solidFill>
                </a:rPr>
                <a:t>科研机构</a:t>
              </a:r>
              <a:endParaRPr lang="en-US" altLang="zh-CN" sz="1600" b="1" dirty="0">
                <a:solidFill>
                  <a:schemeClr val="accent5"/>
                </a:solidFill>
              </a:endParaRPr>
            </a:p>
          </p:txBody>
        </p:sp>
      </p:grpSp>
      <p:pic>
        <p:nvPicPr>
          <p:cNvPr id="52" name="图片 51" descr="logo"/>
          <p:cNvPicPr>
            <a:picLocks noChangeAspect="1"/>
          </p:cNvPicPr>
          <p:nvPr>
            <p:custDataLst>
              <p:tags r:id="rId1"/>
            </p:custDataLst>
          </p:nvPr>
        </p:nvPicPr>
        <p:blipFill>
          <a:blip r:embed="rId3">
            <a:clrChange>
              <a:clrFrom>
                <a:srgbClr val="FFF9F5">
                  <a:alpha val="100000"/>
                </a:srgbClr>
              </a:clrFrom>
              <a:clrTo>
                <a:srgbClr val="FFF9F5">
                  <a:alpha val="100000"/>
                  <a:alpha val="0"/>
                </a:srgbClr>
              </a:clrTo>
            </a:clrChange>
          </a:blip>
          <a:srcRect l="17100" t="33567" r="16767" b="31767"/>
          <a:stretch>
            <a:fillRect/>
          </a:stretch>
        </p:blipFill>
        <p:spPr>
          <a:xfrm>
            <a:off x="5080" y="193040"/>
            <a:ext cx="1651000" cy="8655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592283" y="-45249"/>
            <a:ext cx="10850563" cy="1028699"/>
          </a:xfrm>
        </p:spPr>
        <p:txBody>
          <a:bodyPr/>
          <a:lstStyle/>
          <a:p>
            <a:r>
              <a:rPr kumimoji="1" lang="en-US" altLang="zh-CN" dirty="0"/>
              <a:t>2.4 </a:t>
            </a:r>
            <a:r>
              <a:rPr kumimoji="1" lang="zh-CN" altLang="en-US" dirty="0"/>
              <a:t>市场定位</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18</a:t>
            </a:fld>
            <a:endParaRPr lang="zh-CN" altLang="en-US"/>
          </a:p>
        </p:txBody>
      </p:sp>
      <p:sp>
        <p:nvSpPr>
          <p:cNvPr id="10" name="íṩḷíďe"/>
          <p:cNvSpPr/>
          <p:nvPr>
            <p:custDataLst>
              <p:tags r:id="rId1"/>
            </p:custDataLst>
          </p:nvPr>
        </p:nvSpPr>
        <p:spPr bwMode="auto">
          <a:xfrm rot="5400000">
            <a:off x="-38735" y="1997075"/>
            <a:ext cx="4150995" cy="325628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25400" cap="flat">
            <a:solidFill>
              <a:schemeClr val="bg1">
                <a:lumMod val="75000"/>
              </a:schemeClr>
            </a:solidFill>
            <a:prstDash val="solid"/>
            <a:miter lim="800000"/>
          </a:ln>
        </p:spPr>
        <p:txBody>
          <a:bodyPr vert="horz" wrap="square" lIns="121717" tIns="60856" rIns="121717" bIns="60856" numCol="1" anchor="t" anchorCtr="0" compatLnSpc="1"/>
          <a:lstStyle/>
          <a:p>
            <a:pPr defTabSz="1216660">
              <a:defRPr/>
            </a:pPr>
            <a:endParaRPr lang="zh-CN" altLang="en-US" sz="1705" kern="0">
              <a:solidFill>
                <a:sysClr val="windowText" lastClr="000000"/>
              </a:solidFill>
            </a:endParaRPr>
          </a:p>
        </p:txBody>
      </p:sp>
      <p:sp>
        <p:nvSpPr>
          <p:cNvPr id="11" name="î$ľíďê"/>
          <p:cNvSpPr/>
          <p:nvPr>
            <p:custDataLst>
              <p:tags r:id="rId2"/>
            </p:custDataLst>
          </p:nvPr>
        </p:nvSpPr>
        <p:spPr>
          <a:xfrm>
            <a:off x="2559344" y="1853127"/>
            <a:ext cx="744389" cy="744389"/>
          </a:xfrm>
          <a:prstGeom prst="ellipse">
            <a:avLst/>
          </a:prstGeom>
          <a:solidFill>
            <a:srgbClr val="0365A2"/>
          </a:solidFill>
          <a:ln w="57150" cap="flat" cmpd="sng" algn="ctr">
            <a:solidFill>
              <a:schemeClr val="bg1"/>
            </a:solidFill>
            <a:prstDash val="solid"/>
          </a:ln>
          <a:effectLst/>
        </p:spPr>
        <p:txBody>
          <a:bodyPr lIns="91293" tIns="45646" rIns="91293" bIns="45646" rtlCol="0" anchor="ctr"/>
          <a:lstStyle/>
          <a:p>
            <a:pPr algn="ctr" defTabSz="1216660">
              <a:defRPr/>
            </a:pPr>
            <a:r>
              <a:rPr lang="en-US" altLang="zh-CN" sz="1705" b="1" kern="0" dirty="0">
                <a:solidFill>
                  <a:sysClr val="window" lastClr="FFFFFF"/>
                </a:solidFill>
              </a:rPr>
              <a:t>1</a:t>
            </a:r>
            <a:endParaRPr lang="zh-CN" altLang="en-US" sz="1705" b="1" kern="0" dirty="0">
              <a:solidFill>
                <a:sysClr val="window" lastClr="FFFFFF"/>
              </a:solidFill>
            </a:endParaRPr>
          </a:p>
        </p:txBody>
      </p:sp>
      <p:cxnSp>
        <p:nvCxnSpPr>
          <p:cNvPr id="12" name="直接连接符 11"/>
          <p:cNvCxnSpPr/>
          <p:nvPr>
            <p:custDataLst>
              <p:tags r:id="rId3"/>
            </p:custDataLst>
          </p:nvPr>
        </p:nvCxnSpPr>
        <p:spPr>
          <a:xfrm>
            <a:off x="3303733" y="2240433"/>
            <a:ext cx="1908000" cy="0"/>
          </a:xfrm>
          <a:prstGeom prst="line">
            <a:avLst/>
          </a:prstGeom>
          <a:noFill/>
          <a:ln w="9525" cap="flat" cmpd="sng" algn="ctr">
            <a:solidFill>
              <a:schemeClr val="bg1">
                <a:lumMod val="65000"/>
              </a:schemeClr>
            </a:solidFill>
            <a:prstDash val="sysDot"/>
            <a:headEnd type="none" w="med" len="med"/>
            <a:tailEnd type="none" w="med" len="med"/>
          </a:ln>
          <a:effectLst/>
        </p:spPr>
      </p:cxnSp>
      <p:cxnSp>
        <p:nvCxnSpPr>
          <p:cNvPr id="13" name="直接连接符 12"/>
          <p:cNvCxnSpPr/>
          <p:nvPr>
            <p:custDataLst>
              <p:tags r:id="rId4"/>
            </p:custDataLst>
          </p:nvPr>
        </p:nvCxnSpPr>
        <p:spPr>
          <a:xfrm>
            <a:off x="5223063" y="1893298"/>
            <a:ext cx="0" cy="616732"/>
          </a:xfrm>
          <a:prstGeom prst="line">
            <a:avLst/>
          </a:prstGeom>
          <a:noFill/>
          <a:ln w="9525" cap="flat" cmpd="sng" algn="ctr">
            <a:solidFill>
              <a:schemeClr val="bg1">
                <a:lumMod val="65000"/>
              </a:schemeClr>
            </a:solidFill>
            <a:prstDash val="sysDot"/>
            <a:headEnd type="none" w="med" len="med"/>
            <a:tailEnd type="none" w="med" len="med"/>
          </a:ln>
          <a:effectLst/>
        </p:spPr>
      </p:cxnSp>
      <p:sp>
        <p:nvSpPr>
          <p:cNvPr id="14" name="ïsľidê"/>
          <p:cNvSpPr/>
          <p:nvPr>
            <p:custDataLst>
              <p:tags r:id="rId5"/>
            </p:custDataLst>
          </p:nvPr>
        </p:nvSpPr>
        <p:spPr>
          <a:xfrm>
            <a:off x="3420035" y="3134444"/>
            <a:ext cx="744389" cy="744389"/>
          </a:xfrm>
          <a:prstGeom prst="ellipse">
            <a:avLst/>
          </a:prstGeom>
          <a:solidFill>
            <a:srgbClr val="0365A2"/>
          </a:solidFill>
          <a:ln w="57150" cap="flat" cmpd="sng" algn="ctr">
            <a:solidFill>
              <a:schemeClr val="bg1"/>
            </a:solidFill>
            <a:prstDash val="solid"/>
          </a:ln>
          <a:effectLst/>
        </p:spPr>
        <p:txBody>
          <a:bodyPr lIns="91293" tIns="45646" rIns="91293" bIns="45646" rtlCol="0" anchor="ctr"/>
          <a:lstStyle/>
          <a:p>
            <a:pPr algn="ctr" defTabSz="1216660">
              <a:defRPr/>
            </a:pPr>
            <a:r>
              <a:rPr lang="en-US" altLang="zh-CN" sz="1705" b="1" kern="0" dirty="0">
                <a:solidFill>
                  <a:sysClr val="window" lastClr="FFFFFF"/>
                </a:solidFill>
              </a:rPr>
              <a:t>2</a:t>
            </a:r>
            <a:endParaRPr lang="zh-CN" altLang="en-US" sz="1705" b="1" kern="0" dirty="0">
              <a:solidFill>
                <a:sysClr val="window" lastClr="FFFFFF"/>
              </a:solidFill>
            </a:endParaRPr>
          </a:p>
        </p:txBody>
      </p:sp>
      <p:cxnSp>
        <p:nvCxnSpPr>
          <p:cNvPr id="15" name="直接连接符 14"/>
          <p:cNvCxnSpPr/>
          <p:nvPr>
            <p:custDataLst>
              <p:tags r:id="rId6"/>
            </p:custDataLst>
          </p:nvPr>
        </p:nvCxnSpPr>
        <p:spPr>
          <a:xfrm flipV="1">
            <a:off x="4138301" y="3523465"/>
            <a:ext cx="2700000" cy="0"/>
          </a:xfrm>
          <a:prstGeom prst="line">
            <a:avLst/>
          </a:prstGeom>
          <a:noFill/>
          <a:ln w="6350" cap="flat" cmpd="sng" algn="ctr">
            <a:solidFill>
              <a:schemeClr val="bg1">
                <a:lumMod val="65000"/>
              </a:schemeClr>
            </a:solidFill>
            <a:prstDash val="sysDot"/>
            <a:headEnd type="none" w="med" len="med"/>
            <a:tailEnd type="none" w="med" len="med"/>
          </a:ln>
          <a:effectLst/>
        </p:spPr>
      </p:cxnSp>
      <p:cxnSp>
        <p:nvCxnSpPr>
          <p:cNvPr id="16" name="直接连接符 15"/>
          <p:cNvCxnSpPr/>
          <p:nvPr>
            <p:custDataLst>
              <p:tags r:id="rId7"/>
            </p:custDataLst>
          </p:nvPr>
        </p:nvCxnSpPr>
        <p:spPr>
          <a:xfrm>
            <a:off x="6851800" y="3165150"/>
            <a:ext cx="0" cy="616732"/>
          </a:xfrm>
          <a:prstGeom prst="line">
            <a:avLst/>
          </a:prstGeom>
          <a:noFill/>
          <a:ln w="6350" cap="flat" cmpd="sng" algn="ctr">
            <a:solidFill>
              <a:schemeClr val="bg1">
                <a:lumMod val="65000"/>
              </a:schemeClr>
            </a:solidFill>
            <a:prstDash val="sysDot"/>
            <a:headEnd type="none" w="med" len="med"/>
            <a:tailEnd type="none" w="med" len="med"/>
          </a:ln>
          <a:effectLst/>
        </p:spPr>
      </p:cxnSp>
      <p:sp>
        <p:nvSpPr>
          <p:cNvPr id="17" name="íŝḻíḍê"/>
          <p:cNvSpPr/>
          <p:nvPr>
            <p:custDataLst>
              <p:tags r:id="rId8"/>
            </p:custDataLst>
          </p:nvPr>
        </p:nvSpPr>
        <p:spPr>
          <a:xfrm>
            <a:off x="2559450" y="4700711"/>
            <a:ext cx="744389" cy="744389"/>
          </a:xfrm>
          <a:prstGeom prst="ellipse">
            <a:avLst/>
          </a:prstGeom>
          <a:solidFill>
            <a:srgbClr val="0365A2"/>
          </a:solidFill>
          <a:ln w="57150" cap="flat" cmpd="sng" algn="ctr">
            <a:solidFill>
              <a:schemeClr val="bg1"/>
            </a:solidFill>
            <a:prstDash val="solid"/>
          </a:ln>
          <a:effectLst/>
        </p:spPr>
        <p:txBody>
          <a:bodyPr lIns="91293" tIns="45646" rIns="91293" bIns="45646" rtlCol="0" anchor="ctr"/>
          <a:lstStyle/>
          <a:p>
            <a:pPr algn="ctr" defTabSz="1216660">
              <a:defRPr/>
            </a:pPr>
            <a:r>
              <a:rPr lang="en-US" altLang="zh-CN" sz="1705" b="1" kern="0" dirty="0">
                <a:solidFill>
                  <a:sysClr val="window" lastClr="FFFFFF"/>
                </a:solidFill>
              </a:rPr>
              <a:t>3</a:t>
            </a:r>
            <a:endParaRPr lang="zh-CN" altLang="en-US" sz="1705" b="1" kern="0" dirty="0">
              <a:solidFill>
                <a:sysClr val="window" lastClr="FFFFFF"/>
              </a:solidFill>
            </a:endParaRPr>
          </a:p>
        </p:txBody>
      </p:sp>
      <p:sp>
        <p:nvSpPr>
          <p:cNvPr id="18" name="îsļíḋê"/>
          <p:cNvSpPr txBox="1"/>
          <p:nvPr>
            <p:custDataLst>
              <p:tags r:id="rId9"/>
            </p:custDataLst>
          </p:nvPr>
        </p:nvSpPr>
        <p:spPr bwMode="auto">
          <a:xfrm>
            <a:off x="3260090" y="1732280"/>
            <a:ext cx="1858645" cy="57721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sym typeface="+mn-ea"/>
              </a:rPr>
              <a:t>小规模家庭养殖</a:t>
            </a:r>
          </a:p>
        </p:txBody>
      </p:sp>
      <p:sp>
        <p:nvSpPr>
          <p:cNvPr id="19" name="îS1íďê"/>
          <p:cNvSpPr txBox="1"/>
          <p:nvPr>
            <p:custDataLst>
              <p:tags r:id="rId10"/>
            </p:custDataLst>
          </p:nvPr>
        </p:nvSpPr>
        <p:spPr bwMode="auto">
          <a:xfrm>
            <a:off x="4163126" y="2992114"/>
            <a:ext cx="2487652" cy="57694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sym typeface="+mn-ea"/>
              </a:rPr>
              <a:t>中、大规模集约化养殖</a:t>
            </a:r>
            <a:endParaRPr lang="zh-CN" altLang="en-US" sz="2000" b="1" dirty="0"/>
          </a:p>
        </p:txBody>
      </p:sp>
      <p:cxnSp>
        <p:nvCxnSpPr>
          <p:cNvPr id="20" name="直接连接符 19"/>
          <p:cNvCxnSpPr/>
          <p:nvPr>
            <p:custDataLst>
              <p:tags r:id="rId11"/>
            </p:custDataLst>
          </p:nvPr>
        </p:nvCxnSpPr>
        <p:spPr>
          <a:xfrm>
            <a:off x="3224464" y="5074926"/>
            <a:ext cx="1872000" cy="0"/>
          </a:xfrm>
          <a:prstGeom prst="line">
            <a:avLst/>
          </a:prstGeom>
          <a:noFill/>
          <a:ln w="9525" cap="flat" cmpd="sng" algn="ctr">
            <a:solidFill>
              <a:schemeClr val="bg1">
                <a:lumMod val="65000"/>
              </a:schemeClr>
            </a:solidFill>
            <a:prstDash val="sysDot"/>
            <a:headEnd type="none" w="med" len="med"/>
            <a:tailEnd type="none" w="med" len="med"/>
          </a:ln>
          <a:effectLst/>
        </p:spPr>
      </p:cxnSp>
      <p:cxnSp>
        <p:nvCxnSpPr>
          <p:cNvPr id="21" name="直接连接符 20"/>
          <p:cNvCxnSpPr/>
          <p:nvPr>
            <p:custDataLst>
              <p:tags r:id="rId12"/>
            </p:custDataLst>
          </p:nvPr>
        </p:nvCxnSpPr>
        <p:spPr>
          <a:xfrm>
            <a:off x="5094058" y="4753698"/>
            <a:ext cx="0" cy="616732"/>
          </a:xfrm>
          <a:prstGeom prst="line">
            <a:avLst/>
          </a:prstGeom>
          <a:noFill/>
          <a:ln w="9525" cap="flat" cmpd="sng" algn="ctr">
            <a:solidFill>
              <a:schemeClr val="bg1">
                <a:lumMod val="65000"/>
              </a:schemeClr>
            </a:solidFill>
            <a:prstDash val="sysDot"/>
            <a:headEnd type="none" w="med" len="med"/>
            <a:tailEnd type="none" w="med" len="med"/>
          </a:ln>
          <a:effectLst/>
        </p:spPr>
      </p:cxnSp>
      <p:sp>
        <p:nvSpPr>
          <p:cNvPr id="22" name="iṡḻîďè"/>
          <p:cNvSpPr txBox="1"/>
          <p:nvPr>
            <p:custDataLst>
              <p:tags r:id="rId13"/>
            </p:custDataLst>
          </p:nvPr>
        </p:nvSpPr>
        <p:spPr bwMode="auto">
          <a:xfrm>
            <a:off x="3497017" y="4558118"/>
            <a:ext cx="1708785" cy="57721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sym typeface="+mn-ea"/>
              </a:rPr>
              <a:t>水质环境监测</a:t>
            </a:r>
            <a:endParaRPr lang="zh-CN" altLang="en-US" sz="2000" b="1" dirty="0"/>
          </a:p>
        </p:txBody>
      </p:sp>
      <p:pic>
        <p:nvPicPr>
          <p:cNvPr id="23" name="Picture 8" descr="JYB-FSZ-鱼塘浮标式水质在线监测系统_浮标式水质监测站-深圳聚一搏智能技术有限公司"/>
          <p:cNvPicPr>
            <a:picLocks noChangeAspect="1" noChangeArrowheads="1"/>
          </p:cNvPicPr>
          <p:nvPr>
            <p:custDataLst>
              <p:tags r:id="rId14"/>
            </p:custDataLst>
          </p:nvPr>
        </p:nvPicPr>
        <p:blipFill rotWithShape="1">
          <a:blip r:embed="rId21">
            <a:extLst>
              <a:ext uri="{28A0092B-C50C-407E-A947-70E740481C1C}">
                <a14:useLocalDpi xmlns:a14="http://schemas.microsoft.com/office/drawing/2010/main" val="0"/>
              </a:ext>
            </a:extLst>
          </a:blip>
          <a:srcRect l="35324" t="32255" r="27210" b="28638"/>
          <a:stretch>
            <a:fillRect/>
          </a:stretch>
        </p:blipFill>
        <p:spPr bwMode="auto">
          <a:xfrm>
            <a:off x="689610" y="2945130"/>
            <a:ext cx="1410335" cy="13614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图片 23"/>
          <p:cNvPicPr>
            <a:picLocks noChangeAspect="1"/>
          </p:cNvPicPr>
          <p:nvPr>
            <p:custDataLst>
              <p:tags r:id="rId15"/>
            </p:custDataLst>
          </p:nvPr>
        </p:nvPicPr>
        <p:blipFill rotWithShape="1">
          <a:blip r:embed="rId22" cstate="print">
            <a:extLst>
              <a:ext uri="{28A0092B-C50C-407E-A947-70E740481C1C}">
                <a14:useLocalDpi xmlns:a14="http://schemas.microsoft.com/office/drawing/2010/main" val="0"/>
              </a:ext>
            </a:extLst>
          </a:blip>
          <a:srcRect t="14491" b="12775"/>
          <a:stretch>
            <a:fillRect/>
          </a:stretch>
        </p:blipFill>
        <p:spPr>
          <a:xfrm rot="5400000">
            <a:off x="2049145" y="2995930"/>
            <a:ext cx="1360805" cy="1259205"/>
          </a:xfrm>
          <a:prstGeom prst="rect">
            <a:avLst/>
          </a:prstGeom>
          <a:ln>
            <a:solidFill>
              <a:schemeClr val="tx1"/>
            </a:solidFill>
          </a:ln>
        </p:spPr>
      </p:pic>
      <p:pic>
        <p:nvPicPr>
          <p:cNvPr id="25" name="图片 24"/>
          <p:cNvPicPr/>
          <p:nvPr/>
        </p:nvPicPr>
        <p:blipFill>
          <a:blip r:embed="rId23"/>
          <a:stretch>
            <a:fillRect/>
          </a:stretch>
        </p:blipFill>
        <p:spPr>
          <a:xfrm>
            <a:off x="7130002" y="2832554"/>
            <a:ext cx="1846051" cy="1135649"/>
          </a:xfrm>
          <a:prstGeom prst="rect">
            <a:avLst/>
          </a:prstGeom>
          <a:noFill/>
          <a:ln w="9525">
            <a:solidFill>
              <a:schemeClr val="tx1"/>
            </a:solidFill>
          </a:ln>
        </p:spPr>
      </p:pic>
      <p:pic>
        <p:nvPicPr>
          <p:cNvPr id="26" name="图片 25"/>
          <p:cNvPicPr/>
          <p:nvPr/>
        </p:nvPicPr>
        <p:blipFill>
          <a:blip r:embed="rId24"/>
          <a:stretch>
            <a:fillRect/>
          </a:stretch>
        </p:blipFill>
        <p:spPr>
          <a:xfrm>
            <a:off x="5317546" y="4405658"/>
            <a:ext cx="1769789" cy="1109952"/>
          </a:xfrm>
          <a:prstGeom prst="rect">
            <a:avLst/>
          </a:prstGeom>
          <a:noFill/>
          <a:ln w="9525">
            <a:solidFill>
              <a:schemeClr val="tx1"/>
            </a:solidFill>
          </a:ln>
        </p:spPr>
      </p:pic>
      <p:pic>
        <p:nvPicPr>
          <p:cNvPr id="28" name="图片 27"/>
          <p:cNvPicPr/>
          <p:nvPr>
            <p:custDataLst>
              <p:tags r:id="rId16"/>
            </p:custDataLst>
          </p:nvPr>
        </p:nvPicPr>
        <p:blipFill>
          <a:blip r:embed="rId25"/>
          <a:stretch>
            <a:fillRect/>
          </a:stretch>
        </p:blipFill>
        <p:spPr>
          <a:xfrm>
            <a:off x="5414335" y="1637030"/>
            <a:ext cx="1652079" cy="1020426"/>
          </a:xfrm>
          <a:prstGeom prst="rect">
            <a:avLst/>
          </a:prstGeom>
          <a:noFill/>
          <a:ln w="9525">
            <a:solidFill>
              <a:schemeClr val="tx1"/>
            </a:solidFill>
          </a:ln>
        </p:spPr>
      </p:pic>
      <p:sp>
        <p:nvSpPr>
          <p:cNvPr id="29" name="文本框 28"/>
          <p:cNvSpPr txBox="1"/>
          <p:nvPr/>
        </p:nvSpPr>
        <p:spPr>
          <a:xfrm>
            <a:off x="7213425" y="1940275"/>
            <a:ext cx="3899338" cy="368300"/>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cs typeface="微软雅黑" panose="020B0503020204020204" pitchFamily="34" charset="-122"/>
              </a:rPr>
              <a:t>市场需求量：</a:t>
            </a:r>
            <a:r>
              <a:rPr lang="en-US" altLang="zh-CN" b="1">
                <a:latin typeface="微软雅黑" panose="020B0503020204020204" pitchFamily="34" charset="-122"/>
                <a:ea typeface="微软雅黑" panose="020B0503020204020204" pitchFamily="34" charset="-122"/>
                <a:cs typeface="微软雅黑" panose="020B0503020204020204" pitchFamily="34" charset="-122"/>
              </a:rPr>
              <a:t>10000</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台</a:t>
            </a:r>
            <a:r>
              <a:rPr lang="en-US" altLang="zh-CN"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年</a:t>
            </a:r>
          </a:p>
        </p:txBody>
      </p:sp>
      <p:sp>
        <p:nvSpPr>
          <p:cNvPr id="33" name="文本框 32"/>
          <p:cNvSpPr txBox="1"/>
          <p:nvPr>
            <p:custDataLst>
              <p:tags r:id="rId17"/>
            </p:custDataLst>
          </p:nvPr>
        </p:nvSpPr>
        <p:spPr>
          <a:xfrm>
            <a:off x="9142861" y="3179711"/>
            <a:ext cx="3899338" cy="368300"/>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cs typeface="微软雅黑" panose="020B0503020204020204" pitchFamily="34" charset="-122"/>
              </a:rPr>
              <a:t>市场需求量：</a:t>
            </a:r>
            <a:r>
              <a:rPr lang="en-US" altLang="zh-CN" b="1">
                <a:latin typeface="微软雅黑" panose="020B0503020204020204" pitchFamily="34" charset="-122"/>
                <a:ea typeface="微软雅黑" panose="020B0503020204020204" pitchFamily="34" charset="-122"/>
                <a:cs typeface="微软雅黑" panose="020B0503020204020204" pitchFamily="34" charset="-122"/>
              </a:rPr>
              <a:t>5000</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台</a:t>
            </a:r>
            <a:r>
              <a:rPr lang="en-US" altLang="zh-CN"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年</a:t>
            </a:r>
          </a:p>
        </p:txBody>
      </p:sp>
      <p:sp>
        <p:nvSpPr>
          <p:cNvPr id="34" name="文本框 33"/>
          <p:cNvSpPr txBox="1"/>
          <p:nvPr>
            <p:custDataLst>
              <p:tags r:id="rId18"/>
            </p:custDataLst>
          </p:nvPr>
        </p:nvSpPr>
        <p:spPr>
          <a:xfrm>
            <a:off x="7285264" y="4767033"/>
            <a:ext cx="3899338" cy="368300"/>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cs typeface="微软雅黑" panose="020B0503020204020204" pitchFamily="34" charset="-122"/>
              </a:rPr>
              <a:t>市场需求量：</a:t>
            </a:r>
            <a:r>
              <a:rPr lang="en-US" altLang="zh-CN" b="1">
                <a:latin typeface="微软雅黑" panose="020B0503020204020204" pitchFamily="34" charset="-122"/>
                <a:ea typeface="微软雅黑" panose="020B0503020204020204" pitchFamily="34" charset="-122"/>
                <a:cs typeface="微软雅黑" panose="020B0503020204020204" pitchFamily="34" charset="-122"/>
              </a:rPr>
              <a:t>500</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台</a:t>
            </a:r>
            <a:r>
              <a:rPr lang="en-US" altLang="zh-CN"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年</a:t>
            </a:r>
          </a:p>
        </p:txBody>
      </p:sp>
      <p:pic>
        <p:nvPicPr>
          <p:cNvPr id="52" name="图片 51" descr="logo"/>
          <p:cNvPicPr>
            <a:picLocks noChangeAspect="1"/>
          </p:cNvPicPr>
          <p:nvPr>
            <p:custDataLst>
              <p:tags r:id="rId19"/>
            </p:custDataLst>
          </p:nvPr>
        </p:nvPicPr>
        <p:blipFill>
          <a:blip r:embed="rId26">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592283" y="-45249"/>
            <a:ext cx="10850563" cy="1028699"/>
          </a:xfrm>
        </p:spPr>
        <p:txBody>
          <a:bodyPr/>
          <a:lstStyle/>
          <a:p>
            <a:r>
              <a:rPr kumimoji="1" lang="en-US" altLang="zh-CN" dirty="0"/>
              <a:t>2.5 </a:t>
            </a:r>
            <a:r>
              <a:rPr kumimoji="1" lang="zh-CN" altLang="en-US" dirty="0"/>
              <a:t>平台价格</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19</a:t>
            </a:fld>
            <a:endParaRPr lang="zh-CN" altLang="en-US"/>
          </a:p>
        </p:txBody>
      </p:sp>
      <p:graphicFrame>
        <p:nvGraphicFramePr>
          <p:cNvPr id="6" name="图表 5"/>
          <p:cNvGraphicFramePr/>
          <p:nvPr>
            <p:custDataLst>
              <p:tags r:id="rId1"/>
            </p:custDataLst>
          </p:nvPr>
        </p:nvGraphicFramePr>
        <p:xfrm>
          <a:off x="274479" y="2180152"/>
          <a:ext cx="7820024" cy="4274076"/>
        </p:xfrm>
        <a:graphic>
          <a:graphicData uri="http://schemas.openxmlformats.org/drawingml/2006/chart">
            <c:chart xmlns:c="http://schemas.openxmlformats.org/drawingml/2006/chart" xmlns:r="http://schemas.openxmlformats.org/officeDocument/2006/relationships" r:id="rId11"/>
          </a:graphicData>
        </a:graphic>
      </p:graphicFrame>
      <p:sp>
        <p:nvSpPr>
          <p:cNvPr id="7" name="文本框 6"/>
          <p:cNvSpPr txBox="1"/>
          <p:nvPr>
            <p:custDataLst>
              <p:tags r:id="rId2"/>
            </p:custDataLst>
          </p:nvPr>
        </p:nvSpPr>
        <p:spPr>
          <a:xfrm>
            <a:off x="9858850" y="4317190"/>
            <a:ext cx="1395095" cy="39878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总净利润</a:t>
            </a:r>
          </a:p>
        </p:txBody>
      </p:sp>
      <p:sp>
        <p:nvSpPr>
          <p:cNvPr id="8" name="文本框 7"/>
          <p:cNvSpPr txBox="1"/>
          <p:nvPr>
            <p:custDataLst>
              <p:tags r:id="rId3"/>
            </p:custDataLst>
          </p:nvPr>
        </p:nvSpPr>
        <p:spPr>
          <a:xfrm>
            <a:off x="10556397" y="3028320"/>
            <a:ext cx="652780"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元</a:t>
            </a:r>
          </a:p>
        </p:txBody>
      </p:sp>
      <p:sp>
        <p:nvSpPr>
          <p:cNvPr id="10" name="文本框 9"/>
          <p:cNvSpPr txBox="1"/>
          <p:nvPr>
            <p:custDataLst>
              <p:tags r:id="rId4"/>
            </p:custDataLst>
          </p:nvPr>
        </p:nvSpPr>
        <p:spPr>
          <a:xfrm>
            <a:off x="8724262" y="2898107"/>
            <a:ext cx="1927860" cy="646331"/>
          </a:xfrm>
          <a:prstGeom prst="rect">
            <a:avLst/>
          </a:prstGeom>
          <a:noFill/>
        </p:spPr>
        <p:txBody>
          <a:bodyPr wrap="square" rtlCol="0">
            <a:spAutoFit/>
          </a:bodyPr>
          <a:lstStyle/>
          <a:p>
            <a:r>
              <a:rPr lang="en-US" altLang="zh-CN" sz="3600" b="1" dirty="0">
                <a:solidFill>
                  <a:schemeClr val="accent4"/>
                </a:solidFill>
                <a:latin typeface="微软雅黑" panose="020B0503020204020204" pitchFamily="34" charset="-122"/>
                <a:ea typeface="微软雅黑" panose="020B0503020204020204" pitchFamily="34" charset="-122"/>
              </a:rPr>
              <a:t>1.84 </a:t>
            </a:r>
            <a:r>
              <a:rPr lang="zh-CN" altLang="en-US" sz="3600" b="1" dirty="0">
                <a:solidFill>
                  <a:schemeClr val="accent4"/>
                </a:solidFill>
                <a:latin typeface="微软雅黑" panose="020B0503020204020204" pitchFamily="34" charset="-122"/>
                <a:ea typeface="微软雅黑" panose="020B0503020204020204" pitchFamily="34" charset="-122"/>
              </a:rPr>
              <a:t>亿</a:t>
            </a:r>
          </a:p>
        </p:txBody>
      </p:sp>
      <p:sp>
        <p:nvSpPr>
          <p:cNvPr id="11" name="文本框 10"/>
          <p:cNvSpPr txBox="1"/>
          <p:nvPr>
            <p:custDataLst>
              <p:tags r:id="rId5"/>
            </p:custDataLst>
          </p:nvPr>
        </p:nvSpPr>
        <p:spPr>
          <a:xfrm>
            <a:off x="8617264" y="4938897"/>
            <a:ext cx="2141855" cy="646331"/>
          </a:xfrm>
          <a:prstGeom prst="rect">
            <a:avLst/>
          </a:prstGeom>
          <a:noFill/>
        </p:spPr>
        <p:txBody>
          <a:bodyPr wrap="square" rtlCol="0">
            <a:spAutoFit/>
          </a:bodyPr>
          <a:lstStyle/>
          <a:p>
            <a:r>
              <a:rPr lang="en-US" altLang="zh-CN" sz="3600" b="1" dirty="0">
                <a:solidFill>
                  <a:schemeClr val="accent4"/>
                </a:solidFill>
                <a:latin typeface="微软雅黑" panose="020B0503020204020204" pitchFamily="34" charset="-122"/>
                <a:ea typeface="微软雅黑" panose="020B0503020204020204" pitchFamily="34" charset="-122"/>
              </a:rPr>
              <a:t>3052</a:t>
            </a:r>
            <a:r>
              <a:rPr lang="zh-CN" altLang="en-US" sz="3600" b="1" dirty="0">
                <a:solidFill>
                  <a:schemeClr val="accent4"/>
                </a:solidFill>
                <a:latin typeface="微软雅黑" panose="020B0503020204020204" pitchFamily="34" charset="-122"/>
                <a:ea typeface="微软雅黑" panose="020B0503020204020204" pitchFamily="34" charset="-122"/>
              </a:rPr>
              <a:t>万</a:t>
            </a:r>
          </a:p>
        </p:txBody>
      </p:sp>
      <p:sp>
        <p:nvSpPr>
          <p:cNvPr id="12" name="文本框 11"/>
          <p:cNvSpPr txBox="1"/>
          <p:nvPr>
            <p:custDataLst>
              <p:tags r:id="rId6"/>
            </p:custDataLst>
          </p:nvPr>
        </p:nvSpPr>
        <p:spPr>
          <a:xfrm>
            <a:off x="10524487" y="5064859"/>
            <a:ext cx="652780"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元</a:t>
            </a:r>
          </a:p>
        </p:txBody>
      </p:sp>
      <p:sp>
        <p:nvSpPr>
          <p:cNvPr id="13" name="文本框 12"/>
          <p:cNvSpPr txBox="1"/>
          <p:nvPr>
            <p:custDataLst>
              <p:tags r:id="rId7"/>
            </p:custDataLst>
          </p:nvPr>
        </p:nvSpPr>
        <p:spPr>
          <a:xfrm>
            <a:off x="1823528" y="1393666"/>
            <a:ext cx="8828594"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预计五年后稳定立足全国鱼塘养殖市场，销售价格定位每套</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万</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万之间</a:t>
            </a:r>
          </a:p>
        </p:txBody>
      </p:sp>
      <p:sp>
        <p:nvSpPr>
          <p:cNvPr id="14" name="文本框 13"/>
          <p:cNvSpPr txBox="1"/>
          <p:nvPr>
            <p:custDataLst>
              <p:tags r:id="rId8"/>
            </p:custDataLst>
          </p:nvPr>
        </p:nvSpPr>
        <p:spPr>
          <a:xfrm>
            <a:off x="8724262" y="2200785"/>
            <a:ext cx="2592070" cy="39878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五年总产值可以达到</a:t>
            </a:r>
          </a:p>
        </p:txBody>
      </p:sp>
      <p:pic>
        <p:nvPicPr>
          <p:cNvPr id="52" name="图片 51" descr="logo"/>
          <p:cNvPicPr>
            <a:picLocks noChangeAspect="1"/>
          </p:cNvPicPr>
          <p:nvPr>
            <p:custDataLst>
              <p:tags r:id="rId9"/>
            </p:custDataLst>
          </p:nvPr>
        </p:nvPicPr>
        <p:blipFill>
          <a:blip r:embed="rId12">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814555" y="258065"/>
            <a:ext cx="3503116" cy="642915"/>
          </a:xfrm>
        </p:spPr>
        <p:txBody>
          <a:bodyPr>
            <a:normAutofit/>
          </a:bodyPr>
          <a:lstStyle/>
          <a:p>
            <a:r>
              <a:rPr kumimoji="1" lang="en-US" altLang="zh-CN" dirty="0" err="1"/>
              <a:t>x.x</a:t>
            </a:r>
            <a:r>
              <a:rPr kumimoji="1" lang="en-US" altLang="zh-CN" dirty="0"/>
              <a:t> </a:t>
            </a:r>
            <a:endParaRPr kumimoji="1"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2</a:t>
            </a:fld>
            <a:endParaRPr lang="zh-CN" altLang="en-US" dirty="0"/>
          </a:p>
        </p:txBody>
      </p:sp>
      <p:pic>
        <p:nvPicPr>
          <p:cNvPr id="2" name="图片 1">
            <a:extLst>
              <a:ext uri="{FF2B5EF4-FFF2-40B4-BE49-F238E27FC236}">
                <a16:creationId xmlns:a16="http://schemas.microsoft.com/office/drawing/2014/main" id="{D133A48E-D8B0-EA67-823A-3AD02B6D41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706880" cy="17068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553702" y="-40624"/>
            <a:ext cx="10850563" cy="1028699"/>
          </a:xfrm>
        </p:spPr>
        <p:txBody>
          <a:bodyPr/>
          <a:lstStyle/>
          <a:p>
            <a:r>
              <a:rPr kumimoji="1" lang="en-US" altLang="zh-CN" dirty="0"/>
              <a:t>2.6 </a:t>
            </a:r>
            <a:r>
              <a:rPr kumimoji="1" lang="zh-CN" altLang="en-US" dirty="0"/>
              <a:t>市场规划</a:t>
            </a:r>
          </a:p>
        </p:txBody>
      </p:sp>
      <p:grpSp>
        <p:nvGrpSpPr>
          <p:cNvPr id="459" name="组合 458"/>
          <p:cNvGrpSpPr/>
          <p:nvPr/>
        </p:nvGrpSpPr>
        <p:grpSpPr>
          <a:xfrm>
            <a:off x="399272" y="3627603"/>
            <a:ext cx="4143265" cy="2625811"/>
            <a:chOff x="348" y="4790"/>
            <a:chExt cx="8924" cy="5676"/>
          </a:xfrm>
        </p:grpSpPr>
        <p:grpSp>
          <p:nvGrpSpPr>
            <p:cNvPr id="460" name="组合 459"/>
            <p:cNvGrpSpPr/>
            <p:nvPr/>
          </p:nvGrpSpPr>
          <p:grpSpPr>
            <a:xfrm>
              <a:off x="348" y="4790"/>
              <a:ext cx="8924" cy="5676"/>
              <a:chOff x="1695" y="2753"/>
              <a:chExt cx="11153" cy="7229"/>
            </a:xfrm>
          </p:grpSpPr>
          <p:sp>
            <p:nvSpPr>
              <p:cNvPr id="465" name="Freeform 471"/>
              <p:cNvSpPr/>
              <p:nvPr>
                <p:custDataLst>
                  <p:tags r:id="rId44"/>
                </p:custDataLst>
              </p:nvPr>
            </p:nvSpPr>
            <p:spPr bwMode="auto">
              <a:xfrm rot="315897">
                <a:off x="2263" y="7573"/>
                <a:ext cx="1890" cy="1470"/>
              </a:xfrm>
              <a:custGeom>
                <a:avLst/>
                <a:gdLst>
                  <a:gd name="T0" fmla="*/ 100174740 w 1112"/>
                  <a:gd name="T1" fmla="*/ 1008482511 h 864"/>
                  <a:gd name="T2" fmla="*/ 0 w 1112"/>
                  <a:gd name="T3" fmla="*/ 873084763 h 864"/>
                  <a:gd name="T4" fmla="*/ 1197442121 w 1112"/>
                  <a:gd name="T5" fmla="*/ 0 h 864"/>
                  <a:gd name="T6" fmla="*/ 1295287761 w 1112"/>
                  <a:gd name="T7" fmla="*/ 136565675 h 864"/>
                  <a:gd name="T8" fmla="*/ 100174740 w 1112"/>
                  <a:gd name="T9" fmla="*/ 1008482511 h 864"/>
                  <a:gd name="T10" fmla="*/ 0 60000 65536"/>
                  <a:gd name="T11" fmla="*/ 0 60000 65536"/>
                  <a:gd name="T12" fmla="*/ 0 60000 65536"/>
                  <a:gd name="T13" fmla="*/ 0 60000 65536"/>
                  <a:gd name="T14" fmla="*/ 0 60000 65536"/>
                  <a:gd name="T15" fmla="*/ 0 w 1112"/>
                  <a:gd name="T16" fmla="*/ 0 h 864"/>
                  <a:gd name="T17" fmla="*/ 1112 w 1112"/>
                  <a:gd name="T18" fmla="*/ 864 h 864"/>
                </a:gdLst>
                <a:ahLst/>
                <a:cxnLst>
                  <a:cxn ang="T10">
                    <a:pos x="T0" y="T1"/>
                  </a:cxn>
                  <a:cxn ang="T11">
                    <a:pos x="T2" y="T3"/>
                  </a:cxn>
                  <a:cxn ang="T12">
                    <a:pos x="T4" y="T5"/>
                  </a:cxn>
                  <a:cxn ang="T13">
                    <a:pos x="T6" y="T7"/>
                  </a:cxn>
                  <a:cxn ang="T14">
                    <a:pos x="T8" y="T9"/>
                  </a:cxn>
                </a:cxnLst>
                <a:rect l="T15" t="T16" r="T17" b="T18"/>
                <a:pathLst>
                  <a:path w="1112" h="864">
                    <a:moveTo>
                      <a:pt x="86" y="864"/>
                    </a:moveTo>
                    <a:lnTo>
                      <a:pt x="0" y="748"/>
                    </a:lnTo>
                    <a:lnTo>
                      <a:pt x="1028" y="0"/>
                    </a:lnTo>
                    <a:lnTo>
                      <a:pt x="1112" y="117"/>
                    </a:lnTo>
                    <a:lnTo>
                      <a:pt x="86" y="864"/>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sp>
            <p:nvSpPr>
              <p:cNvPr id="466" name="Freeform 472"/>
              <p:cNvSpPr/>
              <p:nvPr>
                <p:custDataLst>
                  <p:tags r:id="rId45"/>
                </p:custDataLst>
              </p:nvPr>
            </p:nvSpPr>
            <p:spPr bwMode="auto">
              <a:xfrm rot="1320000">
                <a:off x="4331" y="6812"/>
                <a:ext cx="1649" cy="1398"/>
              </a:xfrm>
              <a:custGeom>
                <a:avLst/>
                <a:gdLst>
                  <a:gd name="T0" fmla="*/ 100440214 w 1112"/>
                  <a:gd name="T1" fmla="*/ 1006218742 h 863"/>
                  <a:gd name="T2" fmla="*/ 0 w 1112"/>
                  <a:gd name="T3" fmla="*/ 870968135 h 863"/>
                  <a:gd name="T4" fmla="*/ 1200613005 w 1112"/>
                  <a:gd name="T5" fmla="*/ 0 h 863"/>
                  <a:gd name="T6" fmla="*/ 1298717794 w 1112"/>
                  <a:gd name="T7" fmla="*/ 135250641 h 863"/>
                  <a:gd name="T8" fmla="*/ 100440214 w 1112"/>
                  <a:gd name="T9" fmla="*/ 1006218742 h 863"/>
                  <a:gd name="T10" fmla="*/ 0 60000 65536"/>
                  <a:gd name="T11" fmla="*/ 0 60000 65536"/>
                  <a:gd name="T12" fmla="*/ 0 60000 65536"/>
                  <a:gd name="T13" fmla="*/ 0 60000 65536"/>
                  <a:gd name="T14" fmla="*/ 0 60000 65536"/>
                  <a:gd name="T15" fmla="*/ 0 w 1112"/>
                  <a:gd name="T16" fmla="*/ 0 h 863"/>
                  <a:gd name="T17" fmla="*/ 1112 w 1112"/>
                  <a:gd name="T18" fmla="*/ 863 h 863"/>
                </a:gdLst>
                <a:ahLst/>
                <a:cxnLst>
                  <a:cxn ang="T10">
                    <a:pos x="T0" y="T1"/>
                  </a:cxn>
                  <a:cxn ang="T11">
                    <a:pos x="T2" y="T3"/>
                  </a:cxn>
                  <a:cxn ang="T12">
                    <a:pos x="T4" y="T5"/>
                  </a:cxn>
                  <a:cxn ang="T13">
                    <a:pos x="T6" y="T7"/>
                  </a:cxn>
                  <a:cxn ang="T14">
                    <a:pos x="T8" y="T9"/>
                  </a:cxn>
                </a:cxnLst>
                <a:rect l="T15" t="T16" r="T17" b="T18"/>
                <a:pathLst>
                  <a:path w="1112" h="863">
                    <a:moveTo>
                      <a:pt x="86" y="863"/>
                    </a:moveTo>
                    <a:lnTo>
                      <a:pt x="0" y="747"/>
                    </a:lnTo>
                    <a:lnTo>
                      <a:pt x="1028" y="0"/>
                    </a:lnTo>
                    <a:lnTo>
                      <a:pt x="1112" y="116"/>
                    </a:lnTo>
                    <a:lnTo>
                      <a:pt x="86" y="863"/>
                    </a:lnTo>
                    <a:close/>
                  </a:path>
                </a:pathLst>
              </a:custGeom>
              <a:solidFill>
                <a:srgbClr val="0365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sp>
            <p:nvSpPr>
              <p:cNvPr id="467" name="Freeform 473"/>
              <p:cNvSpPr/>
              <p:nvPr>
                <p:custDataLst>
                  <p:tags r:id="rId46"/>
                </p:custDataLst>
              </p:nvPr>
            </p:nvSpPr>
            <p:spPr bwMode="auto">
              <a:xfrm rot="20940000">
                <a:off x="5927" y="5620"/>
                <a:ext cx="3620" cy="1335"/>
              </a:xfrm>
              <a:custGeom>
                <a:avLst/>
                <a:gdLst>
                  <a:gd name="T0" fmla="*/ 49008322 w 2128"/>
                  <a:gd name="T1" fmla="*/ 914297283 h 786"/>
                  <a:gd name="T2" fmla="*/ 0 w 2128"/>
                  <a:gd name="T3" fmla="*/ 753772084 h 786"/>
                  <a:gd name="T4" fmla="*/ 2147483647 w 2128"/>
                  <a:gd name="T5" fmla="*/ 0 h 786"/>
                  <a:gd name="T6" fmla="*/ 2147483647 w 2128"/>
                  <a:gd name="T7" fmla="*/ 159362611 h 786"/>
                  <a:gd name="T8" fmla="*/ 49008322 w 2128"/>
                  <a:gd name="T9" fmla="*/ 914297283 h 786"/>
                  <a:gd name="T10" fmla="*/ 0 60000 65536"/>
                  <a:gd name="T11" fmla="*/ 0 60000 65536"/>
                  <a:gd name="T12" fmla="*/ 0 60000 65536"/>
                  <a:gd name="T13" fmla="*/ 0 60000 65536"/>
                  <a:gd name="T14" fmla="*/ 0 60000 65536"/>
                  <a:gd name="T15" fmla="*/ 0 w 2128"/>
                  <a:gd name="T16" fmla="*/ 0 h 786"/>
                  <a:gd name="T17" fmla="*/ 2128 w 2128"/>
                  <a:gd name="T18" fmla="*/ 786 h 786"/>
                </a:gdLst>
                <a:ahLst/>
                <a:cxnLst>
                  <a:cxn ang="T10">
                    <a:pos x="T0" y="T1"/>
                  </a:cxn>
                  <a:cxn ang="T11">
                    <a:pos x="T2" y="T3"/>
                  </a:cxn>
                  <a:cxn ang="T12">
                    <a:pos x="T4" y="T5"/>
                  </a:cxn>
                  <a:cxn ang="T13">
                    <a:pos x="T6" y="T7"/>
                  </a:cxn>
                  <a:cxn ang="T14">
                    <a:pos x="T8" y="T9"/>
                  </a:cxn>
                </a:cxnLst>
                <a:rect l="T15" t="T16" r="T17" b="T18"/>
                <a:pathLst>
                  <a:path w="2128" h="786">
                    <a:moveTo>
                      <a:pt x="42" y="786"/>
                    </a:moveTo>
                    <a:lnTo>
                      <a:pt x="0" y="648"/>
                    </a:lnTo>
                    <a:lnTo>
                      <a:pt x="2086" y="0"/>
                    </a:lnTo>
                    <a:lnTo>
                      <a:pt x="2128" y="137"/>
                    </a:lnTo>
                    <a:lnTo>
                      <a:pt x="42" y="786"/>
                    </a:lnTo>
                    <a:close/>
                  </a:path>
                </a:pathLst>
              </a:custGeom>
              <a:gradFill>
                <a:gsLst>
                  <a:gs pos="0">
                    <a:srgbClr val="066CA3"/>
                  </a:gs>
                  <a:gs pos="100000">
                    <a:schemeClr val="tx2"/>
                  </a:gs>
                </a:gsLst>
                <a:lin ang="0" scaled="0"/>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grpSp>
            <p:nvGrpSpPr>
              <p:cNvPr id="468" name="Group 193"/>
              <p:cNvGrpSpPr/>
              <p:nvPr/>
            </p:nvGrpSpPr>
            <p:grpSpPr bwMode="auto">
              <a:xfrm>
                <a:off x="4138" y="3773"/>
                <a:ext cx="7427" cy="5072"/>
                <a:chOff x="1655" y="1509"/>
                <a:chExt cx="2971" cy="2029"/>
              </a:xfrm>
            </p:grpSpPr>
            <p:sp>
              <p:nvSpPr>
                <p:cNvPr id="694" name="Line 41"/>
                <p:cNvSpPr>
                  <a:spLocks noChangeShapeType="1"/>
                </p:cNvSpPr>
                <p:nvPr>
                  <p:custDataLst>
                    <p:tags r:id="rId267"/>
                  </p:custDataLst>
                </p:nvPr>
              </p:nvSpPr>
              <p:spPr bwMode="auto">
                <a:xfrm flipV="1">
                  <a:off x="1655" y="3504"/>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5" name="Line 42"/>
                <p:cNvSpPr>
                  <a:spLocks noChangeShapeType="1"/>
                </p:cNvSpPr>
                <p:nvPr>
                  <p:custDataLst>
                    <p:tags r:id="rId268"/>
                  </p:custDataLst>
                </p:nvPr>
              </p:nvSpPr>
              <p:spPr bwMode="auto">
                <a:xfrm flipV="1">
                  <a:off x="1655" y="343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6" name="Line 43"/>
                <p:cNvSpPr>
                  <a:spLocks noChangeShapeType="1"/>
                </p:cNvSpPr>
                <p:nvPr>
                  <p:custDataLst>
                    <p:tags r:id="rId269"/>
                  </p:custDataLst>
                </p:nvPr>
              </p:nvSpPr>
              <p:spPr bwMode="auto">
                <a:xfrm flipV="1">
                  <a:off x="1655" y="3367"/>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7" name="Line 44"/>
                <p:cNvSpPr>
                  <a:spLocks noChangeShapeType="1"/>
                </p:cNvSpPr>
                <p:nvPr>
                  <p:custDataLst>
                    <p:tags r:id="rId270"/>
                  </p:custDataLst>
                </p:nvPr>
              </p:nvSpPr>
              <p:spPr bwMode="auto">
                <a:xfrm flipV="1">
                  <a:off x="1655" y="3298"/>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8" name="Line 45"/>
                <p:cNvSpPr>
                  <a:spLocks noChangeShapeType="1"/>
                </p:cNvSpPr>
                <p:nvPr>
                  <p:custDataLst>
                    <p:tags r:id="rId271"/>
                  </p:custDataLst>
                </p:nvPr>
              </p:nvSpPr>
              <p:spPr bwMode="auto">
                <a:xfrm flipV="1">
                  <a:off x="1655" y="3229"/>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9" name="Line 46"/>
                <p:cNvSpPr>
                  <a:spLocks noChangeShapeType="1"/>
                </p:cNvSpPr>
                <p:nvPr>
                  <p:custDataLst>
                    <p:tags r:id="rId272"/>
                  </p:custDataLst>
                </p:nvPr>
              </p:nvSpPr>
              <p:spPr bwMode="auto">
                <a:xfrm flipV="1">
                  <a:off x="1655" y="3160"/>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0" name="Line 47"/>
                <p:cNvSpPr>
                  <a:spLocks noChangeShapeType="1"/>
                </p:cNvSpPr>
                <p:nvPr>
                  <p:custDataLst>
                    <p:tags r:id="rId273"/>
                  </p:custDataLst>
                </p:nvPr>
              </p:nvSpPr>
              <p:spPr bwMode="auto">
                <a:xfrm flipV="1">
                  <a:off x="1655" y="3092"/>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1" name="Line 48"/>
                <p:cNvSpPr>
                  <a:spLocks noChangeShapeType="1"/>
                </p:cNvSpPr>
                <p:nvPr>
                  <p:custDataLst>
                    <p:tags r:id="rId274"/>
                  </p:custDataLst>
                </p:nvPr>
              </p:nvSpPr>
              <p:spPr bwMode="auto">
                <a:xfrm flipV="1">
                  <a:off x="1655" y="302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2" name="Line 49"/>
                <p:cNvSpPr>
                  <a:spLocks noChangeShapeType="1"/>
                </p:cNvSpPr>
                <p:nvPr>
                  <p:custDataLst>
                    <p:tags r:id="rId275"/>
                  </p:custDataLst>
                </p:nvPr>
              </p:nvSpPr>
              <p:spPr bwMode="auto">
                <a:xfrm flipV="1">
                  <a:off x="1655" y="295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3" name="Line 50"/>
                <p:cNvSpPr>
                  <a:spLocks noChangeShapeType="1"/>
                </p:cNvSpPr>
                <p:nvPr>
                  <p:custDataLst>
                    <p:tags r:id="rId276"/>
                  </p:custDataLst>
                </p:nvPr>
              </p:nvSpPr>
              <p:spPr bwMode="auto">
                <a:xfrm flipV="1">
                  <a:off x="1655" y="288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4" name="Line 51"/>
                <p:cNvSpPr>
                  <a:spLocks noChangeShapeType="1"/>
                </p:cNvSpPr>
                <p:nvPr>
                  <p:custDataLst>
                    <p:tags r:id="rId277"/>
                  </p:custDataLst>
                </p:nvPr>
              </p:nvSpPr>
              <p:spPr bwMode="auto">
                <a:xfrm flipV="1">
                  <a:off x="1655" y="2816"/>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5" name="Line 52"/>
                <p:cNvSpPr>
                  <a:spLocks noChangeShapeType="1"/>
                </p:cNvSpPr>
                <p:nvPr>
                  <p:custDataLst>
                    <p:tags r:id="rId278"/>
                  </p:custDataLst>
                </p:nvPr>
              </p:nvSpPr>
              <p:spPr bwMode="auto">
                <a:xfrm flipV="1">
                  <a:off x="1655" y="2748"/>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6" name="Line 53"/>
                <p:cNvSpPr>
                  <a:spLocks noChangeShapeType="1"/>
                </p:cNvSpPr>
                <p:nvPr>
                  <p:custDataLst>
                    <p:tags r:id="rId279"/>
                  </p:custDataLst>
                </p:nvPr>
              </p:nvSpPr>
              <p:spPr bwMode="auto">
                <a:xfrm flipV="1">
                  <a:off x="1655" y="2678"/>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7" name="Line 54"/>
                <p:cNvSpPr>
                  <a:spLocks noChangeShapeType="1"/>
                </p:cNvSpPr>
                <p:nvPr>
                  <p:custDataLst>
                    <p:tags r:id="rId280"/>
                  </p:custDataLst>
                </p:nvPr>
              </p:nvSpPr>
              <p:spPr bwMode="auto">
                <a:xfrm flipV="1">
                  <a:off x="1655" y="2610"/>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8" name="Line 55"/>
                <p:cNvSpPr>
                  <a:spLocks noChangeShapeType="1"/>
                </p:cNvSpPr>
                <p:nvPr>
                  <p:custDataLst>
                    <p:tags r:id="rId281"/>
                  </p:custDataLst>
                </p:nvPr>
              </p:nvSpPr>
              <p:spPr bwMode="auto">
                <a:xfrm flipV="1">
                  <a:off x="1655" y="2541"/>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09" name="Line 56"/>
                <p:cNvSpPr>
                  <a:spLocks noChangeShapeType="1"/>
                </p:cNvSpPr>
                <p:nvPr>
                  <p:custDataLst>
                    <p:tags r:id="rId282"/>
                  </p:custDataLst>
                </p:nvPr>
              </p:nvSpPr>
              <p:spPr bwMode="auto">
                <a:xfrm flipV="1">
                  <a:off x="1655" y="247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0" name="Line 57"/>
                <p:cNvSpPr>
                  <a:spLocks noChangeShapeType="1"/>
                </p:cNvSpPr>
                <p:nvPr>
                  <p:custDataLst>
                    <p:tags r:id="rId283"/>
                  </p:custDataLst>
                </p:nvPr>
              </p:nvSpPr>
              <p:spPr bwMode="auto">
                <a:xfrm flipV="1">
                  <a:off x="1655" y="2403"/>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1" name="Line 58"/>
                <p:cNvSpPr>
                  <a:spLocks noChangeShapeType="1"/>
                </p:cNvSpPr>
                <p:nvPr>
                  <p:custDataLst>
                    <p:tags r:id="rId284"/>
                  </p:custDataLst>
                </p:nvPr>
              </p:nvSpPr>
              <p:spPr bwMode="auto">
                <a:xfrm flipV="1">
                  <a:off x="1655" y="233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2" name="Line 59"/>
                <p:cNvSpPr>
                  <a:spLocks noChangeShapeType="1"/>
                </p:cNvSpPr>
                <p:nvPr>
                  <p:custDataLst>
                    <p:tags r:id="rId285"/>
                  </p:custDataLst>
                </p:nvPr>
              </p:nvSpPr>
              <p:spPr bwMode="auto">
                <a:xfrm flipV="1">
                  <a:off x="1655" y="2266"/>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3" name="Line 60"/>
                <p:cNvSpPr>
                  <a:spLocks noChangeShapeType="1"/>
                </p:cNvSpPr>
                <p:nvPr>
                  <p:custDataLst>
                    <p:tags r:id="rId286"/>
                  </p:custDataLst>
                </p:nvPr>
              </p:nvSpPr>
              <p:spPr bwMode="auto">
                <a:xfrm flipV="1">
                  <a:off x="1655" y="2196"/>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4" name="Line 61"/>
                <p:cNvSpPr>
                  <a:spLocks noChangeShapeType="1"/>
                </p:cNvSpPr>
                <p:nvPr>
                  <p:custDataLst>
                    <p:tags r:id="rId287"/>
                  </p:custDataLst>
                </p:nvPr>
              </p:nvSpPr>
              <p:spPr bwMode="auto">
                <a:xfrm flipV="1">
                  <a:off x="1655" y="2128"/>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5" name="Line 62"/>
                <p:cNvSpPr>
                  <a:spLocks noChangeShapeType="1"/>
                </p:cNvSpPr>
                <p:nvPr>
                  <p:custDataLst>
                    <p:tags r:id="rId288"/>
                  </p:custDataLst>
                </p:nvPr>
              </p:nvSpPr>
              <p:spPr bwMode="auto">
                <a:xfrm flipV="1">
                  <a:off x="1655" y="2059"/>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6" name="Line 63"/>
                <p:cNvSpPr>
                  <a:spLocks noChangeShapeType="1"/>
                </p:cNvSpPr>
                <p:nvPr>
                  <p:custDataLst>
                    <p:tags r:id="rId289"/>
                  </p:custDataLst>
                </p:nvPr>
              </p:nvSpPr>
              <p:spPr bwMode="auto">
                <a:xfrm flipV="1">
                  <a:off x="1655" y="1991"/>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7" name="Line 64"/>
                <p:cNvSpPr>
                  <a:spLocks noChangeShapeType="1"/>
                </p:cNvSpPr>
                <p:nvPr>
                  <p:custDataLst>
                    <p:tags r:id="rId290"/>
                  </p:custDataLst>
                </p:nvPr>
              </p:nvSpPr>
              <p:spPr bwMode="auto">
                <a:xfrm flipV="1">
                  <a:off x="1655" y="1922"/>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8" name="Line 65"/>
                <p:cNvSpPr>
                  <a:spLocks noChangeShapeType="1"/>
                </p:cNvSpPr>
                <p:nvPr>
                  <p:custDataLst>
                    <p:tags r:id="rId291"/>
                  </p:custDataLst>
                </p:nvPr>
              </p:nvSpPr>
              <p:spPr bwMode="auto">
                <a:xfrm flipV="1">
                  <a:off x="1655" y="185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9" name="Line 66"/>
                <p:cNvSpPr>
                  <a:spLocks noChangeShapeType="1"/>
                </p:cNvSpPr>
                <p:nvPr>
                  <p:custDataLst>
                    <p:tags r:id="rId292"/>
                  </p:custDataLst>
                </p:nvPr>
              </p:nvSpPr>
              <p:spPr bwMode="auto">
                <a:xfrm flipV="1">
                  <a:off x="1655" y="178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0" name="Line 67"/>
                <p:cNvSpPr>
                  <a:spLocks noChangeShapeType="1"/>
                </p:cNvSpPr>
                <p:nvPr>
                  <p:custDataLst>
                    <p:tags r:id="rId293"/>
                  </p:custDataLst>
                </p:nvPr>
              </p:nvSpPr>
              <p:spPr bwMode="auto">
                <a:xfrm flipV="1">
                  <a:off x="1655" y="171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1" name="Line 68"/>
                <p:cNvSpPr>
                  <a:spLocks noChangeShapeType="1"/>
                </p:cNvSpPr>
                <p:nvPr>
                  <p:custDataLst>
                    <p:tags r:id="rId294"/>
                  </p:custDataLst>
                </p:nvPr>
              </p:nvSpPr>
              <p:spPr bwMode="auto">
                <a:xfrm flipV="1">
                  <a:off x="1655" y="1647"/>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2" name="Line 69"/>
                <p:cNvSpPr>
                  <a:spLocks noChangeShapeType="1"/>
                </p:cNvSpPr>
                <p:nvPr>
                  <p:custDataLst>
                    <p:tags r:id="rId295"/>
                  </p:custDataLst>
                </p:nvPr>
              </p:nvSpPr>
              <p:spPr bwMode="auto">
                <a:xfrm flipV="1">
                  <a:off x="1655" y="1577"/>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3" name="Line 70"/>
                <p:cNvSpPr>
                  <a:spLocks noChangeShapeType="1"/>
                </p:cNvSpPr>
                <p:nvPr>
                  <p:custDataLst>
                    <p:tags r:id="rId296"/>
                  </p:custDataLst>
                </p:nvPr>
              </p:nvSpPr>
              <p:spPr bwMode="auto">
                <a:xfrm flipV="1">
                  <a:off x="1655" y="1509"/>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4" name="Line 71"/>
                <p:cNvSpPr>
                  <a:spLocks noChangeShapeType="1"/>
                </p:cNvSpPr>
                <p:nvPr>
                  <p:custDataLst>
                    <p:tags r:id="rId297"/>
                  </p:custDataLst>
                </p:nvPr>
              </p:nvSpPr>
              <p:spPr bwMode="auto">
                <a:xfrm flipV="1">
                  <a:off x="2399" y="3504"/>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5" name="Line 72"/>
                <p:cNvSpPr>
                  <a:spLocks noChangeShapeType="1"/>
                </p:cNvSpPr>
                <p:nvPr>
                  <p:custDataLst>
                    <p:tags r:id="rId298"/>
                  </p:custDataLst>
                </p:nvPr>
              </p:nvSpPr>
              <p:spPr bwMode="auto">
                <a:xfrm flipV="1">
                  <a:off x="2399" y="343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6" name="Line 73"/>
                <p:cNvSpPr>
                  <a:spLocks noChangeShapeType="1"/>
                </p:cNvSpPr>
                <p:nvPr>
                  <p:custDataLst>
                    <p:tags r:id="rId299"/>
                  </p:custDataLst>
                </p:nvPr>
              </p:nvSpPr>
              <p:spPr bwMode="auto">
                <a:xfrm flipV="1">
                  <a:off x="2399" y="3367"/>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7" name="Line 74"/>
                <p:cNvSpPr>
                  <a:spLocks noChangeShapeType="1"/>
                </p:cNvSpPr>
                <p:nvPr>
                  <p:custDataLst>
                    <p:tags r:id="rId300"/>
                  </p:custDataLst>
                </p:nvPr>
              </p:nvSpPr>
              <p:spPr bwMode="auto">
                <a:xfrm flipV="1">
                  <a:off x="2399" y="3298"/>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8" name="Line 75"/>
                <p:cNvSpPr>
                  <a:spLocks noChangeShapeType="1"/>
                </p:cNvSpPr>
                <p:nvPr>
                  <p:custDataLst>
                    <p:tags r:id="rId301"/>
                  </p:custDataLst>
                </p:nvPr>
              </p:nvSpPr>
              <p:spPr bwMode="auto">
                <a:xfrm flipV="1">
                  <a:off x="2399" y="3229"/>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29" name="Line 76"/>
                <p:cNvSpPr>
                  <a:spLocks noChangeShapeType="1"/>
                </p:cNvSpPr>
                <p:nvPr>
                  <p:custDataLst>
                    <p:tags r:id="rId302"/>
                  </p:custDataLst>
                </p:nvPr>
              </p:nvSpPr>
              <p:spPr bwMode="auto">
                <a:xfrm flipV="1">
                  <a:off x="2399" y="3160"/>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0" name="Line 77"/>
                <p:cNvSpPr>
                  <a:spLocks noChangeShapeType="1"/>
                </p:cNvSpPr>
                <p:nvPr>
                  <p:custDataLst>
                    <p:tags r:id="rId303"/>
                  </p:custDataLst>
                </p:nvPr>
              </p:nvSpPr>
              <p:spPr bwMode="auto">
                <a:xfrm flipV="1">
                  <a:off x="2399" y="3092"/>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1" name="Line 78"/>
                <p:cNvSpPr>
                  <a:spLocks noChangeShapeType="1"/>
                </p:cNvSpPr>
                <p:nvPr>
                  <p:custDataLst>
                    <p:tags r:id="rId304"/>
                  </p:custDataLst>
                </p:nvPr>
              </p:nvSpPr>
              <p:spPr bwMode="auto">
                <a:xfrm flipV="1">
                  <a:off x="2399" y="302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2" name="Line 79"/>
                <p:cNvSpPr>
                  <a:spLocks noChangeShapeType="1"/>
                </p:cNvSpPr>
                <p:nvPr>
                  <p:custDataLst>
                    <p:tags r:id="rId305"/>
                  </p:custDataLst>
                </p:nvPr>
              </p:nvSpPr>
              <p:spPr bwMode="auto">
                <a:xfrm flipV="1">
                  <a:off x="2399" y="295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3" name="Line 80"/>
                <p:cNvSpPr>
                  <a:spLocks noChangeShapeType="1"/>
                </p:cNvSpPr>
                <p:nvPr>
                  <p:custDataLst>
                    <p:tags r:id="rId306"/>
                  </p:custDataLst>
                </p:nvPr>
              </p:nvSpPr>
              <p:spPr bwMode="auto">
                <a:xfrm flipV="1">
                  <a:off x="2399" y="288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4" name="Line 81"/>
                <p:cNvSpPr>
                  <a:spLocks noChangeShapeType="1"/>
                </p:cNvSpPr>
                <p:nvPr>
                  <p:custDataLst>
                    <p:tags r:id="rId307"/>
                  </p:custDataLst>
                </p:nvPr>
              </p:nvSpPr>
              <p:spPr bwMode="auto">
                <a:xfrm flipV="1">
                  <a:off x="2399" y="2816"/>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5" name="Line 82"/>
                <p:cNvSpPr>
                  <a:spLocks noChangeShapeType="1"/>
                </p:cNvSpPr>
                <p:nvPr>
                  <p:custDataLst>
                    <p:tags r:id="rId308"/>
                  </p:custDataLst>
                </p:nvPr>
              </p:nvSpPr>
              <p:spPr bwMode="auto">
                <a:xfrm flipV="1">
                  <a:off x="2399" y="2748"/>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6" name="Line 83"/>
                <p:cNvSpPr>
                  <a:spLocks noChangeShapeType="1"/>
                </p:cNvSpPr>
                <p:nvPr>
                  <p:custDataLst>
                    <p:tags r:id="rId309"/>
                  </p:custDataLst>
                </p:nvPr>
              </p:nvSpPr>
              <p:spPr bwMode="auto">
                <a:xfrm flipV="1">
                  <a:off x="2399" y="2678"/>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7" name="Line 84"/>
                <p:cNvSpPr>
                  <a:spLocks noChangeShapeType="1"/>
                </p:cNvSpPr>
                <p:nvPr>
                  <p:custDataLst>
                    <p:tags r:id="rId310"/>
                  </p:custDataLst>
                </p:nvPr>
              </p:nvSpPr>
              <p:spPr bwMode="auto">
                <a:xfrm flipV="1">
                  <a:off x="2399" y="2610"/>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8" name="Line 85"/>
                <p:cNvSpPr>
                  <a:spLocks noChangeShapeType="1"/>
                </p:cNvSpPr>
                <p:nvPr>
                  <p:custDataLst>
                    <p:tags r:id="rId311"/>
                  </p:custDataLst>
                </p:nvPr>
              </p:nvSpPr>
              <p:spPr bwMode="auto">
                <a:xfrm flipV="1">
                  <a:off x="2399" y="2541"/>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39" name="Line 86"/>
                <p:cNvSpPr>
                  <a:spLocks noChangeShapeType="1"/>
                </p:cNvSpPr>
                <p:nvPr>
                  <p:custDataLst>
                    <p:tags r:id="rId312"/>
                  </p:custDataLst>
                </p:nvPr>
              </p:nvSpPr>
              <p:spPr bwMode="auto">
                <a:xfrm flipV="1">
                  <a:off x="2399" y="247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0" name="Line 87"/>
                <p:cNvSpPr>
                  <a:spLocks noChangeShapeType="1"/>
                </p:cNvSpPr>
                <p:nvPr>
                  <p:custDataLst>
                    <p:tags r:id="rId313"/>
                  </p:custDataLst>
                </p:nvPr>
              </p:nvSpPr>
              <p:spPr bwMode="auto">
                <a:xfrm flipV="1">
                  <a:off x="2399" y="2403"/>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1" name="Line 88"/>
                <p:cNvSpPr>
                  <a:spLocks noChangeShapeType="1"/>
                </p:cNvSpPr>
                <p:nvPr>
                  <p:custDataLst>
                    <p:tags r:id="rId314"/>
                  </p:custDataLst>
                </p:nvPr>
              </p:nvSpPr>
              <p:spPr bwMode="auto">
                <a:xfrm flipV="1">
                  <a:off x="2399" y="233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2" name="Line 89"/>
                <p:cNvSpPr>
                  <a:spLocks noChangeShapeType="1"/>
                </p:cNvSpPr>
                <p:nvPr>
                  <p:custDataLst>
                    <p:tags r:id="rId315"/>
                  </p:custDataLst>
                </p:nvPr>
              </p:nvSpPr>
              <p:spPr bwMode="auto">
                <a:xfrm flipV="1">
                  <a:off x="2399" y="2266"/>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3" name="Line 90"/>
                <p:cNvSpPr>
                  <a:spLocks noChangeShapeType="1"/>
                </p:cNvSpPr>
                <p:nvPr>
                  <p:custDataLst>
                    <p:tags r:id="rId316"/>
                  </p:custDataLst>
                </p:nvPr>
              </p:nvSpPr>
              <p:spPr bwMode="auto">
                <a:xfrm flipV="1">
                  <a:off x="2399" y="2196"/>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4" name="Line 91"/>
                <p:cNvSpPr>
                  <a:spLocks noChangeShapeType="1"/>
                </p:cNvSpPr>
                <p:nvPr>
                  <p:custDataLst>
                    <p:tags r:id="rId317"/>
                  </p:custDataLst>
                </p:nvPr>
              </p:nvSpPr>
              <p:spPr bwMode="auto">
                <a:xfrm flipV="1">
                  <a:off x="2399" y="2128"/>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5" name="Line 92"/>
                <p:cNvSpPr>
                  <a:spLocks noChangeShapeType="1"/>
                </p:cNvSpPr>
                <p:nvPr>
                  <p:custDataLst>
                    <p:tags r:id="rId318"/>
                  </p:custDataLst>
                </p:nvPr>
              </p:nvSpPr>
              <p:spPr bwMode="auto">
                <a:xfrm flipV="1">
                  <a:off x="2399" y="2059"/>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6" name="Line 93"/>
                <p:cNvSpPr>
                  <a:spLocks noChangeShapeType="1"/>
                </p:cNvSpPr>
                <p:nvPr>
                  <p:custDataLst>
                    <p:tags r:id="rId319"/>
                  </p:custDataLst>
                </p:nvPr>
              </p:nvSpPr>
              <p:spPr bwMode="auto">
                <a:xfrm flipV="1">
                  <a:off x="2399" y="1991"/>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7" name="Line 94"/>
                <p:cNvSpPr>
                  <a:spLocks noChangeShapeType="1"/>
                </p:cNvSpPr>
                <p:nvPr>
                  <p:custDataLst>
                    <p:tags r:id="rId320"/>
                  </p:custDataLst>
                </p:nvPr>
              </p:nvSpPr>
              <p:spPr bwMode="auto">
                <a:xfrm flipV="1">
                  <a:off x="2399" y="1922"/>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8" name="Line 95"/>
                <p:cNvSpPr>
                  <a:spLocks noChangeShapeType="1"/>
                </p:cNvSpPr>
                <p:nvPr>
                  <p:custDataLst>
                    <p:tags r:id="rId321"/>
                  </p:custDataLst>
                </p:nvPr>
              </p:nvSpPr>
              <p:spPr bwMode="auto">
                <a:xfrm flipV="1">
                  <a:off x="2399" y="185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49" name="Line 96"/>
                <p:cNvSpPr>
                  <a:spLocks noChangeShapeType="1"/>
                </p:cNvSpPr>
                <p:nvPr>
                  <p:custDataLst>
                    <p:tags r:id="rId322"/>
                  </p:custDataLst>
                </p:nvPr>
              </p:nvSpPr>
              <p:spPr bwMode="auto">
                <a:xfrm flipV="1">
                  <a:off x="2399" y="178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0" name="Line 97"/>
                <p:cNvSpPr>
                  <a:spLocks noChangeShapeType="1"/>
                </p:cNvSpPr>
                <p:nvPr>
                  <p:custDataLst>
                    <p:tags r:id="rId323"/>
                  </p:custDataLst>
                </p:nvPr>
              </p:nvSpPr>
              <p:spPr bwMode="auto">
                <a:xfrm flipV="1">
                  <a:off x="2399" y="171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1" name="Line 98"/>
                <p:cNvSpPr>
                  <a:spLocks noChangeShapeType="1"/>
                </p:cNvSpPr>
                <p:nvPr>
                  <p:custDataLst>
                    <p:tags r:id="rId324"/>
                  </p:custDataLst>
                </p:nvPr>
              </p:nvSpPr>
              <p:spPr bwMode="auto">
                <a:xfrm flipV="1">
                  <a:off x="2399" y="1647"/>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2" name="Line 99"/>
                <p:cNvSpPr>
                  <a:spLocks noChangeShapeType="1"/>
                </p:cNvSpPr>
                <p:nvPr>
                  <p:custDataLst>
                    <p:tags r:id="rId325"/>
                  </p:custDataLst>
                </p:nvPr>
              </p:nvSpPr>
              <p:spPr bwMode="auto">
                <a:xfrm flipV="1">
                  <a:off x="2399" y="1577"/>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3" name="Line 100"/>
                <p:cNvSpPr>
                  <a:spLocks noChangeShapeType="1"/>
                </p:cNvSpPr>
                <p:nvPr>
                  <p:custDataLst>
                    <p:tags r:id="rId326"/>
                  </p:custDataLst>
                </p:nvPr>
              </p:nvSpPr>
              <p:spPr bwMode="auto">
                <a:xfrm flipV="1">
                  <a:off x="2399" y="1509"/>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4" name="Line 101"/>
                <p:cNvSpPr>
                  <a:spLocks noChangeShapeType="1"/>
                </p:cNvSpPr>
                <p:nvPr>
                  <p:custDataLst>
                    <p:tags r:id="rId327"/>
                  </p:custDataLst>
                </p:nvPr>
              </p:nvSpPr>
              <p:spPr bwMode="auto">
                <a:xfrm flipV="1">
                  <a:off x="3137" y="3504"/>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5" name="Line 102"/>
                <p:cNvSpPr>
                  <a:spLocks noChangeShapeType="1"/>
                </p:cNvSpPr>
                <p:nvPr>
                  <p:custDataLst>
                    <p:tags r:id="rId328"/>
                  </p:custDataLst>
                </p:nvPr>
              </p:nvSpPr>
              <p:spPr bwMode="auto">
                <a:xfrm flipV="1">
                  <a:off x="3137" y="343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6" name="Line 103"/>
                <p:cNvSpPr>
                  <a:spLocks noChangeShapeType="1"/>
                </p:cNvSpPr>
                <p:nvPr>
                  <p:custDataLst>
                    <p:tags r:id="rId329"/>
                  </p:custDataLst>
                </p:nvPr>
              </p:nvSpPr>
              <p:spPr bwMode="auto">
                <a:xfrm flipV="1">
                  <a:off x="3137" y="3367"/>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7" name="Line 104"/>
                <p:cNvSpPr>
                  <a:spLocks noChangeShapeType="1"/>
                </p:cNvSpPr>
                <p:nvPr>
                  <p:custDataLst>
                    <p:tags r:id="rId330"/>
                  </p:custDataLst>
                </p:nvPr>
              </p:nvSpPr>
              <p:spPr bwMode="auto">
                <a:xfrm flipV="1">
                  <a:off x="3137" y="3298"/>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8" name="Line 105"/>
                <p:cNvSpPr>
                  <a:spLocks noChangeShapeType="1"/>
                </p:cNvSpPr>
                <p:nvPr>
                  <p:custDataLst>
                    <p:tags r:id="rId331"/>
                  </p:custDataLst>
                </p:nvPr>
              </p:nvSpPr>
              <p:spPr bwMode="auto">
                <a:xfrm flipV="1">
                  <a:off x="3137" y="3229"/>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9" name="Line 106"/>
                <p:cNvSpPr>
                  <a:spLocks noChangeShapeType="1"/>
                </p:cNvSpPr>
                <p:nvPr>
                  <p:custDataLst>
                    <p:tags r:id="rId332"/>
                  </p:custDataLst>
                </p:nvPr>
              </p:nvSpPr>
              <p:spPr bwMode="auto">
                <a:xfrm flipV="1">
                  <a:off x="3137" y="3160"/>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0" name="Line 107"/>
                <p:cNvSpPr>
                  <a:spLocks noChangeShapeType="1"/>
                </p:cNvSpPr>
                <p:nvPr>
                  <p:custDataLst>
                    <p:tags r:id="rId333"/>
                  </p:custDataLst>
                </p:nvPr>
              </p:nvSpPr>
              <p:spPr bwMode="auto">
                <a:xfrm flipV="1">
                  <a:off x="3137" y="3092"/>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1" name="Line 108"/>
                <p:cNvSpPr>
                  <a:spLocks noChangeShapeType="1"/>
                </p:cNvSpPr>
                <p:nvPr>
                  <p:custDataLst>
                    <p:tags r:id="rId334"/>
                  </p:custDataLst>
                </p:nvPr>
              </p:nvSpPr>
              <p:spPr bwMode="auto">
                <a:xfrm flipV="1">
                  <a:off x="3137" y="302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2" name="Line 109"/>
                <p:cNvSpPr>
                  <a:spLocks noChangeShapeType="1"/>
                </p:cNvSpPr>
                <p:nvPr>
                  <p:custDataLst>
                    <p:tags r:id="rId335"/>
                  </p:custDataLst>
                </p:nvPr>
              </p:nvSpPr>
              <p:spPr bwMode="auto">
                <a:xfrm flipV="1">
                  <a:off x="3137" y="295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3" name="Line 110"/>
                <p:cNvSpPr>
                  <a:spLocks noChangeShapeType="1"/>
                </p:cNvSpPr>
                <p:nvPr>
                  <p:custDataLst>
                    <p:tags r:id="rId336"/>
                  </p:custDataLst>
                </p:nvPr>
              </p:nvSpPr>
              <p:spPr bwMode="auto">
                <a:xfrm flipV="1">
                  <a:off x="3137" y="288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4" name="Line 111"/>
                <p:cNvSpPr>
                  <a:spLocks noChangeShapeType="1"/>
                </p:cNvSpPr>
                <p:nvPr>
                  <p:custDataLst>
                    <p:tags r:id="rId337"/>
                  </p:custDataLst>
                </p:nvPr>
              </p:nvSpPr>
              <p:spPr bwMode="auto">
                <a:xfrm flipV="1">
                  <a:off x="3137" y="2816"/>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5" name="Line 112"/>
                <p:cNvSpPr>
                  <a:spLocks noChangeShapeType="1"/>
                </p:cNvSpPr>
                <p:nvPr>
                  <p:custDataLst>
                    <p:tags r:id="rId338"/>
                  </p:custDataLst>
                </p:nvPr>
              </p:nvSpPr>
              <p:spPr bwMode="auto">
                <a:xfrm flipV="1">
                  <a:off x="3137" y="2748"/>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6" name="Line 113"/>
                <p:cNvSpPr>
                  <a:spLocks noChangeShapeType="1"/>
                </p:cNvSpPr>
                <p:nvPr>
                  <p:custDataLst>
                    <p:tags r:id="rId339"/>
                  </p:custDataLst>
                </p:nvPr>
              </p:nvSpPr>
              <p:spPr bwMode="auto">
                <a:xfrm flipV="1">
                  <a:off x="3137" y="2678"/>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7" name="Line 114"/>
                <p:cNvSpPr>
                  <a:spLocks noChangeShapeType="1"/>
                </p:cNvSpPr>
                <p:nvPr>
                  <p:custDataLst>
                    <p:tags r:id="rId340"/>
                  </p:custDataLst>
                </p:nvPr>
              </p:nvSpPr>
              <p:spPr bwMode="auto">
                <a:xfrm flipV="1">
                  <a:off x="3137" y="2610"/>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8" name="Line 115"/>
                <p:cNvSpPr>
                  <a:spLocks noChangeShapeType="1"/>
                </p:cNvSpPr>
                <p:nvPr>
                  <p:custDataLst>
                    <p:tags r:id="rId341"/>
                  </p:custDataLst>
                </p:nvPr>
              </p:nvSpPr>
              <p:spPr bwMode="auto">
                <a:xfrm flipV="1">
                  <a:off x="3137" y="2541"/>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9" name="Line 116"/>
                <p:cNvSpPr>
                  <a:spLocks noChangeShapeType="1"/>
                </p:cNvSpPr>
                <p:nvPr>
                  <p:custDataLst>
                    <p:tags r:id="rId342"/>
                  </p:custDataLst>
                </p:nvPr>
              </p:nvSpPr>
              <p:spPr bwMode="auto">
                <a:xfrm flipV="1">
                  <a:off x="3137" y="247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0" name="Line 117"/>
                <p:cNvSpPr>
                  <a:spLocks noChangeShapeType="1"/>
                </p:cNvSpPr>
                <p:nvPr>
                  <p:custDataLst>
                    <p:tags r:id="rId343"/>
                  </p:custDataLst>
                </p:nvPr>
              </p:nvSpPr>
              <p:spPr bwMode="auto">
                <a:xfrm flipV="1">
                  <a:off x="3137" y="2403"/>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1" name="Line 118"/>
                <p:cNvSpPr>
                  <a:spLocks noChangeShapeType="1"/>
                </p:cNvSpPr>
                <p:nvPr>
                  <p:custDataLst>
                    <p:tags r:id="rId344"/>
                  </p:custDataLst>
                </p:nvPr>
              </p:nvSpPr>
              <p:spPr bwMode="auto">
                <a:xfrm flipV="1">
                  <a:off x="3137" y="233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2" name="Line 119"/>
                <p:cNvSpPr>
                  <a:spLocks noChangeShapeType="1"/>
                </p:cNvSpPr>
                <p:nvPr>
                  <p:custDataLst>
                    <p:tags r:id="rId345"/>
                  </p:custDataLst>
                </p:nvPr>
              </p:nvSpPr>
              <p:spPr bwMode="auto">
                <a:xfrm flipV="1">
                  <a:off x="3137" y="2266"/>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3" name="Line 120"/>
                <p:cNvSpPr>
                  <a:spLocks noChangeShapeType="1"/>
                </p:cNvSpPr>
                <p:nvPr>
                  <p:custDataLst>
                    <p:tags r:id="rId346"/>
                  </p:custDataLst>
                </p:nvPr>
              </p:nvSpPr>
              <p:spPr bwMode="auto">
                <a:xfrm flipV="1">
                  <a:off x="3137" y="2196"/>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4" name="Line 121"/>
                <p:cNvSpPr>
                  <a:spLocks noChangeShapeType="1"/>
                </p:cNvSpPr>
                <p:nvPr>
                  <p:custDataLst>
                    <p:tags r:id="rId347"/>
                  </p:custDataLst>
                </p:nvPr>
              </p:nvSpPr>
              <p:spPr bwMode="auto">
                <a:xfrm flipV="1">
                  <a:off x="3137" y="2128"/>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5" name="Line 122"/>
                <p:cNvSpPr>
                  <a:spLocks noChangeShapeType="1"/>
                </p:cNvSpPr>
                <p:nvPr>
                  <p:custDataLst>
                    <p:tags r:id="rId348"/>
                  </p:custDataLst>
                </p:nvPr>
              </p:nvSpPr>
              <p:spPr bwMode="auto">
                <a:xfrm flipV="1">
                  <a:off x="3137" y="2059"/>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6" name="Line 123"/>
                <p:cNvSpPr>
                  <a:spLocks noChangeShapeType="1"/>
                </p:cNvSpPr>
                <p:nvPr>
                  <p:custDataLst>
                    <p:tags r:id="rId349"/>
                  </p:custDataLst>
                </p:nvPr>
              </p:nvSpPr>
              <p:spPr bwMode="auto">
                <a:xfrm flipV="1">
                  <a:off x="3137" y="1991"/>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7" name="Line 124"/>
                <p:cNvSpPr>
                  <a:spLocks noChangeShapeType="1"/>
                </p:cNvSpPr>
                <p:nvPr>
                  <p:custDataLst>
                    <p:tags r:id="rId350"/>
                  </p:custDataLst>
                </p:nvPr>
              </p:nvSpPr>
              <p:spPr bwMode="auto">
                <a:xfrm flipV="1">
                  <a:off x="3137" y="1922"/>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8" name="Line 125"/>
                <p:cNvSpPr>
                  <a:spLocks noChangeShapeType="1"/>
                </p:cNvSpPr>
                <p:nvPr>
                  <p:custDataLst>
                    <p:tags r:id="rId351"/>
                  </p:custDataLst>
                </p:nvPr>
              </p:nvSpPr>
              <p:spPr bwMode="auto">
                <a:xfrm flipV="1">
                  <a:off x="3137" y="185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9" name="Line 126"/>
                <p:cNvSpPr>
                  <a:spLocks noChangeShapeType="1"/>
                </p:cNvSpPr>
                <p:nvPr>
                  <p:custDataLst>
                    <p:tags r:id="rId352"/>
                  </p:custDataLst>
                </p:nvPr>
              </p:nvSpPr>
              <p:spPr bwMode="auto">
                <a:xfrm flipV="1">
                  <a:off x="3137" y="178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0" name="Line 127"/>
                <p:cNvSpPr>
                  <a:spLocks noChangeShapeType="1"/>
                </p:cNvSpPr>
                <p:nvPr>
                  <p:custDataLst>
                    <p:tags r:id="rId353"/>
                  </p:custDataLst>
                </p:nvPr>
              </p:nvSpPr>
              <p:spPr bwMode="auto">
                <a:xfrm flipV="1">
                  <a:off x="3137" y="171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1" name="Line 128"/>
                <p:cNvSpPr>
                  <a:spLocks noChangeShapeType="1"/>
                </p:cNvSpPr>
                <p:nvPr>
                  <p:custDataLst>
                    <p:tags r:id="rId354"/>
                  </p:custDataLst>
                </p:nvPr>
              </p:nvSpPr>
              <p:spPr bwMode="auto">
                <a:xfrm flipV="1">
                  <a:off x="3137" y="1647"/>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2" name="Line 129"/>
                <p:cNvSpPr>
                  <a:spLocks noChangeShapeType="1"/>
                </p:cNvSpPr>
                <p:nvPr>
                  <p:custDataLst>
                    <p:tags r:id="rId355"/>
                  </p:custDataLst>
                </p:nvPr>
              </p:nvSpPr>
              <p:spPr bwMode="auto">
                <a:xfrm flipV="1">
                  <a:off x="3137" y="1577"/>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3" name="Line 130"/>
                <p:cNvSpPr>
                  <a:spLocks noChangeShapeType="1"/>
                </p:cNvSpPr>
                <p:nvPr>
                  <p:custDataLst>
                    <p:tags r:id="rId356"/>
                  </p:custDataLst>
                </p:nvPr>
              </p:nvSpPr>
              <p:spPr bwMode="auto">
                <a:xfrm flipV="1">
                  <a:off x="3137" y="1509"/>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4" name="Line 131"/>
                <p:cNvSpPr>
                  <a:spLocks noChangeShapeType="1"/>
                </p:cNvSpPr>
                <p:nvPr>
                  <p:custDataLst>
                    <p:tags r:id="rId357"/>
                  </p:custDataLst>
                </p:nvPr>
              </p:nvSpPr>
              <p:spPr bwMode="auto">
                <a:xfrm flipV="1">
                  <a:off x="3887" y="3504"/>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5" name="Line 132"/>
                <p:cNvSpPr>
                  <a:spLocks noChangeShapeType="1"/>
                </p:cNvSpPr>
                <p:nvPr>
                  <p:custDataLst>
                    <p:tags r:id="rId358"/>
                  </p:custDataLst>
                </p:nvPr>
              </p:nvSpPr>
              <p:spPr bwMode="auto">
                <a:xfrm flipV="1">
                  <a:off x="3887" y="343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6" name="Line 133"/>
                <p:cNvSpPr>
                  <a:spLocks noChangeShapeType="1"/>
                </p:cNvSpPr>
                <p:nvPr>
                  <p:custDataLst>
                    <p:tags r:id="rId359"/>
                  </p:custDataLst>
                </p:nvPr>
              </p:nvSpPr>
              <p:spPr bwMode="auto">
                <a:xfrm flipV="1">
                  <a:off x="3887" y="3367"/>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7" name="Line 134"/>
                <p:cNvSpPr>
                  <a:spLocks noChangeShapeType="1"/>
                </p:cNvSpPr>
                <p:nvPr>
                  <p:custDataLst>
                    <p:tags r:id="rId360"/>
                  </p:custDataLst>
                </p:nvPr>
              </p:nvSpPr>
              <p:spPr bwMode="auto">
                <a:xfrm flipV="1">
                  <a:off x="3887" y="3298"/>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8" name="Line 135"/>
                <p:cNvSpPr>
                  <a:spLocks noChangeShapeType="1"/>
                </p:cNvSpPr>
                <p:nvPr>
                  <p:custDataLst>
                    <p:tags r:id="rId361"/>
                  </p:custDataLst>
                </p:nvPr>
              </p:nvSpPr>
              <p:spPr bwMode="auto">
                <a:xfrm flipV="1">
                  <a:off x="3887" y="3229"/>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9" name="Line 136"/>
                <p:cNvSpPr>
                  <a:spLocks noChangeShapeType="1"/>
                </p:cNvSpPr>
                <p:nvPr>
                  <p:custDataLst>
                    <p:tags r:id="rId362"/>
                  </p:custDataLst>
                </p:nvPr>
              </p:nvSpPr>
              <p:spPr bwMode="auto">
                <a:xfrm flipV="1">
                  <a:off x="3887" y="3160"/>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0" name="Line 137"/>
                <p:cNvSpPr>
                  <a:spLocks noChangeShapeType="1"/>
                </p:cNvSpPr>
                <p:nvPr>
                  <p:custDataLst>
                    <p:tags r:id="rId363"/>
                  </p:custDataLst>
                </p:nvPr>
              </p:nvSpPr>
              <p:spPr bwMode="auto">
                <a:xfrm flipV="1">
                  <a:off x="3887" y="3092"/>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1" name="Line 138"/>
                <p:cNvSpPr>
                  <a:spLocks noChangeShapeType="1"/>
                </p:cNvSpPr>
                <p:nvPr>
                  <p:custDataLst>
                    <p:tags r:id="rId364"/>
                  </p:custDataLst>
                </p:nvPr>
              </p:nvSpPr>
              <p:spPr bwMode="auto">
                <a:xfrm flipV="1">
                  <a:off x="3887" y="302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2" name="Line 139"/>
                <p:cNvSpPr>
                  <a:spLocks noChangeShapeType="1"/>
                </p:cNvSpPr>
                <p:nvPr>
                  <p:custDataLst>
                    <p:tags r:id="rId365"/>
                  </p:custDataLst>
                </p:nvPr>
              </p:nvSpPr>
              <p:spPr bwMode="auto">
                <a:xfrm flipV="1">
                  <a:off x="3887" y="295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3" name="Line 140"/>
                <p:cNvSpPr>
                  <a:spLocks noChangeShapeType="1"/>
                </p:cNvSpPr>
                <p:nvPr>
                  <p:custDataLst>
                    <p:tags r:id="rId366"/>
                  </p:custDataLst>
                </p:nvPr>
              </p:nvSpPr>
              <p:spPr bwMode="auto">
                <a:xfrm flipV="1">
                  <a:off x="3887" y="288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4" name="Line 141"/>
                <p:cNvSpPr>
                  <a:spLocks noChangeShapeType="1"/>
                </p:cNvSpPr>
                <p:nvPr>
                  <p:custDataLst>
                    <p:tags r:id="rId367"/>
                  </p:custDataLst>
                </p:nvPr>
              </p:nvSpPr>
              <p:spPr bwMode="auto">
                <a:xfrm flipV="1">
                  <a:off x="3887" y="2816"/>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5" name="Line 142"/>
                <p:cNvSpPr>
                  <a:spLocks noChangeShapeType="1"/>
                </p:cNvSpPr>
                <p:nvPr>
                  <p:custDataLst>
                    <p:tags r:id="rId368"/>
                  </p:custDataLst>
                </p:nvPr>
              </p:nvSpPr>
              <p:spPr bwMode="auto">
                <a:xfrm flipV="1">
                  <a:off x="3887" y="2748"/>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6" name="Line 143"/>
                <p:cNvSpPr>
                  <a:spLocks noChangeShapeType="1"/>
                </p:cNvSpPr>
                <p:nvPr>
                  <p:custDataLst>
                    <p:tags r:id="rId369"/>
                  </p:custDataLst>
                </p:nvPr>
              </p:nvSpPr>
              <p:spPr bwMode="auto">
                <a:xfrm flipV="1">
                  <a:off x="3887" y="2678"/>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7" name="Line 144"/>
                <p:cNvSpPr>
                  <a:spLocks noChangeShapeType="1"/>
                </p:cNvSpPr>
                <p:nvPr>
                  <p:custDataLst>
                    <p:tags r:id="rId370"/>
                  </p:custDataLst>
                </p:nvPr>
              </p:nvSpPr>
              <p:spPr bwMode="auto">
                <a:xfrm flipV="1">
                  <a:off x="3887" y="2610"/>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8" name="Line 145"/>
                <p:cNvSpPr>
                  <a:spLocks noChangeShapeType="1"/>
                </p:cNvSpPr>
                <p:nvPr>
                  <p:custDataLst>
                    <p:tags r:id="rId371"/>
                  </p:custDataLst>
                </p:nvPr>
              </p:nvSpPr>
              <p:spPr bwMode="auto">
                <a:xfrm flipV="1">
                  <a:off x="3887" y="2541"/>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9" name="Line 146"/>
                <p:cNvSpPr>
                  <a:spLocks noChangeShapeType="1"/>
                </p:cNvSpPr>
                <p:nvPr>
                  <p:custDataLst>
                    <p:tags r:id="rId372"/>
                  </p:custDataLst>
                </p:nvPr>
              </p:nvSpPr>
              <p:spPr bwMode="auto">
                <a:xfrm flipV="1">
                  <a:off x="3887" y="247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0" name="Line 147"/>
                <p:cNvSpPr>
                  <a:spLocks noChangeShapeType="1"/>
                </p:cNvSpPr>
                <p:nvPr>
                  <p:custDataLst>
                    <p:tags r:id="rId373"/>
                  </p:custDataLst>
                </p:nvPr>
              </p:nvSpPr>
              <p:spPr bwMode="auto">
                <a:xfrm flipV="1">
                  <a:off x="3887" y="2403"/>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1" name="Line 148"/>
                <p:cNvSpPr>
                  <a:spLocks noChangeShapeType="1"/>
                </p:cNvSpPr>
                <p:nvPr>
                  <p:custDataLst>
                    <p:tags r:id="rId374"/>
                  </p:custDataLst>
                </p:nvPr>
              </p:nvSpPr>
              <p:spPr bwMode="auto">
                <a:xfrm flipV="1">
                  <a:off x="3887" y="233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2" name="Line 149"/>
                <p:cNvSpPr>
                  <a:spLocks noChangeShapeType="1"/>
                </p:cNvSpPr>
                <p:nvPr>
                  <p:custDataLst>
                    <p:tags r:id="rId375"/>
                  </p:custDataLst>
                </p:nvPr>
              </p:nvSpPr>
              <p:spPr bwMode="auto">
                <a:xfrm flipV="1">
                  <a:off x="3887" y="2266"/>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3" name="Line 150"/>
                <p:cNvSpPr>
                  <a:spLocks noChangeShapeType="1"/>
                </p:cNvSpPr>
                <p:nvPr>
                  <p:custDataLst>
                    <p:tags r:id="rId376"/>
                  </p:custDataLst>
                </p:nvPr>
              </p:nvSpPr>
              <p:spPr bwMode="auto">
                <a:xfrm flipV="1">
                  <a:off x="3887" y="2196"/>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4" name="Line 151"/>
                <p:cNvSpPr>
                  <a:spLocks noChangeShapeType="1"/>
                </p:cNvSpPr>
                <p:nvPr>
                  <p:custDataLst>
                    <p:tags r:id="rId377"/>
                  </p:custDataLst>
                </p:nvPr>
              </p:nvSpPr>
              <p:spPr bwMode="auto">
                <a:xfrm flipV="1">
                  <a:off x="3887" y="2128"/>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5" name="Line 152"/>
                <p:cNvSpPr>
                  <a:spLocks noChangeShapeType="1"/>
                </p:cNvSpPr>
                <p:nvPr>
                  <p:custDataLst>
                    <p:tags r:id="rId378"/>
                  </p:custDataLst>
                </p:nvPr>
              </p:nvSpPr>
              <p:spPr bwMode="auto">
                <a:xfrm flipV="1">
                  <a:off x="3887" y="2059"/>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6" name="Line 153"/>
                <p:cNvSpPr>
                  <a:spLocks noChangeShapeType="1"/>
                </p:cNvSpPr>
                <p:nvPr>
                  <p:custDataLst>
                    <p:tags r:id="rId379"/>
                  </p:custDataLst>
                </p:nvPr>
              </p:nvSpPr>
              <p:spPr bwMode="auto">
                <a:xfrm flipV="1">
                  <a:off x="3887" y="1991"/>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7" name="Line 154"/>
                <p:cNvSpPr>
                  <a:spLocks noChangeShapeType="1"/>
                </p:cNvSpPr>
                <p:nvPr>
                  <p:custDataLst>
                    <p:tags r:id="rId380"/>
                  </p:custDataLst>
                </p:nvPr>
              </p:nvSpPr>
              <p:spPr bwMode="auto">
                <a:xfrm flipV="1">
                  <a:off x="3887" y="1922"/>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8" name="Line 155"/>
                <p:cNvSpPr>
                  <a:spLocks noChangeShapeType="1"/>
                </p:cNvSpPr>
                <p:nvPr>
                  <p:custDataLst>
                    <p:tags r:id="rId381"/>
                  </p:custDataLst>
                </p:nvPr>
              </p:nvSpPr>
              <p:spPr bwMode="auto">
                <a:xfrm flipV="1">
                  <a:off x="3887" y="185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09" name="Line 156"/>
                <p:cNvSpPr>
                  <a:spLocks noChangeShapeType="1"/>
                </p:cNvSpPr>
                <p:nvPr>
                  <p:custDataLst>
                    <p:tags r:id="rId382"/>
                  </p:custDataLst>
                </p:nvPr>
              </p:nvSpPr>
              <p:spPr bwMode="auto">
                <a:xfrm flipV="1">
                  <a:off x="3887" y="178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0" name="Line 157"/>
                <p:cNvSpPr>
                  <a:spLocks noChangeShapeType="1"/>
                </p:cNvSpPr>
                <p:nvPr>
                  <p:custDataLst>
                    <p:tags r:id="rId383"/>
                  </p:custDataLst>
                </p:nvPr>
              </p:nvSpPr>
              <p:spPr bwMode="auto">
                <a:xfrm flipV="1">
                  <a:off x="3887" y="171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1" name="Line 158"/>
                <p:cNvSpPr>
                  <a:spLocks noChangeShapeType="1"/>
                </p:cNvSpPr>
                <p:nvPr>
                  <p:custDataLst>
                    <p:tags r:id="rId384"/>
                  </p:custDataLst>
                </p:nvPr>
              </p:nvSpPr>
              <p:spPr bwMode="auto">
                <a:xfrm flipV="1">
                  <a:off x="3887" y="1647"/>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2" name="Line 159"/>
                <p:cNvSpPr>
                  <a:spLocks noChangeShapeType="1"/>
                </p:cNvSpPr>
                <p:nvPr>
                  <p:custDataLst>
                    <p:tags r:id="rId385"/>
                  </p:custDataLst>
                </p:nvPr>
              </p:nvSpPr>
              <p:spPr bwMode="auto">
                <a:xfrm flipV="1">
                  <a:off x="3887" y="1577"/>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3" name="Line 160"/>
                <p:cNvSpPr>
                  <a:spLocks noChangeShapeType="1"/>
                </p:cNvSpPr>
                <p:nvPr>
                  <p:custDataLst>
                    <p:tags r:id="rId386"/>
                  </p:custDataLst>
                </p:nvPr>
              </p:nvSpPr>
              <p:spPr bwMode="auto">
                <a:xfrm flipV="1">
                  <a:off x="3887" y="1509"/>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4" name="Line 161"/>
                <p:cNvSpPr>
                  <a:spLocks noChangeShapeType="1"/>
                </p:cNvSpPr>
                <p:nvPr>
                  <p:custDataLst>
                    <p:tags r:id="rId387"/>
                  </p:custDataLst>
                </p:nvPr>
              </p:nvSpPr>
              <p:spPr bwMode="auto">
                <a:xfrm flipV="1">
                  <a:off x="4625" y="3504"/>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5" name="Line 162"/>
                <p:cNvSpPr>
                  <a:spLocks noChangeShapeType="1"/>
                </p:cNvSpPr>
                <p:nvPr>
                  <p:custDataLst>
                    <p:tags r:id="rId388"/>
                  </p:custDataLst>
                </p:nvPr>
              </p:nvSpPr>
              <p:spPr bwMode="auto">
                <a:xfrm flipV="1">
                  <a:off x="4625" y="343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6" name="Line 163"/>
                <p:cNvSpPr>
                  <a:spLocks noChangeShapeType="1"/>
                </p:cNvSpPr>
                <p:nvPr>
                  <p:custDataLst>
                    <p:tags r:id="rId389"/>
                  </p:custDataLst>
                </p:nvPr>
              </p:nvSpPr>
              <p:spPr bwMode="auto">
                <a:xfrm flipV="1">
                  <a:off x="4625" y="3367"/>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7" name="Line 164"/>
                <p:cNvSpPr>
                  <a:spLocks noChangeShapeType="1"/>
                </p:cNvSpPr>
                <p:nvPr>
                  <p:custDataLst>
                    <p:tags r:id="rId390"/>
                  </p:custDataLst>
                </p:nvPr>
              </p:nvSpPr>
              <p:spPr bwMode="auto">
                <a:xfrm flipV="1">
                  <a:off x="4625" y="3298"/>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8" name="Line 165"/>
                <p:cNvSpPr>
                  <a:spLocks noChangeShapeType="1"/>
                </p:cNvSpPr>
                <p:nvPr>
                  <p:custDataLst>
                    <p:tags r:id="rId391"/>
                  </p:custDataLst>
                </p:nvPr>
              </p:nvSpPr>
              <p:spPr bwMode="auto">
                <a:xfrm flipV="1">
                  <a:off x="4625" y="3229"/>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9" name="Line 166"/>
                <p:cNvSpPr>
                  <a:spLocks noChangeShapeType="1"/>
                </p:cNvSpPr>
                <p:nvPr>
                  <p:custDataLst>
                    <p:tags r:id="rId392"/>
                  </p:custDataLst>
                </p:nvPr>
              </p:nvSpPr>
              <p:spPr bwMode="auto">
                <a:xfrm flipV="1">
                  <a:off x="4625" y="3160"/>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0" name="Line 167"/>
                <p:cNvSpPr>
                  <a:spLocks noChangeShapeType="1"/>
                </p:cNvSpPr>
                <p:nvPr>
                  <p:custDataLst>
                    <p:tags r:id="rId393"/>
                  </p:custDataLst>
                </p:nvPr>
              </p:nvSpPr>
              <p:spPr bwMode="auto">
                <a:xfrm flipV="1">
                  <a:off x="4625" y="3092"/>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1" name="Line 168"/>
                <p:cNvSpPr>
                  <a:spLocks noChangeShapeType="1"/>
                </p:cNvSpPr>
                <p:nvPr>
                  <p:custDataLst>
                    <p:tags r:id="rId394"/>
                  </p:custDataLst>
                </p:nvPr>
              </p:nvSpPr>
              <p:spPr bwMode="auto">
                <a:xfrm flipV="1">
                  <a:off x="4625" y="302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2" name="Line 169"/>
                <p:cNvSpPr>
                  <a:spLocks noChangeShapeType="1"/>
                </p:cNvSpPr>
                <p:nvPr>
                  <p:custDataLst>
                    <p:tags r:id="rId395"/>
                  </p:custDataLst>
                </p:nvPr>
              </p:nvSpPr>
              <p:spPr bwMode="auto">
                <a:xfrm flipV="1">
                  <a:off x="4625" y="295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3" name="Line 170"/>
                <p:cNvSpPr>
                  <a:spLocks noChangeShapeType="1"/>
                </p:cNvSpPr>
                <p:nvPr>
                  <p:custDataLst>
                    <p:tags r:id="rId396"/>
                  </p:custDataLst>
                </p:nvPr>
              </p:nvSpPr>
              <p:spPr bwMode="auto">
                <a:xfrm flipV="1">
                  <a:off x="4625" y="288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4" name="Line 171"/>
                <p:cNvSpPr>
                  <a:spLocks noChangeShapeType="1"/>
                </p:cNvSpPr>
                <p:nvPr>
                  <p:custDataLst>
                    <p:tags r:id="rId397"/>
                  </p:custDataLst>
                </p:nvPr>
              </p:nvSpPr>
              <p:spPr bwMode="auto">
                <a:xfrm flipV="1">
                  <a:off x="4625" y="2816"/>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5" name="Line 172"/>
                <p:cNvSpPr>
                  <a:spLocks noChangeShapeType="1"/>
                </p:cNvSpPr>
                <p:nvPr>
                  <p:custDataLst>
                    <p:tags r:id="rId398"/>
                  </p:custDataLst>
                </p:nvPr>
              </p:nvSpPr>
              <p:spPr bwMode="auto">
                <a:xfrm flipV="1">
                  <a:off x="4625" y="2748"/>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6" name="Line 173"/>
                <p:cNvSpPr>
                  <a:spLocks noChangeShapeType="1"/>
                </p:cNvSpPr>
                <p:nvPr>
                  <p:custDataLst>
                    <p:tags r:id="rId399"/>
                  </p:custDataLst>
                </p:nvPr>
              </p:nvSpPr>
              <p:spPr bwMode="auto">
                <a:xfrm flipV="1">
                  <a:off x="4625" y="2678"/>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7" name="Line 174"/>
                <p:cNvSpPr>
                  <a:spLocks noChangeShapeType="1"/>
                </p:cNvSpPr>
                <p:nvPr>
                  <p:custDataLst>
                    <p:tags r:id="rId400"/>
                  </p:custDataLst>
                </p:nvPr>
              </p:nvSpPr>
              <p:spPr bwMode="auto">
                <a:xfrm flipV="1">
                  <a:off x="4625" y="2610"/>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8" name="Line 175"/>
                <p:cNvSpPr>
                  <a:spLocks noChangeShapeType="1"/>
                </p:cNvSpPr>
                <p:nvPr>
                  <p:custDataLst>
                    <p:tags r:id="rId401"/>
                  </p:custDataLst>
                </p:nvPr>
              </p:nvSpPr>
              <p:spPr bwMode="auto">
                <a:xfrm flipV="1">
                  <a:off x="4625" y="2541"/>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9" name="Line 176"/>
                <p:cNvSpPr>
                  <a:spLocks noChangeShapeType="1"/>
                </p:cNvSpPr>
                <p:nvPr>
                  <p:custDataLst>
                    <p:tags r:id="rId402"/>
                  </p:custDataLst>
                </p:nvPr>
              </p:nvSpPr>
              <p:spPr bwMode="auto">
                <a:xfrm flipV="1">
                  <a:off x="4625" y="2473"/>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0" name="Line 177"/>
                <p:cNvSpPr>
                  <a:spLocks noChangeShapeType="1"/>
                </p:cNvSpPr>
                <p:nvPr>
                  <p:custDataLst>
                    <p:tags r:id="rId403"/>
                  </p:custDataLst>
                </p:nvPr>
              </p:nvSpPr>
              <p:spPr bwMode="auto">
                <a:xfrm flipV="1">
                  <a:off x="4625" y="2403"/>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1" name="Line 178"/>
                <p:cNvSpPr>
                  <a:spLocks noChangeShapeType="1"/>
                </p:cNvSpPr>
                <p:nvPr>
                  <p:custDataLst>
                    <p:tags r:id="rId404"/>
                  </p:custDataLst>
                </p:nvPr>
              </p:nvSpPr>
              <p:spPr bwMode="auto">
                <a:xfrm flipV="1">
                  <a:off x="4625" y="233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2" name="Line 179"/>
                <p:cNvSpPr>
                  <a:spLocks noChangeShapeType="1"/>
                </p:cNvSpPr>
                <p:nvPr>
                  <p:custDataLst>
                    <p:tags r:id="rId405"/>
                  </p:custDataLst>
                </p:nvPr>
              </p:nvSpPr>
              <p:spPr bwMode="auto">
                <a:xfrm flipV="1">
                  <a:off x="4625" y="2266"/>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3" name="Line 180"/>
                <p:cNvSpPr>
                  <a:spLocks noChangeShapeType="1"/>
                </p:cNvSpPr>
                <p:nvPr>
                  <p:custDataLst>
                    <p:tags r:id="rId406"/>
                  </p:custDataLst>
                </p:nvPr>
              </p:nvSpPr>
              <p:spPr bwMode="auto">
                <a:xfrm flipV="1">
                  <a:off x="4625" y="2196"/>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4" name="Line 181"/>
                <p:cNvSpPr>
                  <a:spLocks noChangeShapeType="1"/>
                </p:cNvSpPr>
                <p:nvPr>
                  <p:custDataLst>
                    <p:tags r:id="rId407"/>
                  </p:custDataLst>
                </p:nvPr>
              </p:nvSpPr>
              <p:spPr bwMode="auto">
                <a:xfrm flipV="1">
                  <a:off x="4625" y="2128"/>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5" name="Line 182"/>
                <p:cNvSpPr>
                  <a:spLocks noChangeShapeType="1"/>
                </p:cNvSpPr>
                <p:nvPr>
                  <p:custDataLst>
                    <p:tags r:id="rId408"/>
                  </p:custDataLst>
                </p:nvPr>
              </p:nvSpPr>
              <p:spPr bwMode="auto">
                <a:xfrm flipV="1">
                  <a:off x="4625" y="2059"/>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6" name="Line 183"/>
                <p:cNvSpPr>
                  <a:spLocks noChangeShapeType="1"/>
                </p:cNvSpPr>
                <p:nvPr>
                  <p:custDataLst>
                    <p:tags r:id="rId409"/>
                  </p:custDataLst>
                </p:nvPr>
              </p:nvSpPr>
              <p:spPr bwMode="auto">
                <a:xfrm flipV="1">
                  <a:off x="4625" y="1991"/>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7" name="Line 184"/>
                <p:cNvSpPr>
                  <a:spLocks noChangeShapeType="1"/>
                </p:cNvSpPr>
                <p:nvPr>
                  <p:custDataLst>
                    <p:tags r:id="rId410"/>
                  </p:custDataLst>
                </p:nvPr>
              </p:nvSpPr>
              <p:spPr bwMode="auto">
                <a:xfrm flipV="1">
                  <a:off x="4625" y="1922"/>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8" name="Line 185"/>
                <p:cNvSpPr>
                  <a:spLocks noChangeShapeType="1"/>
                </p:cNvSpPr>
                <p:nvPr>
                  <p:custDataLst>
                    <p:tags r:id="rId411"/>
                  </p:custDataLst>
                </p:nvPr>
              </p:nvSpPr>
              <p:spPr bwMode="auto">
                <a:xfrm flipV="1">
                  <a:off x="4625" y="185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9" name="Line 186"/>
                <p:cNvSpPr>
                  <a:spLocks noChangeShapeType="1"/>
                </p:cNvSpPr>
                <p:nvPr>
                  <p:custDataLst>
                    <p:tags r:id="rId412"/>
                  </p:custDataLst>
                </p:nvPr>
              </p:nvSpPr>
              <p:spPr bwMode="auto">
                <a:xfrm flipV="1">
                  <a:off x="4625" y="1784"/>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0" name="Line 187"/>
                <p:cNvSpPr>
                  <a:spLocks noChangeShapeType="1"/>
                </p:cNvSpPr>
                <p:nvPr>
                  <p:custDataLst>
                    <p:tags r:id="rId413"/>
                  </p:custDataLst>
                </p:nvPr>
              </p:nvSpPr>
              <p:spPr bwMode="auto">
                <a:xfrm flipV="1">
                  <a:off x="4625" y="1715"/>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1" name="Line 188"/>
                <p:cNvSpPr>
                  <a:spLocks noChangeShapeType="1"/>
                </p:cNvSpPr>
                <p:nvPr>
                  <p:custDataLst>
                    <p:tags r:id="rId414"/>
                  </p:custDataLst>
                </p:nvPr>
              </p:nvSpPr>
              <p:spPr bwMode="auto">
                <a:xfrm flipV="1">
                  <a:off x="4625" y="1647"/>
                  <a:ext cx="1" cy="33"/>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2" name="Line 189"/>
                <p:cNvSpPr>
                  <a:spLocks noChangeShapeType="1"/>
                </p:cNvSpPr>
                <p:nvPr>
                  <p:custDataLst>
                    <p:tags r:id="rId415"/>
                  </p:custDataLst>
                </p:nvPr>
              </p:nvSpPr>
              <p:spPr bwMode="auto">
                <a:xfrm flipV="1">
                  <a:off x="4625" y="1577"/>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843" name="Line 190"/>
                <p:cNvSpPr>
                  <a:spLocks noChangeShapeType="1"/>
                </p:cNvSpPr>
                <p:nvPr>
                  <p:custDataLst>
                    <p:tags r:id="rId416"/>
                  </p:custDataLst>
                </p:nvPr>
              </p:nvSpPr>
              <p:spPr bwMode="auto">
                <a:xfrm flipV="1">
                  <a:off x="4625" y="1509"/>
                  <a:ext cx="1" cy="34"/>
                </a:xfrm>
                <a:prstGeom prst="line">
                  <a:avLst/>
                </a:prstGeom>
                <a:noFill/>
                <a:ln w="9525"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469" name="Group 436"/>
              <p:cNvGrpSpPr/>
              <p:nvPr/>
            </p:nvGrpSpPr>
            <p:grpSpPr bwMode="auto">
              <a:xfrm>
                <a:off x="2403" y="3738"/>
                <a:ext cx="9177" cy="4077"/>
                <a:chOff x="961" y="1495"/>
                <a:chExt cx="3671" cy="1631"/>
              </a:xfrm>
            </p:grpSpPr>
            <p:sp>
              <p:nvSpPr>
                <p:cNvPr id="486" name="Line 197"/>
                <p:cNvSpPr>
                  <a:spLocks noChangeShapeType="1"/>
                </p:cNvSpPr>
                <p:nvPr>
                  <p:custDataLst>
                    <p:tags r:id="rId59"/>
                  </p:custDataLst>
                </p:nvPr>
              </p:nvSpPr>
              <p:spPr bwMode="auto">
                <a:xfrm>
                  <a:off x="961"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7" name="Line 198"/>
                <p:cNvSpPr>
                  <a:spLocks noChangeShapeType="1"/>
                </p:cNvSpPr>
                <p:nvPr>
                  <p:custDataLst>
                    <p:tags r:id="rId60"/>
                  </p:custDataLst>
                </p:nvPr>
              </p:nvSpPr>
              <p:spPr bwMode="auto">
                <a:xfrm>
                  <a:off x="1033"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8" name="Line 199"/>
                <p:cNvSpPr>
                  <a:spLocks noChangeShapeType="1"/>
                </p:cNvSpPr>
                <p:nvPr>
                  <p:custDataLst>
                    <p:tags r:id="rId61"/>
                  </p:custDataLst>
                </p:nvPr>
              </p:nvSpPr>
              <p:spPr bwMode="auto">
                <a:xfrm>
                  <a:off x="1104"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9" name="Line 200"/>
                <p:cNvSpPr>
                  <a:spLocks noChangeShapeType="1"/>
                </p:cNvSpPr>
                <p:nvPr>
                  <p:custDataLst>
                    <p:tags r:id="rId62"/>
                  </p:custDataLst>
                </p:nvPr>
              </p:nvSpPr>
              <p:spPr bwMode="auto">
                <a:xfrm>
                  <a:off x="1175"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0" name="Line 201"/>
                <p:cNvSpPr>
                  <a:spLocks noChangeShapeType="1"/>
                </p:cNvSpPr>
                <p:nvPr>
                  <p:custDataLst>
                    <p:tags r:id="rId63"/>
                  </p:custDataLst>
                </p:nvPr>
              </p:nvSpPr>
              <p:spPr bwMode="auto">
                <a:xfrm>
                  <a:off x="1246"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1" name="Line 202"/>
                <p:cNvSpPr>
                  <a:spLocks noChangeShapeType="1"/>
                </p:cNvSpPr>
                <p:nvPr>
                  <p:custDataLst>
                    <p:tags r:id="rId64"/>
                  </p:custDataLst>
                </p:nvPr>
              </p:nvSpPr>
              <p:spPr bwMode="auto">
                <a:xfrm>
                  <a:off x="1319"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2" name="Line 203"/>
                <p:cNvSpPr>
                  <a:spLocks noChangeShapeType="1"/>
                </p:cNvSpPr>
                <p:nvPr>
                  <p:custDataLst>
                    <p:tags r:id="rId65"/>
                  </p:custDataLst>
                </p:nvPr>
              </p:nvSpPr>
              <p:spPr bwMode="auto">
                <a:xfrm>
                  <a:off x="1390"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3" name="Line 204"/>
                <p:cNvSpPr>
                  <a:spLocks noChangeShapeType="1"/>
                </p:cNvSpPr>
                <p:nvPr>
                  <p:custDataLst>
                    <p:tags r:id="rId66"/>
                  </p:custDataLst>
                </p:nvPr>
              </p:nvSpPr>
              <p:spPr bwMode="auto">
                <a:xfrm>
                  <a:off x="1461"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4" name="Line 205"/>
                <p:cNvSpPr>
                  <a:spLocks noChangeShapeType="1"/>
                </p:cNvSpPr>
                <p:nvPr>
                  <p:custDataLst>
                    <p:tags r:id="rId67"/>
                  </p:custDataLst>
                </p:nvPr>
              </p:nvSpPr>
              <p:spPr bwMode="auto">
                <a:xfrm>
                  <a:off x="1532"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5" name="Line 206"/>
                <p:cNvSpPr>
                  <a:spLocks noChangeShapeType="1"/>
                </p:cNvSpPr>
                <p:nvPr>
                  <p:custDataLst>
                    <p:tags r:id="rId68"/>
                  </p:custDataLst>
                </p:nvPr>
              </p:nvSpPr>
              <p:spPr bwMode="auto">
                <a:xfrm>
                  <a:off x="1602"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6" name="Line 207"/>
                <p:cNvSpPr>
                  <a:spLocks noChangeShapeType="1"/>
                </p:cNvSpPr>
                <p:nvPr>
                  <p:custDataLst>
                    <p:tags r:id="rId69"/>
                  </p:custDataLst>
                </p:nvPr>
              </p:nvSpPr>
              <p:spPr bwMode="auto">
                <a:xfrm>
                  <a:off x="1675"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7" name="Line 208"/>
                <p:cNvSpPr>
                  <a:spLocks noChangeShapeType="1"/>
                </p:cNvSpPr>
                <p:nvPr>
                  <p:custDataLst>
                    <p:tags r:id="rId70"/>
                  </p:custDataLst>
                </p:nvPr>
              </p:nvSpPr>
              <p:spPr bwMode="auto">
                <a:xfrm>
                  <a:off x="1746"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8" name="Line 209"/>
                <p:cNvSpPr>
                  <a:spLocks noChangeShapeType="1"/>
                </p:cNvSpPr>
                <p:nvPr>
                  <p:custDataLst>
                    <p:tags r:id="rId71"/>
                  </p:custDataLst>
                </p:nvPr>
              </p:nvSpPr>
              <p:spPr bwMode="auto">
                <a:xfrm>
                  <a:off x="1817"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9" name="Line 210"/>
                <p:cNvSpPr>
                  <a:spLocks noChangeShapeType="1"/>
                </p:cNvSpPr>
                <p:nvPr>
                  <p:custDataLst>
                    <p:tags r:id="rId72"/>
                  </p:custDataLst>
                </p:nvPr>
              </p:nvSpPr>
              <p:spPr bwMode="auto">
                <a:xfrm>
                  <a:off x="1888"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0" name="Line 211"/>
                <p:cNvSpPr>
                  <a:spLocks noChangeShapeType="1"/>
                </p:cNvSpPr>
                <p:nvPr>
                  <p:custDataLst>
                    <p:tags r:id="rId73"/>
                  </p:custDataLst>
                </p:nvPr>
              </p:nvSpPr>
              <p:spPr bwMode="auto">
                <a:xfrm>
                  <a:off x="1960"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1" name="Line 212"/>
                <p:cNvSpPr>
                  <a:spLocks noChangeShapeType="1"/>
                </p:cNvSpPr>
                <p:nvPr>
                  <p:custDataLst>
                    <p:tags r:id="rId74"/>
                  </p:custDataLst>
                </p:nvPr>
              </p:nvSpPr>
              <p:spPr bwMode="auto">
                <a:xfrm>
                  <a:off x="2031"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2" name="Line 213"/>
                <p:cNvSpPr>
                  <a:spLocks noChangeShapeType="1"/>
                </p:cNvSpPr>
                <p:nvPr>
                  <p:custDataLst>
                    <p:tags r:id="rId75"/>
                  </p:custDataLst>
                </p:nvPr>
              </p:nvSpPr>
              <p:spPr bwMode="auto">
                <a:xfrm>
                  <a:off x="2102"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3" name="Line 214"/>
                <p:cNvSpPr>
                  <a:spLocks noChangeShapeType="1"/>
                </p:cNvSpPr>
                <p:nvPr>
                  <p:custDataLst>
                    <p:tags r:id="rId76"/>
                  </p:custDataLst>
                </p:nvPr>
              </p:nvSpPr>
              <p:spPr bwMode="auto">
                <a:xfrm>
                  <a:off x="2173"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4" name="Line 215"/>
                <p:cNvSpPr>
                  <a:spLocks noChangeShapeType="1"/>
                </p:cNvSpPr>
                <p:nvPr>
                  <p:custDataLst>
                    <p:tags r:id="rId77"/>
                  </p:custDataLst>
                </p:nvPr>
              </p:nvSpPr>
              <p:spPr bwMode="auto">
                <a:xfrm>
                  <a:off x="2244"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5" name="Line 216"/>
                <p:cNvSpPr>
                  <a:spLocks noChangeShapeType="1"/>
                </p:cNvSpPr>
                <p:nvPr>
                  <p:custDataLst>
                    <p:tags r:id="rId78"/>
                  </p:custDataLst>
                </p:nvPr>
              </p:nvSpPr>
              <p:spPr bwMode="auto">
                <a:xfrm>
                  <a:off x="2316"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6" name="Line 217"/>
                <p:cNvSpPr>
                  <a:spLocks noChangeShapeType="1"/>
                </p:cNvSpPr>
                <p:nvPr>
                  <p:custDataLst>
                    <p:tags r:id="rId79"/>
                  </p:custDataLst>
                </p:nvPr>
              </p:nvSpPr>
              <p:spPr bwMode="auto">
                <a:xfrm>
                  <a:off x="2387"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7" name="Line 218"/>
                <p:cNvSpPr>
                  <a:spLocks noChangeShapeType="1"/>
                </p:cNvSpPr>
                <p:nvPr>
                  <p:custDataLst>
                    <p:tags r:id="rId80"/>
                  </p:custDataLst>
                </p:nvPr>
              </p:nvSpPr>
              <p:spPr bwMode="auto">
                <a:xfrm>
                  <a:off x="2458"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8" name="Line 219"/>
                <p:cNvSpPr>
                  <a:spLocks noChangeShapeType="1"/>
                </p:cNvSpPr>
                <p:nvPr>
                  <p:custDataLst>
                    <p:tags r:id="rId81"/>
                  </p:custDataLst>
                </p:nvPr>
              </p:nvSpPr>
              <p:spPr bwMode="auto">
                <a:xfrm>
                  <a:off x="2529"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9" name="Line 220"/>
                <p:cNvSpPr>
                  <a:spLocks noChangeShapeType="1"/>
                </p:cNvSpPr>
                <p:nvPr>
                  <p:custDataLst>
                    <p:tags r:id="rId82"/>
                  </p:custDataLst>
                </p:nvPr>
              </p:nvSpPr>
              <p:spPr bwMode="auto">
                <a:xfrm>
                  <a:off x="2602"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0" name="Line 221"/>
                <p:cNvSpPr>
                  <a:spLocks noChangeShapeType="1"/>
                </p:cNvSpPr>
                <p:nvPr>
                  <p:custDataLst>
                    <p:tags r:id="rId83"/>
                  </p:custDataLst>
                </p:nvPr>
              </p:nvSpPr>
              <p:spPr bwMode="auto">
                <a:xfrm>
                  <a:off x="2673"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1" name="Line 222"/>
                <p:cNvSpPr>
                  <a:spLocks noChangeShapeType="1"/>
                </p:cNvSpPr>
                <p:nvPr>
                  <p:custDataLst>
                    <p:tags r:id="rId84"/>
                  </p:custDataLst>
                </p:nvPr>
              </p:nvSpPr>
              <p:spPr bwMode="auto">
                <a:xfrm>
                  <a:off x="2744"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2" name="Line 223"/>
                <p:cNvSpPr>
                  <a:spLocks noChangeShapeType="1"/>
                </p:cNvSpPr>
                <p:nvPr>
                  <p:custDataLst>
                    <p:tags r:id="rId85"/>
                  </p:custDataLst>
                </p:nvPr>
              </p:nvSpPr>
              <p:spPr bwMode="auto">
                <a:xfrm>
                  <a:off x="2814"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3" name="Line 224"/>
                <p:cNvSpPr>
                  <a:spLocks noChangeShapeType="1"/>
                </p:cNvSpPr>
                <p:nvPr>
                  <p:custDataLst>
                    <p:tags r:id="rId86"/>
                  </p:custDataLst>
                </p:nvPr>
              </p:nvSpPr>
              <p:spPr bwMode="auto">
                <a:xfrm>
                  <a:off x="2887"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4" name="Line 225"/>
                <p:cNvSpPr>
                  <a:spLocks noChangeShapeType="1"/>
                </p:cNvSpPr>
                <p:nvPr>
                  <p:custDataLst>
                    <p:tags r:id="rId87"/>
                  </p:custDataLst>
                </p:nvPr>
              </p:nvSpPr>
              <p:spPr bwMode="auto">
                <a:xfrm>
                  <a:off x="2958"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5" name="Line 226"/>
                <p:cNvSpPr>
                  <a:spLocks noChangeShapeType="1"/>
                </p:cNvSpPr>
                <p:nvPr>
                  <p:custDataLst>
                    <p:tags r:id="rId88"/>
                  </p:custDataLst>
                </p:nvPr>
              </p:nvSpPr>
              <p:spPr bwMode="auto">
                <a:xfrm>
                  <a:off x="3029"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6" name="Line 227"/>
                <p:cNvSpPr>
                  <a:spLocks noChangeShapeType="1"/>
                </p:cNvSpPr>
                <p:nvPr>
                  <p:custDataLst>
                    <p:tags r:id="rId89"/>
                  </p:custDataLst>
                </p:nvPr>
              </p:nvSpPr>
              <p:spPr bwMode="auto">
                <a:xfrm>
                  <a:off x="3100"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7" name="Line 228"/>
                <p:cNvSpPr>
                  <a:spLocks noChangeShapeType="1"/>
                </p:cNvSpPr>
                <p:nvPr>
                  <p:custDataLst>
                    <p:tags r:id="rId90"/>
                  </p:custDataLst>
                </p:nvPr>
              </p:nvSpPr>
              <p:spPr bwMode="auto">
                <a:xfrm>
                  <a:off x="3171"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8" name="Line 229"/>
                <p:cNvSpPr>
                  <a:spLocks noChangeShapeType="1"/>
                </p:cNvSpPr>
                <p:nvPr>
                  <p:custDataLst>
                    <p:tags r:id="rId91"/>
                  </p:custDataLst>
                </p:nvPr>
              </p:nvSpPr>
              <p:spPr bwMode="auto">
                <a:xfrm>
                  <a:off x="3243"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19" name="Line 230"/>
                <p:cNvSpPr>
                  <a:spLocks noChangeShapeType="1"/>
                </p:cNvSpPr>
                <p:nvPr>
                  <p:custDataLst>
                    <p:tags r:id="rId92"/>
                  </p:custDataLst>
                </p:nvPr>
              </p:nvSpPr>
              <p:spPr bwMode="auto">
                <a:xfrm>
                  <a:off x="3314"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0" name="Line 231"/>
                <p:cNvSpPr>
                  <a:spLocks noChangeShapeType="1"/>
                </p:cNvSpPr>
                <p:nvPr>
                  <p:custDataLst>
                    <p:tags r:id="rId93"/>
                  </p:custDataLst>
                </p:nvPr>
              </p:nvSpPr>
              <p:spPr bwMode="auto">
                <a:xfrm>
                  <a:off x="3385"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1" name="Line 232"/>
                <p:cNvSpPr>
                  <a:spLocks noChangeShapeType="1"/>
                </p:cNvSpPr>
                <p:nvPr>
                  <p:custDataLst>
                    <p:tags r:id="rId94"/>
                  </p:custDataLst>
                </p:nvPr>
              </p:nvSpPr>
              <p:spPr bwMode="auto">
                <a:xfrm>
                  <a:off x="3456"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2" name="Line 233"/>
                <p:cNvSpPr>
                  <a:spLocks noChangeShapeType="1"/>
                </p:cNvSpPr>
                <p:nvPr>
                  <p:custDataLst>
                    <p:tags r:id="rId95"/>
                  </p:custDataLst>
                </p:nvPr>
              </p:nvSpPr>
              <p:spPr bwMode="auto">
                <a:xfrm>
                  <a:off x="3528"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3" name="Line 234"/>
                <p:cNvSpPr>
                  <a:spLocks noChangeShapeType="1"/>
                </p:cNvSpPr>
                <p:nvPr>
                  <p:custDataLst>
                    <p:tags r:id="rId96"/>
                  </p:custDataLst>
                </p:nvPr>
              </p:nvSpPr>
              <p:spPr bwMode="auto">
                <a:xfrm>
                  <a:off x="3599"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4" name="Line 235"/>
                <p:cNvSpPr>
                  <a:spLocks noChangeShapeType="1"/>
                </p:cNvSpPr>
                <p:nvPr>
                  <p:custDataLst>
                    <p:tags r:id="rId97"/>
                  </p:custDataLst>
                </p:nvPr>
              </p:nvSpPr>
              <p:spPr bwMode="auto">
                <a:xfrm>
                  <a:off x="3670"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5" name="Line 236"/>
                <p:cNvSpPr>
                  <a:spLocks noChangeShapeType="1"/>
                </p:cNvSpPr>
                <p:nvPr>
                  <p:custDataLst>
                    <p:tags r:id="rId98"/>
                  </p:custDataLst>
                </p:nvPr>
              </p:nvSpPr>
              <p:spPr bwMode="auto">
                <a:xfrm>
                  <a:off x="3741"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6" name="Line 237"/>
                <p:cNvSpPr>
                  <a:spLocks noChangeShapeType="1"/>
                </p:cNvSpPr>
                <p:nvPr>
                  <p:custDataLst>
                    <p:tags r:id="rId99"/>
                  </p:custDataLst>
                </p:nvPr>
              </p:nvSpPr>
              <p:spPr bwMode="auto">
                <a:xfrm>
                  <a:off x="3812"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7" name="Line 238"/>
                <p:cNvSpPr>
                  <a:spLocks noChangeShapeType="1"/>
                </p:cNvSpPr>
                <p:nvPr>
                  <p:custDataLst>
                    <p:tags r:id="rId100"/>
                  </p:custDataLst>
                </p:nvPr>
              </p:nvSpPr>
              <p:spPr bwMode="auto">
                <a:xfrm>
                  <a:off x="3885"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8" name="Line 239"/>
                <p:cNvSpPr>
                  <a:spLocks noChangeShapeType="1"/>
                </p:cNvSpPr>
                <p:nvPr>
                  <p:custDataLst>
                    <p:tags r:id="rId101"/>
                  </p:custDataLst>
                </p:nvPr>
              </p:nvSpPr>
              <p:spPr bwMode="auto">
                <a:xfrm>
                  <a:off x="3955"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29" name="Line 240"/>
                <p:cNvSpPr>
                  <a:spLocks noChangeShapeType="1"/>
                </p:cNvSpPr>
                <p:nvPr>
                  <p:custDataLst>
                    <p:tags r:id="rId102"/>
                  </p:custDataLst>
                </p:nvPr>
              </p:nvSpPr>
              <p:spPr bwMode="auto">
                <a:xfrm>
                  <a:off x="4026"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0" name="Line 241"/>
                <p:cNvSpPr>
                  <a:spLocks noChangeShapeType="1"/>
                </p:cNvSpPr>
                <p:nvPr>
                  <p:custDataLst>
                    <p:tags r:id="rId103"/>
                  </p:custDataLst>
                </p:nvPr>
              </p:nvSpPr>
              <p:spPr bwMode="auto">
                <a:xfrm>
                  <a:off x="4097"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1" name="Line 242"/>
                <p:cNvSpPr>
                  <a:spLocks noChangeShapeType="1"/>
                </p:cNvSpPr>
                <p:nvPr>
                  <p:custDataLst>
                    <p:tags r:id="rId104"/>
                  </p:custDataLst>
                </p:nvPr>
              </p:nvSpPr>
              <p:spPr bwMode="auto">
                <a:xfrm>
                  <a:off x="4170"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2" name="Line 243"/>
                <p:cNvSpPr>
                  <a:spLocks noChangeShapeType="1"/>
                </p:cNvSpPr>
                <p:nvPr>
                  <p:custDataLst>
                    <p:tags r:id="rId105"/>
                  </p:custDataLst>
                </p:nvPr>
              </p:nvSpPr>
              <p:spPr bwMode="auto">
                <a:xfrm>
                  <a:off x="4241"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3" name="Line 244"/>
                <p:cNvSpPr>
                  <a:spLocks noChangeShapeType="1"/>
                </p:cNvSpPr>
                <p:nvPr>
                  <p:custDataLst>
                    <p:tags r:id="rId106"/>
                  </p:custDataLst>
                </p:nvPr>
              </p:nvSpPr>
              <p:spPr bwMode="auto">
                <a:xfrm>
                  <a:off x="4312"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4" name="Line 245"/>
                <p:cNvSpPr>
                  <a:spLocks noChangeShapeType="1"/>
                </p:cNvSpPr>
                <p:nvPr>
                  <p:custDataLst>
                    <p:tags r:id="rId107"/>
                  </p:custDataLst>
                </p:nvPr>
              </p:nvSpPr>
              <p:spPr bwMode="auto">
                <a:xfrm>
                  <a:off x="4383"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5" name="Line 246"/>
                <p:cNvSpPr>
                  <a:spLocks noChangeShapeType="1"/>
                </p:cNvSpPr>
                <p:nvPr>
                  <p:custDataLst>
                    <p:tags r:id="rId108"/>
                  </p:custDataLst>
                </p:nvPr>
              </p:nvSpPr>
              <p:spPr bwMode="auto">
                <a:xfrm>
                  <a:off x="4455" y="149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6" name="Line 247"/>
                <p:cNvSpPr>
                  <a:spLocks noChangeShapeType="1"/>
                </p:cNvSpPr>
                <p:nvPr>
                  <p:custDataLst>
                    <p:tags r:id="rId109"/>
                  </p:custDataLst>
                </p:nvPr>
              </p:nvSpPr>
              <p:spPr bwMode="auto">
                <a:xfrm>
                  <a:off x="4526"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7" name="Line 248"/>
                <p:cNvSpPr>
                  <a:spLocks noChangeShapeType="1"/>
                </p:cNvSpPr>
                <p:nvPr>
                  <p:custDataLst>
                    <p:tags r:id="rId110"/>
                  </p:custDataLst>
                </p:nvPr>
              </p:nvSpPr>
              <p:spPr bwMode="auto">
                <a:xfrm>
                  <a:off x="4597" y="149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8" name="Line 256"/>
                <p:cNvSpPr>
                  <a:spLocks noChangeShapeType="1"/>
                </p:cNvSpPr>
                <p:nvPr>
                  <p:custDataLst>
                    <p:tags r:id="rId111"/>
                  </p:custDataLst>
                </p:nvPr>
              </p:nvSpPr>
              <p:spPr bwMode="auto">
                <a:xfrm>
                  <a:off x="961"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39" name="Line 257"/>
                <p:cNvSpPr>
                  <a:spLocks noChangeShapeType="1"/>
                </p:cNvSpPr>
                <p:nvPr>
                  <p:custDataLst>
                    <p:tags r:id="rId112"/>
                  </p:custDataLst>
                </p:nvPr>
              </p:nvSpPr>
              <p:spPr bwMode="auto">
                <a:xfrm>
                  <a:off x="1033"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0" name="Line 258"/>
                <p:cNvSpPr>
                  <a:spLocks noChangeShapeType="1"/>
                </p:cNvSpPr>
                <p:nvPr>
                  <p:custDataLst>
                    <p:tags r:id="rId113"/>
                  </p:custDataLst>
                </p:nvPr>
              </p:nvSpPr>
              <p:spPr bwMode="auto">
                <a:xfrm>
                  <a:off x="1104"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1" name="Line 259"/>
                <p:cNvSpPr>
                  <a:spLocks noChangeShapeType="1"/>
                </p:cNvSpPr>
                <p:nvPr>
                  <p:custDataLst>
                    <p:tags r:id="rId114"/>
                  </p:custDataLst>
                </p:nvPr>
              </p:nvSpPr>
              <p:spPr bwMode="auto">
                <a:xfrm>
                  <a:off x="1175"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2" name="Line 260"/>
                <p:cNvSpPr>
                  <a:spLocks noChangeShapeType="1"/>
                </p:cNvSpPr>
                <p:nvPr>
                  <p:custDataLst>
                    <p:tags r:id="rId115"/>
                  </p:custDataLst>
                </p:nvPr>
              </p:nvSpPr>
              <p:spPr bwMode="auto">
                <a:xfrm>
                  <a:off x="1246"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3" name="Line 261"/>
                <p:cNvSpPr>
                  <a:spLocks noChangeShapeType="1"/>
                </p:cNvSpPr>
                <p:nvPr>
                  <p:custDataLst>
                    <p:tags r:id="rId116"/>
                  </p:custDataLst>
                </p:nvPr>
              </p:nvSpPr>
              <p:spPr bwMode="auto">
                <a:xfrm>
                  <a:off x="1319"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4" name="Line 262"/>
                <p:cNvSpPr>
                  <a:spLocks noChangeShapeType="1"/>
                </p:cNvSpPr>
                <p:nvPr>
                  <p:custDataLst>
                    <p:tags r:id="rId117"/>
                  </p:custDataLst>
                </p:nvPr>
              </p:nvSpPr>
              <p:spPr bwMode="auto">
                <a:xfrm>
                  <a:off x="1390"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5" name="Line 263"/>
                <p:cNvSpPr>
                  <a:spLocks noChangeShapeType="1"/>
                </p:cNvSpPr>
                <p:nvPr>
                  <p:custDataLst>
                    <p:tags r:id="rId118"/>
                  </p:custDataLst>
                </p:nvPr>
              </p:nvSpPr>
              <p:spPr bwMode="auto">
                <a:xfrm>
                  <a:off x="1461"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6" name="Line 264"/>
                <p:cNvSpPr>
                  <a:spLocks noChangeShapeType="1"/>
                </p:cNvSpPr>
                <p:nvPr>
                  <p:custDataLst>
                    <p:tags r:id="rId119"/>
                  </p:custDataLst>
                </p:nvPr>
              </p:nvSpPr>
              <p:spPr bwMode="auto">
                <a:xfrm>
                  <a:off x="1532"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7" name="Line 265"/>
                <p:cNvSpPr>
                  <a:spLocks noChangeShapeType="1"/>
                </p:cNvSpPr>
                <p:nvPr>
                  <p:custDataLst>
                    <p:tags r:id="rId120"/>
                  </p:custDataLst>
                </p:nvPr>
              </p:nvSpPr>
              <p:spPr bwMode="auto">
                <a:xfrm>
                  <a:off x="1602"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8" name="Line 266"/>
                <p:cNvSpPr>
                  <a:spLocks noChangeShapeType="1"/>
                </p:cNvSpPr>
                <p:nvPr>
                  <p:custDataLst>
                    <p:tags r:id="rId121"/>
                  </p:custDataLst>
                </p:nvPr>
              </p:nvSpPr>
              <p:spPr bwMode="auto">
                <a:xfrm>
                  <a:off x="1675"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9" name="Line 267"/>
                <p:cNvSpPr>
                  <a:spLocks noChangeShapeType="1"/>
                </p:cNvSpPr>
                <p:nvPr>
                  <p:custDataLst>
                    <p:tags r:id="rId122"/>
                  </p:custDataLst>
                </p:nvPr>
              </p:nvSpPr>
              <p:spPr bwMode="auto">
                <a:xfrm>
                  <a:off x="1746"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0" name="Line 268"/>
                <p:cNvSpPr>
                  <a:spLocks noChangeShapeType="1"/>
                </p:cNvSpPr>
                <p:nvPr>
                  <p:custDataLst>
                    <p:tags r:id="rId123"/>
                  </p:custDataLst>
                </p:nvPr>
              </p:nvSpPr>
              <p:spPr bwMode="auto">
                <a:xfrm>
                  <a:off x="1817"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1" name="Line 269"/>
                <p:cNvSpPr>
                  <a:spLocks noChangeShapeType="1"/>
                </p:cNvSpPr>
                <p:nvPr>
                  <p:custDataLst>
                    <p:tags r:id="rId124"/>
                  </p:custDataLst>
                </p:nvPr>
              </p:nvSpPr>
              <p:spPr bwMode="auto">
                <a:xfrm>
                  <a:off x="1888"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2" name="Line 270"/>
                <p:cNvSpPr>
                  <a:spLocks noChangeShapeType="1"/>
                </p:cNvSpPr>
                <p:nvPr>
                  <p:custDataLst>
                    <p:tags r:id="rId125"/>
                  </p:custDataLst>
                </p:nvPr>
              </p:nvSpPr>
              <p:spPr bwMode="auto">
                <a:xfrm>
                  <a:off x="1960"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 name="Line 271"/>
                <p:cNvSpPr>
                  <a:spLocks noChangeShapeType="1"/>
                </p:cNvSpPr>
                <p:nvPr>
                  <p:custDataLst>
                    <p:tags r:id="rId126"/>
                  </p:custDataLst>
                </p:nvPr>
              </p:nvSpPr>
              <p:spPr bwMode="auto">
                <a:xfrm>
                  <a:off x="2031"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4" name="Line 272"/>
                <p:cNvSpPr>
                  <a:spLocks noChangeShapeType="1"/>
                </p:cNvSpPr>
                <p:nvPr>
                  <p:custDataLst>
                    <p:tags r:id="rId127"/>
                  </p:custDataLst>
                </p:nvPr>
              </p:nvSpPr>
              <p:spPr bwMode="auto">
                <a:xfrm>
                  <a:off x="2102"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5" name="Line 273"/>
                <p:cNvSpPr>
                  <a:spLocks noChangeShapeType="1"/>
                </p:cNvSpPr>
                <p:nvPr>
                  <p:custDataLst>
                    <p:tags r:id="rId128"/>
                  </p:custDataLst>
                </p:nvPr>
              </p:nvSpPr>
              <p:spPr bwMode="auto">
                <a:xfrm>
                  <a:off x="2173"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6" name="Line 274"/>
                <p:cNvSpPr>
                  <a:spLocks noChangeShapeType="1"/>
                </p:cNvSpPr>
                <p:nvPr>
                  <p:custDataLst>
                    <p:tags r:id="rId129"/>
                  </p:custDataLst>
                </p:nvPr>
              </p:nvSpPr>
              <p:spPr bwMode="auto">
                <a:xfrm>
                  <a:off x="2244"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7" name="Line 275"/>
                <p:cNvSpPr>
                  <a:spLocks noChangeShapeType="1"/>
                </p:cNvSpPr>
                <p:nvPr>
                  <p:custDataLst>
                    <p:tags r:id="rId130"/>
                  </p:custDataLst>
                </p:nvPr>
              </p:nvSpPr>
              <p:spPr bwMode="auto">
                <a:xfrm>
                  <a:off x="2316"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8" name="Line 276"/>
                <p:cNvSpPr>
                  <a:spLocks noChangeShapeType="1"/>
                </p:cNvSpPr>
                <p:nvPr>
                  <p:custDataLst>
                    <p:tags r:id="rId131"/>
                  </p:custDataLst>
                </p:nvPr>
              </p:nvSpPr>
              <p:spPr bwMode="auto">
                <a:xfrm>
                  <a:off x="2387"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9" name="Line 277"/>
                <p:cNvSpPr>
                  <a:spLocks noChangeShapeType="1"/>
                </p:cNvSpPr>
                <p:nvPr>
                  <p:custDataLst>
                    <p:tags r:id="rId132"/>
                  </p:custDataLst>
                </p:nvPr>
              </p:nvSpPr>
              <p:spPr bwMode="auto">
                <a:xfrm>
                  <a:off x="2458"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0" name="Line 278"/>
                <p:cNvSpPr>
                  <a:spLocks noChangeShapeType="1"/>
                </p:cNvSpPr>
                <p:nvPr>
                  <p:custDataLst>
                    <p:tags r:id="rId133"/>
                  </p:custDataLst>
                </p:nvPr>
              </p:nvSpPr>
              <p:spPr bwMode="auto">
                <a:xfrm>
                  <a:off x="2529"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1" name="Line 279"/>
                <p:cNvSpPr>
                  <a:spLocks noChangeShapeType="1"/>
                </p:cNvSpPr>
                <p:nvPr>
                  <p:custDataLst>
                    <p:tags r:id="rId134"/>
                  </p:custDataLst>
                </p:nvPr>
              </p:nvSpPr>
              <p:spPr bwMode="auto">
                <a:xfrm>
                  <a:off x="2602"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2" name="Line 280"/>
                <p:cNvSpPr>
                  <a:spLocks noChangeShapeType="1"/>
                </p:cNvSpPr>
                <p:nvPr>
                  <p:custDataLst>
                    <p:tags r:id="rId135"/>
                  </p:custDataLst>
                </p:nvPr>
              </p:nvSpPr>
              <p:spPr bwMode="auto">
                <a:xfrm>
                  <a:off x="2673"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3" name="Line 281"/>
                <p:cNvSpPr>
                  <a:spLocks noChangeShapeType="1"/>
                </p:cNvSpPr>
                <p:nvPr>
                  <p:custDataLst>
                    <p:tags r:id="rId136"/>
                  </p:custDataLst>
                </p:nvPr>
              </p:nvSpPr>
              <p:spPr bwMode="auto">
                <a:xfrm>
                  <a:off x="2744"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4" name="Line 282"/>
                <p:cNvSpPr>
                  <a:spLocks noChangeShapeType="1"/>
                </p:cNvSpPr>
                <p:nvPr>
                  <p:custDataLst>
                    <p:tags r:id="rId137"/>
                  </p:custDataLst>
                </p:nvPr>
              </p:nvSpPr>
              <p:spPr bwMode="auto">
                <a:xfrm>
                  <a:off x="2814"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5" name="Line 283"/>
                <p:cNvSpPr>
                  <a:spLocks noChangeShapeType="1"/>
                </p:cNvSpPr>
                <p:nvPr>
                  <p:custDataLst>
                    <p:tags r:id="rId138"/>
                  </p:custDataLst>
                </p:nvPr>
              </p:nvSpPr>
              <p:spPr bwMode="auto">
                <a:xfrm>
                  <a:off x="2887"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6" name="Line 284"/>
                <p:cNvSpPr>
                  <a:spLocks noChangeShapeType="1"/>
                </p:cNvSpPr>
                <p:nvPr>
                  <p:custDataLst>
                    <p:tags r:id="rId139"/>
                  </p:custDataLst>
                </p:nvPr>
              </p:nvSpPr>
              <p:spPr bwMode="auto">
                <a:xfrm>
                  <a:off x="2958"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7" name="Line 285"/>
                <p:cNvSpPr>
                  <a:spLocks noChangeShapeType="1"/>
                </p:cNvSpPr>
                <p:nvPr>
                  <p:custDataLst>
                    <p:tags r:id="rId140"/>
                  </p:custDataLst>
                </p:nvPr>
              </p:nvSpPr>
              <p:spPr bwMode="auto">
                <a:xfrm>
                  <a:off x="3029"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8" name="Line 286"/>
                <p:cNvSpPr>
                  <a:spLocks noChangeShapeType="1"/>
                </p:cNvSpPr>
                <p:nvPr>
                  <p:custDataLst>
                    <p:tags r:id="rId141"/>
                  </p:custDataLst>
                </p:nvPr>
              </p:nvSpPr>
              <p:spPr bwMode="auto">
                <a:xfrm>
                  <a:off x="3100"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9" name="Line 287"/>
                <p:cNvSpPr>
                  <a:spLocks noChangeShapeType="1"/>
                </p:cNvSpPr>
                <p:nvPr>
                  <p:custDataLst>
                    <p:tags r:id="rId142"/>
                  </p:custDataLst>
                </p:nvPr>
              </p:nvSpPr>
              <p:spPr bwMode="auto">
                <a:xfrm>
                  <a:off x="3171"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0" name="Line 288"/>
                <p:cNvSpPr>
                  <a:spLocks noChangeShapeType="1"/>
                </p:cNvSpPr>
                <p:nvPr>
                  <p:custDataLst>
                    <p:tags r:id="rId143"/>
                  </p:custDataLst>
                </p:nvPr>
              </p:nvSpPr>
              <p:spPr bwMode="auto">
                <a:xfrm>
                  <a:off x="3243"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1" name="Line 289"/>
                <p:cNvSpPr>
                  <a:spLocks noChangeShapeType="1"/>
                </p:cNvSpPr>
                <p:nvPr>
                  <p:custDataLst>
                    <p:tags r:id="rId144"/>
                  </p:custDataLst>
                </p:nvPr>
              </p:nvSpPr>
              <p:spPr bwMode="auto">
                <a:xfrm>
                  <a:off x="3314"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2" name="Line 290"/>
                <p:cNvSpPr>
                  <a:spLocks noChangeShapeType="1"/>
                </p:cNvSpPr>
                <p:nvPr>
                  <p:custDataLst>
                    <p:tags r:id="rId145"/>
                  </p:custDataLst>
                </p:nvPr>
              </p:nvSpPr>
              <p:spPr bwMode="auto">
                <a:xfrm>
                  <a:off x="3385"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3" name="Line 291"/>
                <p:cNvSpPr>
                  <a:spLocks noChangeShapeType="1"/>
                </p:cNvSpPr>
                <p:nvPr>
                  <p:custDataLst>
                    <p:tags r:id="rId146"/>
                  </p:custDataLst>
                </p:nvPr>
              </p:nvSpPr>
              <p:spPr bwMode="auto">
                <a:xfrm>
                  <a:off x="3456"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4" name="Line 292"/>
                <p:cNvSpPr>
                  <a:spLocks noChangeShapeType="1"/>
                </p:cNvSpPr>
                <p:nvPr>
                  <p:custDataLst>
                    <p:tags r:id="rId147"/>
                  </p:custDataLst>
                </p:nvPr>
              </p:nvSpPr>
              <p:spPr bwMode="auto">
                <a:xfrm>
                  <a:off x="3528"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5" name="Line 293"/>
                <p:cNvSpPr>
                  <a:spLocks noChangeShapeType="1"/>
                </p:cNvSpPr>
                <p:nvPr>
                  <p:custDataLst>
                    <p:tags r:id="rId148"/>
                  </p:custDataLst>
                </p:nvPr>
              </p:nvSpPr>
              <p:spPr bwMode="auto">
                <a:xfrm>
                  <a:off x="3599"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6" name="Line 294"/>
                <p:cNvSpPr>
                  <a:spLocks noChangeShapeType="1"/>
                </p:cNvSpPr>
                <p:nvPr>
                  <p:custDataLst>
                    <p:tags r:id="rId149"/>
                  </p:custDataLst>
                </p:nvPr>
              </p:nvSpPr>
              <p:spPr bwMode="auto">
                <a:xfrm>
                  <a:off x="3670"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7" name="Line 295"/>
                <p:cNvSpPr>
                  <a:spLocks noChangeShapeType="1"/>
                </p:cNvSpPr>
                <p:nvPr>
                  <p:custDataLst>
                    <p:tags r:id="rId150"/>
                  </p:custDataLst>
                </p:nvPr>
              </p:nvSpPr>
              <p:spPr bwMode="auto">
                <a:xfrm>
                  <a:off x="3741"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8" name="Line 296"/>
                <p:cNvSpPr>
                  <a:spLocks noChangeShapeType="1"/>
                </p:cNvSpPr>
                <p:nvPr>
                  <p:custDataLst>
                    <p:tags r:id="rId151"/>
                  </p:custDataLst>
                </p:nvPr>
              </p:nvSpPr>
              <p:spPr bwMode="auto">
                <a:xfrm>
                  <a:off x="3812"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9" name="Line 297"/>
                <p:cNvSpPr>
                  <a:spLocks noChangeShapeType="1"/>
                </p:cNvSpPr>
                <p:nvPr>
                  <p:custDataLst>
                    <p:tags r:id="rId152"/>
                  </p:custDataLst>
                </p:nvPr>
              </p:nvSpPr>
              <p:spPr bwMode="auto">
                <a:xfrm>
                  <a:off x="3885"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0" name="Line 298"/>
                <p:cNvSpPr>
                  <a:spLocks noChangeShapeType="1"/>
                </p:cNvSpPr>
                <p:nvPr>
                  <p:custDataLst>
                    <p:tags r:id="rId153"/>
                  </p:custDataLst>
                </p:nvPr>
              </p:nvSpPr>
              <p:spPr bwMode="auto">
                <a:xfrm>
                  <a:off x="3955"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1" name="Line 299"/>
                <p:cNvSpPr>
                  <a:spLocks noChangeShapeType="1"/>
                </p:cNvSpPr>
                <p:nvPr>
                  <p:custDataLst>
                    <p:tags r:id="rId154"/>
                  </p:custDataLst>
                </p:nvPr>
              </p:nvSpPr>
              <p:spPr bwMode="auto">
                <a:xfrm>
                  <a:off x="4026"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2" name="Line 300"/>
                <p:cNvSpPr>
                  <a:spLocks noChangeShapeType="1"/>
                </p:cNvSpPr>
                <p:nvPr>
                  <p:custDataLst>
                    <p:tags r:id="rId155"/>
                  </p:custDataLst>
                </p:nvPr>
              </p:nvSpPr>
              <p:spPr bwMode="auto">
                <a:xfrm>
                  <a:off x="4097"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 name="Line 301"/>
                <p:cNvSpPr>
                  <a:spLocks noChangeShapeType="1"/>
                </p:cNvSpPr>
                <p:nvPr>
                  <p:custDataLst>
                    <p:tags r:id="rId156"/>
                  </p:custDataLst>
                </p:nvPr>
              </p:nvSpPr>
              <p:spPr bwMode="auto">
                <a:xfrm>
                  <a:off x="4170"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4" name="Line 302"/>
                <p:cNvSpPr>
                  <a:spLocks noChangeShapeType="1"/>
                </p:cNvSpPr>
                <p:nvPr>
                  <p:custDataLst>
                    <p:tags r:id="rId157"/>
                  </p:custDataLst>
                </p:nvPr>
              </p:nvSpPr>
              <p:spPr bwMode="auto">
                <a:xfrm>
                  <a:off x="4241"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5" name="Line 303"/>
                <p:cNvSpPr>
                  <a:spLocks noChangeShapeType="1"/>
                </p:cNvSpPr>
                <p:nvPr>
                  <p:custDataLst>
                    <p:tags r:id="rId158"/>
                  </p:custDataLst>
                </p:nvPr>
              </p:nvSpPr>
              <p:spPr bwMode="auto">
                <a:xfrm>
                  <a:off x="4312"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6" name="Line 304"/>
                <p:cNvSpPr>
                  <a:spLocks noChangeShapeType="1"/>
                </p:cNvSpPr>
                <p:nvPr>
                  <p:custDataLst>
                    <p:tags r:id="rId159"/>
                  </p:custDataLst>
                </p:nvPr>
              </p:nvSpPr>
              <p:spPr bwMode="auto">
                <a:xfrm>
                  <a:off x="4383"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7" name="Line 305"/>
                <p:cNvSpPr>
                  <a:spLocks noChangeShapeType="1"/>
                </p:cNvSpPr>
                <p:nvPr>
                  <p:custDataLst>
                    <p:tags r:id="rId160"/>
                  </p:custDataLst>
                </p:nvPr>
              </p:nvSpPr>
              <p:spPr bwMode="auto">
                <a:xfrm>
                  <a:off x="4455" y="2039"/>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8" name="Line 306"/>
                <p:cNvSpPr>
                  <a:spLocks noChangeShapeType="1"/>
                </p:cNvSpPr>
                <p:nvPr>
                  <p:custDataLst>
                    <p:tags r:id="rId161"/>
                  </p:custDataLst>
                </p:nvPr>
              </p:nvSpPr>
              <p:spPr bwMode="auto">
                <a:xfrm>
                  <a:off x="4526"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9" name="Line 307"/>
                <p:cNvSpPr>
                  <a:spLocks noChangeShapeType="1"/>
                </p:cNvSpPr>
                <p:nvPr>
                  <p:custDataLst>
                    <p:tags r:id="rId162"/>
                  </p:custDataLst>
                </p:nvPr>
              </p:nvSpPr>
              <p:spPr bwMode="auto">
                <a:xfrm>
                  <a:off x="4597" y="2039"/>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0" name="Line 315"/>
                <p:cNvSpPr>
                  <a:spLocks noChangeShapeType="1"/>
                </p:cNvSpPr>
                <p:nvPr>
                  <p:custDataLst>
                    <p:tags r:id="rId163"/>
                  </p:custDataLst>
                </p:nvPr>
              </p:nvSpPr>
              <p:spPr bwMode="auto">
                <a:xfrm>
                  <a:off x="961"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1" name="Line 316"/>
                <p:cNvSpPr>
                  <a:spLocks noChangeShapeType="1"/>
                </p:cNvSpPr>
                <p:nvPr>
                  <p:custDataLst>
                    <p:tags r:id="rId164"/>
                  </p:custDataLst>
                </p:nvPr>
              </p:nvSpPr>
              <p:spPr bwMode="auto">
                <a:xfrm>
                  <a:off x="1033"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2" name="Line 317"/>
                <p:cNvSpPr>
                  <a:spLocks noChangeShapeType="1"/>
                </p:cNvSpPr>
                <p:nvPr>
                  <p:custDataLst>
                    <p:tags r:id="rId165"/>
                  </p:custDataLst>
                </p:nvPr>
              </p:nvSpPr>
              <p:spPr bwMode="auto">
                <a:xfrm>
                  <a:off x="1104"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3" name="Line 318"/>
                <p:cNvSpPr>
                  <a:spLocks noChangeShapeType="1"/>
                </p:cNvSpPr>
                <p:nvPr>
                  <p:custDataLst>
                    <p:tags r:id="rId166"/>
                  </p:custDataLst>
                </p:nvPr>
              </p:nvSpPr>
              <p:spPr bwMode="auto">
                <a:xfrm>
                  <a:off x="1175"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4" name="Line 319"/>
                <p:cNvSpPr>
                  <a:spLocks noChangeShapeType="1"/>
                </p:cNvSpPr>
                <p:nvPr>
                  <p:custDataLst>
                    <p:tags r:id="rId167"/>
                  </p:custDataLst>
                </p:nvPr>
              </p:nvSpPr>
              <p:spPr bwMode="auto">
                <a:xfrm>
                  <a:off x="1246"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5" name="Line 320"/>
                <p:cNvSpPr>
                  <a:spLocks noChangeShapeType="1"/>
                </p:cNvSpPr>
                <p:nvPr>
                  <p:custDataLst>
                    <p:tags r:id="rId168"/>
                  </p:custDataLst>
                </p:nvPr>
              </p:nvSpPr>
              <p:spPr bwMode="auto">
                <a:xfrm>
                  <a:off x="1319"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6" name="Line 321"/>
                <p:cNvSpPr>
                  <a:spLocks noChangeShapeType="1"/>
                </p:cNvSpPr>
                <p:nvPr>
                  <p:custDataLst>
                    <p:tags r:id="rId169"/>
                  </p:custDataLst>
                </p:nvPr>
              </p:nvSpPr>
              <p:spPr bwMode="auto">
                <a:xfrm>
                  <a:off x="1390"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7" name="Line 322"/>
                <p:cNvSpPr>
                  <a:spLocks noChangeShapeType="1"/>
                </p:cNvSpPr>
                <p:nvPr>
                  <p:custDataLst>
                    <p:tags r:id="rId170"/>
                  </p:custDataLst>
                </p:nvPr>
              </p:nvSpPr>
              <p:spPr bwMode="auto">
                <a:xfrm>
                  <a:off x="1461"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8" name="Line 323"/>
                <p:cNvSpPr>
                  <a:spLocks noChangeShapeType="1"/>
                </p:cNvSpPr>
                <p:nvPr>
                  <p:custDataLst>
                    <p:tags r:id="rId171"/>
                  </p:custDataLst>
                </p:nvPr>
              </p:nvSpPr>
              <p:spPr bwMode="auto">
                <a:xfrm>
                  <a:off x="1532"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599" name="Line 324"/>
                <p:cNvSpPr>
                  <a:spLocks noChangeShapeType="1"/>
                </p:cNvSpPr>
                <p:nvPr>
                  <p:custDataLst>
                    <p:tags r:id="rId172"/>
                  </p:custDataLst>
                </p:nvPr>
              </p:nvSpPr>
              <p:spPr bwMode="auto">
                <a:xfrm>
                  <a:off x="1602"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0" name="Line 325"/>
                <p:cNvSpPr>
                  <a:spLocks noChangeShapeType="1"/>
                </p:cNvSpPr>
                <p:nvPr>
                  <p:custDataLst>
                    <p:tags r:id="rId173"/>
                  </p:custDataLst>
                </p:nvPr>
              </p:nvSpPr>
              <p:spPr bwMode="auto">
                <a:xfrm>
                  <a:off x="1675"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1" name="Line 326"/>
                <p:cNvSpPr>
                  <a:spLocks noChangeShapeType="1"/>
                </p:cNvSpPr>
                <p:nvPr>
                  <p:custDataLst>
                    <p:tags r:id="rId174"/>
                  </p:custDataLst>
                </p:nvPr>
              </p:nvSpPr>
              <p:spPr bwMode="auto">
                <a:xfrm>
                  <a:off x="1746"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2" name="Line 327"/>
                <p:cNvSpPr>
                  <a:spLocks noChangeShapeType="1"/>
                </p:cNvSpPr>
                <p:nvPr>
                  <p:custDataLst>
                    <p:tags r:id="rId175"/>
                  </p:custDataLst>
                </p:nvPr>
              </p:nvSpPr>
              <p:spPr bwMode="auto">
                <a:xfrm>
                  <a:off x="1817"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3" name="Line 328"/>
                <p:cNvSpPr>
                  <a:spLocks noChangeShapeType="1"/>
                </p:cNvSpPr>
                <p:nvPr>
                  <p:custDataLst>
                    <p:tags r:id="rId176"/>
                  </p:custDataLst>
                </p:nvPr>
              </p:nvSpPr>
              <p:spPr bwMode="auto">
                <a:xfrm>
                  <a:off x="1888"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4" name="Line 329"/>
                <p:cNvSpPr>
                  <a:spLocks noChangeShapeType="1"/>
                </p:cNvSpPr>
                <p:nvPr>
                  <p:custDataLst>
                    <p:tags r:id="rId177"/>
                  </p:custDataLst>
                </p:nvPr>
              </p:nvSpPr>
              <p:spPr bwMode="auto">
                <a:xfrm>
                  <a:off x="1960"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5" name="Line 330"/>
                <p:cNvSpPr>
                  <a:spLocks noChangeShapeType="1"/>
                </p:cNvSpPr>
                <p:nvPr>
                  <p:custDataLst>
                    <p:tags r:id="rId178"/>
                  </p:custDataLst>
                </p:nvPr>
              </p:nvSpPr>
              <p:spPr bwMode="auto">
                <a:xfrm>
                  <a:off x="2031"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6" name="Line 331"/>
                <p:cNvSpPr>
                  <a:spLocks noChangeShapeType="1"/>
                </p:cNvSpPr>
                <p:nvPr>
                  <p:custDataLst>
                    <p:tags r:id="rId179"/>
                  </p:custDataLst>
                </p:nvPr>
              </p:nvSpPr>
              <p:spPr bwMode="auto">
                <a:xfrm>
                  <a:off x="2102"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7" name="Line 332"/>
                <p:cNvSpPr>
                  <a:spLocks noChangeShapeType="1"/>
                </p:cNvSpPr>
                <p:nvPr>
                  <p:custDataLst>
                    <p:tags r:id="rId180"/>
                  </p:custDataLst>
                </p:nvPr>
              </p:nvSpPr>
              <p:spPr bwMode="auto">
                <a:xfrm>
                  <a:off x="2173"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8" name="Line 333"/>
                <p:cNvSpPr>
                  <a:spLocks noChangeShapeType="1"/>
                </p:cNvSpPr>
                <p:nvPr>
                  <p:custDataLst>
                    <p:tags r:id="rId181"/>
                  </p:custDataLst>
                </p:nvPr>
              </p:nvSpPr>
              <p:spPr bwMode="auto">
                <a:xfrm>
                  <a:off x="2244"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9" name="Line 334"/>
                <p:cNvSpPr>
                  <a:spLocks noChangeShapeType="1"/>
                </p:cNvSpPr>
                <p:nvPr>
                  <p:custDataLst>
                    <p:tags r:id="rId182"/>
                  </p:custDataLst>
                </p:nvPr>
              </p:nvSpPr>
              <p:spPr bwMode="auto">
                <a:xfrm>
                  <a:off x="2316"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0" name="Line 335"/>
                <p:cNvSpPr>
                  <a:spLocks noChangeShapeType="1"/>
                </p:cNvSpPr>
                <p:nvPr>
                  <p:custDataLst>
                    <p:tags r:id="rId183"/>
                  </p:custDataLst>
                </p:nvPr>
              </p:nvSpPr>
              <p:spPr bwMode="auto">
                <a:xfrm>
                  <a:off x="2387"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1" name="Line 336"/>
                <p:cNvSpPr>
                  <a:spLocks noChangeShapeType="1"/>
                </p:cNvSpPr>
                <p:nvPr>
                  <p:custDataLst>
                    <p:tags r:id="rId184"/>
                  </p:custDataLst>
                </p:nvPr>
              </p:nvSpPr>
              <p:spPr bwMode="auto">
                <a:xfrm>
                  <a:off x="2458"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2" name="Line 337"/>
                <p:cNvSpPr>
                  <a:spLocks noChangeShapeType="1"/>
                </p:cNvSpPr>
                <p:nvPr>
                  <p:custDataLst>
                    <p:tags r:id="rId185"/>
                  </p:custDataLst>
                </p:nvPr>
              </p:nvSpPr>
              <p:spPr bwMode="auto">
                <a:xfrm>
                  <a:off x="2529"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3" name="Line 338"/>
                <p:cNvSpPr>
                  <a:spLocks noChangeShapeType="1"/>
                </p:cNvSpPr>
                <p:nvPr>
                  <p:custDataLst>
                    <p:tags r:id="rId186"/>
                  </p:custDataLst>
                </p:nvPr>
              </p:nvSpPr>
              <p:spPr bwMode="auto">
                <a:xfrm>
                  <a:off x="2602"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4" name="Line 339"/>
                <p:cNvSpPr>
                  <a:spLocks noChangeShapeType="1"/>
                </p:cNvSpPr>
                <p:nvPr>
                  <p:custDataLst>
                    <p:tags r:id="rId187"/>
                  </p:custDataLst>
                </p:nvPr>
              </p:nvSpPr>
              <p:spPr bwMode="auto">
                <a:xfrm>
                  <a:off x="2673"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5" name="Line 340"/>
                <p:cNvSpPr>
                  <a:spLocks noChangeShapeType="1"/>
                </p:cNvSpPr>
                <p:nvPr>
                  <p:custDataLst>
                    <p:tags r:id="rId188"/>
                  </p:custDataLst>
                </p:nvPr>
              </p:nvSpPr>
              <p:spPr bwMode="auto">
                <a:xfrm>
                  <a:off x="2744"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6" name="Line 341"/>
                <p:cNvSpPr>
                  <a:spLocks noChangeShapeType="1"/>
                </p:cNvSpPr>
                <p:nvPr>
                  <p:custDataLst>
                    <p:tags r:id="rId189"/>
                  </p:custDataLst>
                </p:nvPr>
              </p:nvSpPr>
              <p:spPr bwMode="auto">
                <a:xfrm>
                  <a:off x="2814"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7" name="Line 342"/>
                <p:cNvSpPr>
                  <a:spLocks noChangeShapeType="1"/>
                </p:cNvSpPr>
                <p:nvPr>
                  <p:custDataLst>
                    <p:tags r:id="rId190"/>
                  </p:custDataLst>
                </p:nvPr>
              </p:nvSpPr>
              <p:spPr bwMode="auto">
                <a:xfrm>
                  <a:off x="2887"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8" name="Line 343"/>
                <p:cNvSpPr>
                  <a:spLocks noChangeShapeType="1"/>
                </p:cNvSpPr>
                <p:nvPr>
                  <p:custDataLst>
                    <p:tags r:id="rId191"/>
                  </p:custDataLst>
                </p:nvPr>
              </p:nvSpPr>
              <p:spPr bwMode="auto">
                <a:xfrm>
                  <a:off x="2958"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9" name="Line 344"/>
                <p:cNvSpPr>
                  <a:spLocks noChangeShapeType="1"/>
                </p:cNvSpPr>
                <p:nvPr>
                  <p:custDataLst>
                    <p:tags r:id="rId192"/>
                  </p:custDataLst>
                </p:nvPr>
              </p:nvSpPr>
              <p:spPr bwMode="auto">
                <a:xfrm>
                  <a:off x="3029"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0" name="Line 345"/>
                <p:cNvSpPr>
                  <a:spLocks noChangeShapeType="1"/>
                </p:cNvSpPr>
                <p:nvPr>
                  <p:custDataLst>
                    <p:tags r:id="rId193"/>
                  </p:custDataLst>
                </p:nvPr>
              </p:nvSpPr>
              <p:spPr bwMode="auto">
                <a:xfrm>
                  <a:off x="3100"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1" name="Line 346"/>
                <p:cNvSpPr>
                  <a:spLocks noChangeShapeType="1"/>
                </p:cNvSpPr>
                <p:nvPr>
                  <p:custDataLst>
                    <p:tags r:id="rId194"/>
                  </p:custDataLst>
                </p:nvPr>
              </p:nvSpPr>
              <p:spPr bwMode="auto">
                <a:xfrm>
                  <a:off x="3171"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2" name="Line 347"/>
                <p:cNvSpPr>
                  <a:spLocks noChangeShapeType="1"/>
                </p:cNvSpPr>
                <p:nvPr>
                  <p:custDataLst>
                    <p:tags r:id="rId195"/>
                  </p:custDataLst>
                </p:nvPr>
              </p:nvSpPr>
              <p:spPr bwMode="auto">
                <a:xfrm>
                  <a:off x="3243"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3" name="Line 348"/>
                <p:cNvSpPr>
                  <a:spLocks noChangeShapeType="1"/>
                </p:cNvSpPr>
                <p:nvPr>
                  <p:custDataLst>
                    <p:tags r:id="rId196"/>
                  </p:custDataLst>
                </p:nvPr>
              </p:nvSpPr>
              <p:spPr bwMode="auto">
                <a:xfrm>
                  <a:off x="3314"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4" name="Line 349"/>
                <p:cNvSpPr>
                  <a:spLocks noChangeShapeType="1"/>
                </p:cNvSpPr>
                <p:nvPr>
                  <p:custDataLst>
                    <p:tags r:id="rId197"/>
                  </p:custDataLst>
                </p:nvPr>
              </p:nvSpPr>
              <p:spPr bwMode="auto">
                <a:xfrm>
                  <a:off x="3385"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5" name="Line 350"/>
                <p:cNvSpPr>
                  <a:spLocks noChangeShapeType="1"/>
                </p:cNvSpPr>
                <p:nvPr>
                  <p:custDataLst>
                    <p:tags r:id="rId198"/>
                  </p:custDataLst>
                </p:nvPr>
              </p:nvSpPr>
              <p:spPr bwMode="auto">
                <a:xfrm>
                  <a:off x="3456"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6" name="Line 351"/>
                <p:cNvSpPr>
                  <a:spLocks noChangeShapeType="1"/>
                </p:cNvSpPr>
                <p:nvPr>
                  <p:custDataLst>
                    <p:tags r:id="rId199"/>
                  </p:custDataLst>
                </p:nvPr>
              </p:nvSpPr>
              <p:spPr bwMode="auto">
                <a:xfrm>
                  <a:off x="3528"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7" name="Line 352"/>
                <p:cNvSpPr>
                  <a:spLocks noChangeShapeType="1"/>
                </p:cNvSpPr>
                <p:nvPr>
                  <p:custDataLst>
                    <p:tags r:id="rId200"/>
                  </p:custDataLst>
                </p:nvPr>
              </p:nvSpPr>
              <p:spPr bwMode="auto">
                <a:xfrm>
                  <a:off x="3599"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8" name="Line 353"/>
                <p:cNvSpPr>
                  <a:spLocks noChangeShapeType="1"/>
                </p:cNvSpPr>
                <p:nvPr>
                  <p:custDataLst>
                    <p:tags r:id="rId201"/>
                  </p:custDataLst>
                </p:nvPr>
              </p:nvSpPr>
              <p:spPr bwMode="auto">
                <a:xfrm>
                  <a:off x="3670"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29" name="Line 354"/>
                <p:cNvSpPr>
                  <a:spLocks noChangeShapeType="1"/>
                </p:cNvSpPr>
                <p:nvPr>
                  <p:custDataLst>
                    <p:tags r:id="rId202"/>
                  </p:custDataLst>
                </p:nvPr>
              </p:nvSpPr>
              <p:spPr bwMode="auto">
                <a:xfrm>
                  <a:off x="3741"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0" name="Line 355"/>
                <p:cNvSpPr>
                  <a:spLocks noChangeShapeType="1"/>
                </p:cNvSpPr>
                <p:nvPr>
                  <p:custDataLst>
                    <p:tags r:id="rId203"/>
                  </p:custDataLst>
                </p:nvPr>
              </p:nvSpPr>
              <p:spPr bwMode="auto">
                <a:xfrm>
                  <a:off x="3812"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1" name="Line 356"/>
                <p:cNvSpPr>
                  <a:spLocks noChangeShapeType="1"/>
                </p:cNvSpPr>
                <p:nvPr>
                  <p:custDataLst>
                    <p:tags r:id="rId204"/>
                  </p:custDataLst>
                </p:nvPr>
              </p:nvSpPr>
              <p:spPr bwMode="auto">
                <a:xfrm>
                  <a:off x="3885"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2" name="Line 357"/>
                <p:cNvSpPr>
                  <a:spLocks noChangeShapeType="1"/>
                </p:cNvSpPr>
                <p:nvPr>
                  <p:custDataLst>
                    <p:tags r:id="rId205"/>
                  </p:custDataLst>
                </p:nvPr>
              </p:nvSpPr>
              <p:spPr bwMode="auto">
                <a:xfrm>
                  <a:off x="3955"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3" name="Line 358"/>
                <p:cNvSpPr>
                  <a:spLocks noChangeShapeType="1"/>
                </p:cNvSpPr>
                <p:nvPr>
                  <p:custDataLst>
                    <p:tags r:id="rId206"/>
                  </p:custDataLst>
                </p:nvPr>
              </p:nvSpPr>
              <p:spPr bwMode="auto">
                <a:xfrm>
                  <a:off x="4026"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4" name="Line 359"/>
                <p:cNvSpPr>
                  <a:spLocks noChangeShapeType="1"/>
                </p:cNvSpPr>
                <p:nvPr>
                  <p:custDataLst>
                    <p:tags r:id="rId207"/>
                  </p:custDataLst>
                </p:nvPr>
              </p:nvSpPr>
              <p:spPr bwMode="auto">
                <a:xfrm>
                  <a:off x="4097"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5" name="Line 360"/>
                <p:cNvSpPr>
                  <a:spLocks noChangeShapeType="1"/>
                </p:cNvSpPr>
                <p:nvPr>
                  <p:custDataLst>
                    <p:tags r:id="rId208"/>
                  </p:custDataLst>
                </p:nvPr>
              </p:nvSpPr>
              <p:spPr bwMode="auto">
                <a:xfrm>
                  <a:off x="4170"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6" name="Line 361"/>
                <p:cNvSpPr>
                  <a:spLocks noChangeShapeType="1"/>
                </p:cNvSpPr>
                <p:nvPr>
                  <p:custDataLst>
                    <p:tags r:id="rId209"/>
                  </p:custDataLst>
                </p:nvPr>
              </p:nvSpPr>
              <p:spPr bwMode="auto">
                <a:xfrm>
                  <a:off x="4241"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7" name="Line 362"/>
                <p:cNvSpPr>
                  <a:spLocks noChangeShapeType="1"/>
                </p:cNvSpPr>
                <p:nvPr>
                  <p:custDataLst>
                    <p:tags r:id="rId210"/>
                  </p:custDataLst>
                </p:nvPr>
              </p:nvSpPr>
              <p:spPr bwMode="auto">
                <a:xfrm>
                  <a:off x="4312"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8" name="Line 363"/>
                <p:cNvSpPr>
                  <a:spLocks noChangeShapeType="1"/>
                </p:cNvSpPr>
                <p:nvPr>
                  <p:custDataLst>
                    <p:tags r:id="rId211"/>
                  </p:custDataLst>
                </p:nvPr>
              </p:nvSpPr>
              <p:spPr bwMode="auto">
                <a:xfrm>
                  <a:off x="4383"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39" name="Line 364"/>
                <p:cNvSpPr>
                  <a:spLocks noChangeShapeType="1"/>
                </p:cNvSpPr>
                <p:nvPr>
                  <p:custDataLst>
                    <p:tags r:id="rId212"/>
                  </p:custDataLst>
                </p:nvPr>
              </p:nvSpPr>
              <p:spPr bwMode="auto">
                <a:xfrm>
                  <a:off x="4455" y="2578"/>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0" name="Line 365"/>
                <p:cNvSpPr>
                  <a:spLocks noChangeShapeType="1"/>
                </p:cNvSpPr>
                <p:nvPr>
                  <p:custDataLst>
                    <p:tags r:id="rId213"/>
                  </p:custDataLst>
                </p:nvPr>
              </p:nvSpPr>
              <p:spPr bwMode="auto">
                <a:xfrm>
                  <a:off x="4526"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1" name="Line 366"/>
                <p:cNvSpPr>
                  <a:spLocks noChangeShapeType="1"/>
                </p:cNvSpPr>
                <p:nvPr>
                  <p:custDataLst>
                    <p:tags r:id="rId214"/>
                  </p:custDataLst>
                </p:nvPr>
              </p:nvSpPr>
              <p:spPr bwMode="auto">
                <a:xfrm>
                  <a:off x="4597" y="2578"/>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2" name="Line 374"/>
                <p:cNvSpPr>
                  <a:spLocks noChangeShapeType="1"/>
                </p:cNvSpPr>
                <p:nvPr>
                  <p:custDataLst>
                    <p:tags r:id="rId215"/>
                  </p:custDataLst>
                </p:nvPr>
              </p:nvSpPr>
              <p:spPr bwMode="auto">
                <a:xfrm>
                  <a:off x="961" y="312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3" name="Line 375"/>
                <p:cNvSpPr>
                  <a:spLocks noChangeShapeType="1"/>
                </p:cNvSpPr>
                <p:nvPr>
                  <p:custDataLst>
                    <p:tags r:id="rId216"/>
                  </p:custDataLst>
                </p:nvPr>
              </p:nvSpPr>
              <p:spPr bwMode="auto">
                <a:xfrm>
                  <a:off x="1033"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4" name="Line 376"/>
                <p:cNvSpPr>
                  <a:spLocks noChangeShapeType="1"/>
                </p:cNvSpPr>
                <p:nvPr>
                  <p:custDataLst>
                    <p:tags r:id="rId217"/>
                  </p:custDataLst>
                </p:nvPr>
              </p:nvSpPr>
              <p:spPr bwMode="auto">
                <a:xfrm>
                  <a:off x="1104"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5" name="Line 377"/>
                <p:cNvSpPr>
                  <a:spLocks noChangeShapeType="1"/>
                </p:cNvSpPr>
                <p:nvPr>
                  <p:custDataLst>
                    <p:tags r:id="rId218"/>
                  </p:custDataLst>
                </p:nvPr>
              </p:nvSpPr>
              <p:spPr bwMode="auto">
                <a:xfrm>
                  <a:off x="1175"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6" name="Line 378"/>
                <p:cNvSpPr>
                  <a:spLocks noChangeShapeType="1"/>
                </p:cNvSpPr>
                <p:nvPr>
                  <p:custDataLst>
                    <p:tags r:id="rId219"/>
                  </p:custDataLst>
                </p:nvPr>
              </p:nvSpPr>
              <p:spPr bwMode="auto">
                <a:xfrm>
                  <a:off x="1246"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7" name="Line 379"/>
                <p:cNvSpPr>
                  <a:spLocks noChangeShapeType="1"/>
                </p:cNvSpPr>
                <p:nvPr>
                  <p:custDataLst>
                    <p:tags r:id="rId220"/>
                  </p:custDataLst>
                </p:nvPr>
              </p:nvSpPr>
              <p:spPr bwMode="auto">
                <a:xfrm>
                  <a:off x="1319" y="312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8" name="Line 380"/>
                <p:cNvSpPr>
                  <a:spLocks noChangeShapeType="1"/>
                </p:cNvSpPr>
                <p:nvPr>
                  <p:custDataLst>
                    <p:tags r:id="rId221"/>
                  </p:custDataLst>
                </p:nvPr>
              </p:nvSpPr>
              <p:spPr bwMode="auto">
                <a:xfrm>
                  <a:off x="1390" y="312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49" name="Line 381"/>
                <p:cNvSpPr>
                  <a:spLocks noChangeShapeType="1"/>
                </p:cNvSpPr>
                <p:nvPr>
                  <p:custDataLst>
                    <p:tags r:id="rId222"/>
                  </p:custDataLst>
                </p:nvPr>
              </p:nvSpPr>
              <p:spPr bwMode="auto">
                <a:xfrm>
                  <a:off x="1461" y="312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0" name="Line 382"/>
                <p:cNvSpPr>
                  <a:spLocks noChangeShapeType="1"/>
                </p:cNvSpPr>
                <p:nvPr>
                  <p:custDataLst>
                    <p:tags r:id="rId223"/>
                  </p:custDataLst>
                </p:nvPr>
              </p:nvSpPr>
              <p:spPr bwMode="auto">
                <a:xfrm>
                  <a:off x="1532" y="312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1" name="Line 383"/>
                <p:cNvSpPr>
                  <a:spLocks noChangeShapeType="1"/>
                </p:cNvSpPr>
                <p:nvPr>
                  <p:custDataLst>
                    <p:tags r:id="rId224"/>
                  </p:custDataLst>
                </p:nvPr>
              </p:nvSpPr>
              <p:spPr bwMode="auto">
                <a:xfrm>
                  <a:off x="1602"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2" name="Line 384"/>
                <p:cNvSpPr>
                  <a:spLocks noChangeShapeType="1"/>
                </p:cNvSpPr>
                <p:nvPr>
                  <p:custDataLst>
                    <p:tags r:id="rId225"/>
                  </p:custDataLst>
                </p:nvPr>
              </p:nvSpPr>
              <p:spPr bwMode="auto">
                <a:xfrm>
                  <a:off x="1675" y="312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3" name="Line 385"/>
                <p:cNvSpPr>
                  <a:spLocks noChangeShapeType="1"/>
                </p:cNvSpPr>
                <p:nvPr>
                  <p:custDataLst>
                    <p:tags r:id="rId226"/>
                  </p:custDataLst>
                </p:nvPr>
              </p:nvSpPr>
              <p:spPr bwMode="auto">
                <a:xfrm>
                  <a:off x="1746" y="312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4" name="Line 386"/>
                <p:cNvSpPr>
                  <a:spLocks noChangeShapeType="1"/>
                </p:cNvSpPr>
                <p:nvPr>
                  <p:custDataLst>
                    <p:tags r:id="rId227"/>
                  </p:custDataLst>
                </p:nvPr>
              </p:nvSpPr>
              <p:spPr bwMode="auto">
                <a:xfrm>
                  <a:off x="1817" y="312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 name="Line 387"/>
                <p:cNvSpPr>
                  <a:spLocks noChangeShapeType="1"/>
                </p:cNvSpPr>
                <p:nvPr>
                  <p:custDataLst>
                    <p:tags r:id="rId228"/>
                  </p:custDataLst>
                </p:nvPr>
              </p:nvSpPr>
              <p:spPr bwMode="auto">
                <a:xfrm>
                  <a:off x="1888" y="312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6" name="Line 388"/>
                <p:cNvSpPr>
                  <a:spLocks noChangeShapeType="1"/>
                </p:cNvSpPr>
                <p:nvPr>
                  <p:custDataLst>
                    <p:tags r:id="rId229"/>
                  </p:custDataLst>
                </p:nvPr>
              </p:nvSpPr>
              <p:spPr bwMode="auto">
                <a:xfrm>
                  <a:off x="1960"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7" name="Line 389"/>
                <p:cNvSpPr>
                  <a:spLocks noChangeShapeType="1"/>
                </p:cNvSpPr>
                <p:nvPr>
                  <p:custDataLst>
                    <p:tags r:id="rId230"/>
                  </p:custDataLst>
                </p:nvPr>
              </p:nvSpPr>
              <p:spPr bwMode="auto">
                <a:xfrm>
                  <a:off x="2031"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8" name="Line 390"/>
                <p:cNvSpPr>
                  <a:spLocks noChangeShapeType="1"/>
                </p:cNvSpPr>
                <p:nvPr>
                  <p:custDataLst>
                    <p:tags r:id="rId231"/>
                  </p:custDataLst>
                </p:nvPr>
              </p:nvSpPr>
              <p:spPr bwMode="auto">
                <a:xfrm>
                  <a:off x="2102"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9" name="Line 391"/>
                <p:cNvSpPr>
                  <a:spLocks noChangeShapeType="1"/>
                </p:cNvSpPr>
                <p:nvPr>
                  <p:custDataLst>
                    <p:tags r:id="rId232"/>
                  </p:custDataLst>
                </p:nvPr>
              </p:nvSpPr>
              <p:spPr bwMode="auto">
                <a:xfrm>
                  <a:off x="2173" y="312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0" name="Line 392"/>
                <p:cNvSpPr>
                  <a:spLocks noChangeShapeType="1"/>
                </p:cNvSpPr>
                <p:nvPr>
                  <p:custDataLst>
                    <p:tags r:id="rId233"/>
                  </p:custDataLst>
                </p:nvPr>
              </p:nvSpPr>
              <p:spPr bwMode="auto">
                <a:xfrm>
                  <a:off x="2244" y="3125"/>
                  <a:ext cx="35"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1" name="Line 393"/>
                <p:cNvSpPr>
                  <a:spLocks noChangeShapeType="1"/>
                </p:cNvSpPr>
                <p:nvPr>
                  <p:custDataLst>
                    <p:tags r:id="rId234"/>
                  </p:custDataLst>
                </p:nvPr>
              </p:nvSpPr>
              <p:spPr bwMode="auto">
                <a:xfrm>
                  <a:off x="2316"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2" name="Line 394"/>
                <p:cNvSpPr>
                  <a:spLocks noChangeShapeType="1"/>
                </p:cNvSpPr>
                <p:nvPr>
                  <p:custDataLst>
                    <p:tags r:id="rId235"/>
                  </p:custDataLst>
                </p:nvPr>
              </p:nvSpPr>
              <p:spPr bwMode="auto">
                <a:xfrm>
                  <a:off x="2387"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3" name="Line 395"/>
                <p:cNvSpPr>
                  <a:spLocks noChangeShapeType="1"/>
                </p:cNvSpPr>
                <p:nvPr>
                  <p:custDataLst>
                    <p:tags r:id="rId236"/>
                  </p:custDataLst>
                </p:nvPr>
              </p:nvSpPr>
              <p:spPr bwMode="auto">
                <a:xfrm>
                  <a:off x="2458"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4" name="Line 396"/>
                <p:cNvSpPr>
                  <a:spLocks noChangeShapeType="1"/>
                </p:cNvSpPr>
                <p:nvPr>
                  <p:custDataLst>
                    <p:tags r:id="rId237"/>
                  </p:custDataLst>
                </p:nvPr>
              </p:nvSpPr>
              <p:spPr bwMode="auto">
                <a:xfrm>
                  <a:off x="2529" y="3125"/>
                  <a:ext cx="36" cy="1"/>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5" name="Line 398"/>
                <p:cNvSpPr>
                  <a:spLocks noChangeShapeType="1"/>
                </p:cNvSpPr>
                <p:nvPr>
                  <p:custDataLst>
                    <p:tags r:id="rId238"/>
                  </p:custDataLst>
                </p:nvPr>
              </p:nvSpPr>
              <p:spPr bwMode="auto">
                <a:xfrm>
                  <a:off x="2602"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6" name="Line 399"/>
                <p:cNvSpPr>
                  <a:spLocks noChangeShapeType="1"/>
                </p:cNvSpPr>
                <p:nvPr>
                  <p:custDataLst>
                    <p:tags r:id="rId239"/>
                  </p:custDataLst>
                </p:nvPr>
              </p:nvSpPr>
              <p:spPr bwMode="auto">
                <a:xfrm>
                  <a:off x="2673"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7" name="Line 400"/>
                <p:cNvSpPr>
                  <a:spLocks noChangeShapeType="1"/>
                </p:cNvSpPr>
                <p:nvPr>
                  <p:custDataLst>
                    <p:tags r:id="rId240"/>
                  </p:custDataLst>
                </p:nvPr>
              </p:nvSpPr>
              <p:spPr bwMode="auto">
                <a:xfrm>
                  <a:off x="2744"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8" name="Line 401"/>
                <p:cNvSpPr>
                  <a:spLocks noChangeShapeType="1"/>
                </p:cNvSpPr>
                <p:nvPr>
                  <p:custDataLst>
                    <p:tags r:id="rId241"/>
                  </p:custDataLst>
                </p:nvPr>
              </p:nvSpPr>
              <p:spPr bwMode="auto">
                <a:xfrm>
                  <a:off x="2815"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9" name="Line 402"/>
                <p:cNvSpPr>
                  <a:spLocks noChangeShapeType="1"/>
                </p:cNvSpPr>
                <p:nvPr>
                  <p:custDataLst>
                    <p:tags r:id="rId242"/>
                  </p:custDataLst>
                </p:nvPr>
              </p:nvSpPr>
              <p:spPr bwMode="auto">
                <a:xfrm>
                  <a:off x="2887"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0" name="Line 403"/>
                <p:cNvSpPr>
                  <a:spLocks noChangeShapeType="1"/>
                </p:cNvSpPr>
                <p:nvPr>
                  <p:custDataLst>
                    <p:tags r:id="rId243"/>
                  </p:custDataLst>
                </p:nvPr>
              </p:nvSpPr>
              <p:spPr bwMode="auto">
                <a:xfrm>
                  <a:off x="2958"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1" name="Line 404"/>
                <p:cNvSpPr>
                  <a:spLocks noChangeShapeType="1"/>
                </p:cNvSpPr>
                <p:nvPr>
                  <p:custDataLst>
                    <p:tags r:id="rId244"/>
                  </p:custDataLst>
                </p:nvPr>
              </p:nvSpPr>
              <p:spPr bwMode="auto">
                <a:xfrm>
                  <a:off x="3029"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2" name="Line 405"/>
                <p:cNvSpPr>
                  <a:spLocks noChangeShapeType="1"/>
                </p:cNvSpPr>
                <p:nvPr>
                  <p:custDataLst>
                    <p:tags r:id="rId245"/>
                  </p:custDataLst>
                </p:nvPr>
              </p:nvSpPr>
              <p:spPr bwMode="auto">
                <a:xfrm>
                  <a:off x="3100"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3" name="Line 406"/>
                <p:cNvSpPr>
                  <a:spLocks noChangeShapeType="1"/>
                </p:cNvSpPr>
                <p:nvPr>
                  <p:custDataLst>
                    <p:tags r:id="rId246"/>
                  </p:custDataLst>
                </p:nvPr>
              </p:nvSpPr>
              <p:spPr bwMode="auto">
                <a:xfrm>
                  <a:off x="3171"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4" name="Line 407"/>
                <p:cNvSpPr>
                  <a:spLocks noChangeShapeType="1"/>
                </p:cNvSpPr>
                <p:nvPr>
                  <p:custDataLst>
                    <p:tags r:id="rId247"/>
                  </p:custDataLst>
                </p:nvPr>
              </p:nvSpPr>
              <p:spPr bwMode="auto">
                <a:xfrm>
                  <a:off x="3243" y="3126"/>
                  <a:ext cx="36"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5" name="Line 408"/>
                <p:cNvSpPr>
                  <a:spLocks noChangeShapeType="1"/>
                </p:cNvSpPr>
                <p:nvPr>
                  <p:custDataLst>
                    <p:tags r:id="rId248"/>
                  </p:custDataLst>
                </p:nvPr>
              </p:nvSpPr>
              <p:spPr bwMode="auto">
                <a:xfrm>
                  <a:off x="3314"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6" name="Line 409"/>
                <p:cNvSpPr>
                  <a:spLocks noChangeShapeType="1"/>
                </p:cNvSpPr>
                <p:nvPr>
                  <p:custDataLst>
                    <p:tags r:id="rId249"/>
                  </p:custDataLst>
                </p:nvPr>
              </p:nvSpPr>
              <p:spPr bwMode="auto">
                <a:xfrm>
                  <a:off x="3385"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7" name="Line 410"/>
                <p:cNvSpPr>
                  <a:spLocks noChangeShapeType="1"/>
                </p:cNvSpPr>
                <p:nvPr>
                  <p:custDataLst>
                    <p:tags r:id="rId250"/>
                  </p:custDataLst>
                </p:nvPr>
              </p:nvSpPr>
              <p:spPr bwMode="auto">
                <a:xfrm>
                  <a:off x="3456"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8" name="Line 411"/>
                <p:cNvSpPr>
                  <a:spLocks noChangeShapeType="1"/>
                </p:cNvSpPr>
                <p:nvPr>
                  <p:custDataLst>
                    <p:tags r:id="rId251"/>
                  </p:custDataLst>
                </p:nvPr>
              </p:nvSpPr>
              <p:spPr bwMode="auto">
                <a:xfrm>
                  <a:off x="3528" y="3126"/>
                  <a:ext cx="36"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79" name="Line 412"/>
                <p:cNvSpPr>
                  <a:spLocks noChangeShapeType="1"/>
                </p:cNvSpPr>
                <p:nvPr>
                  <p:custDataLst>
                    <p:tags r:id="rId252"/>
                  </p:custDataLst>
                </p:nvPr>
              </p:nvSpPr>
              <p:spPr bwMode="auto">
                <a:xfrm>
                  <a:off x="3599" y="3126"/>
                  <a:ext cx="36"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0" name="Line 413"/>
                <p:cNvSpPr>
                  <a:spLocks noChangeShapeType="1"/>
                </p:cNvSpPr>
                <p:nvPr>
                  <p:custDataLst>
                    <p:tags r:id="rId253"/>
                  </p:custDataLst>
                </p:nvPr>
              </p:nvSpPr>
              <p:spPr bwMode="auto">
                <a:xfrm>
                  <a:off x="3670" y="3126"/>
                  <a:ext cx="36"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1" name="Line 414"/>
                <p:cNvSpPr>
                  <a:spLocks noChangeShapeType="1"/>
                </p:cNvSpPr>
                <p:nvPr>
                  <p:custDataLst>
                    <p:tags r:id="rId254"/>
                  </p:custDataLst>
                </p:nvPr>
              </p:nvSpPr>
              <p:spPr bwMode="auto">
                <a:xfrm>
                  <a:off x="3741" y="3126"/>
                  <a:ext cx="36"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2" name="Line 415"/>
                <p:cNvSpPr>
                  <a:spLocks noChangeShapeType="1"/>
                </p:cNvSpPr>
                <p:nvPr>
                  <p:custDataLst>
                    <p:tags r:id="rId255"/>
                  </p:custDataLst>
                </p:nvPr>
              </p:nvSpPr>
              <p:spPr bwMode="auto">
                <a:xfrm>
                  <a:off x="3812"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3" name="Line 416"/>
                <p:cNvSpPr>
                  <a:spLocks noChangeShapeType="1"/>
                </p:cNvSpPr>
                <p:nvPr>
                  <p:custDataLst>
                    <p:tags r:id="rId256"/>
                  </p:custDataLst>
                </p:nvPr>
              </p:nvSpPr>
              <p:spPr bwMode="auto">
                <a:xfrm>
                  <a:off x="3884" y="3126"/>
                  <a:ext cx="36"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4" name="Line 417"/>
                <p:cNvSpPr>
                  <a:spLocks noChangeShapeType="1"/>
                </p:cNvSpPr>
                <p:nvPr>
                  <p:custDataLst>
                    <p:tags r:id="rId257"/>
                  </p:custDataLst>
                </p:nvPr>
              </p:nvSpPr>
              <p:spPr bwMode="auto">
                <a:xfrm>
                  <a:off x="3955" y="3126"/>
                  <a:ext cx="36"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5" name="Line 418"/>
                <p:cNvSpPr>
                  <a:spLocks noChangeShapeType="1"/>
                </p:cNvSpPr>
                <p:nvPr>
                  <p:custDataLst>
                    <p:tags r:id="rId258"/>
                  </p:custDataLst>
                </p:nvPr>
              </p:nvSpPr>
              <p:spPr bwMode="auto">
                <a:xfrm>
                  <a:off x="4026" y="3126"/>
                  <a:ext cx="36"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6" name="Line 419"/>
                <p:cNvSpPr>
                  <a:spLocks noChangeShapeType="1"/>
                </p:cNvSpPr>
                <p:nvPr>
                  <p:custDataLst>
                    <p:tags r:id="rId259"/>
                  </p:custDataLst>
                </p:nvPr>
              </p:nvSpPr>
              <p:spPr bwMode="auto">
                <a:xfrm>
                  <a:off x="4097" y="3126"/>
                  <a:ext cx="36"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7" name="Line 420"/>
                <p:cNvSpPr>
                  <a:spLocks noChangeShapeType="1"/>
                </p:cNvSpPr>
                <p:nvPr>
                  <p:custDataLst>
                    <p:tags r:id="rId260"/>
                  </p:custDataLst>
                </p:nvPr>
              </p:nvSpPr>
              <p:spPr bwMode="auto">
                <a:xfrm>
                  <a:off x="4170"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8" name="Line 421"/>
                <p:cNvSpPr>
                  <a:spLocks noChangeShapeType="1"/>
                </p:cNvSpPr>
                <p:nvPr>
                  <p:custDataLst>
                    <p:tags r:id="rId261"/>
                  </p:custDataLst>
                </p:nvPr>
              </p:nvSpPr>
              <p:spPr bwMode="auto">
                <a:xfrm>
                  <a:off x="4241"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9" name="Line 422"/>
                <p:cNvSpPr>
                  <a:spLocks noChangeShapeType="1"/>
                </p:cNvSpPr>
                <p:nvPr>
                  <p:custDataLst>
                    <p:tags r:id="rId262"/>
                  </p:custDataLst>
                </p:nvPr>
              </p:nvSpPr>
              <p:spPr bwMode="auto">
                <a:xfrm>
                  <a:off x="4311" y="3126"/>
                  <a:ext cx="36"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0" name="Line 423"/>
                <p:cNvSpPr>
                  <a:spLocks noChangeShapeType="1"/>
                </p:cNvSpPr>
                <p:nvPr>
                  <p:custDataLst>
                    <p:tags r:id="rId263"/>
                  </p:custDataLst>
                </p:nvPr>
              </p:nvSpPr>
              <p:spPr bwMode="auto">
                <a:xfrm>
                  <a:off x="4382" y="3126"/>
                  <a:ext cx="36"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1" name="Line 424"/>
                <p:cNvSpPr>
                  <a:spLocks noChangeShapeType="1"/>
                </p:cNvSpPr>
                <p:nvPr>
                  <p:custDataLst>
                    <p:tags r:id="rId264"/>
                  </p:custDataLst>
                </p:nvPr>
              </p:nvSpPr>
              <p:spPr bwMode="auto">
                <a:xfrm>
                  <a:off x="4455"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2" name="Line 425"/>
                <p:cNvSpPr>
                  <a:spLocks noChangeShapeType="1"/>
                </p:cNvSpPr>
                <p:nvPr>
                  <p:custDataLst>
                    <p:tags r:id="rId265"/>
                  </p:custDataLst>
                </p:nvPr>
              </p:nvSpPr>
              <p:spPr bwMode="auto">
                <a:xfrm>
                  <a:off x="4526"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sp>
              <p:nvSpPr>
                <p:cNvPr id="693" name="Line 426"/>
                <p:cNvSpPr>
                  <a:spLocks noChangeShapeType="1"/>
                </p:cNvSpPr>
                <p:nvPr>
                  <p:custDataLst>
                    <p:tags r:id="rId266"/>
                  </p:custDataLst>
                </p:nvPr>
              </p:nvSpPr>
              <p:spPr bwMode="auto">
                <a:xfrm>
                  <a:off x="4597" y="3126"/>
                  <a:ext cx="35" cy="0"/>
                </a:xfrm>
                <a:prstGeom prst="line">
                  <a:avLst/>
                </a:prstGeom>
                <a:noFill/>
                <a:ln w="12700" cap="rnd">
                  <a:solidFill>
                    <a:srgbClr val="8A8C8E"/>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470" name="Text Box 438"/>
              <p:cNvSpPr txBox="1">
                <a:spLocks noChangeArrowheads="1"/>
              </p:cNvSpPr>
              <p:nvPr>
                <p:custDataLst>
                  <p:tags r:id="rId47"/>
                </p:custDataLst>
              </p:nvPr>
            </p:nvSpPr>
            <p:spPr bwMode="auto">
              <a:xfrm>
                <a:off x="1695" y="9050"/>
                <a:ext cx="1868" cy="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defRPr>
                </a:lvl1pPr>
                <a:lvl2pPr marL="742950" indent="-285750" eaLnBrk="0" hangingPunct="0">
                  <a:defRPr b="1" baseline="-25000">
                    <a:solidFill>
                      <a:schemeClr val="tx1"/>
                    </a:solidFill>
                    <a:latin typeface="Arial" panose="020B0604020202020204" pitchFamily="34" charset="0"/>
                  </a:defRPr>
                </a:lvl2pPr>
                <a:lvl3pPr marL="1143000" indent="-228600" eaLnBrk="0" hangingPunct="0">
                  <a:defRPr b="1" baseline="-25000">
                    <a:solidFill>
                      <a:schemeClr val="tx1"/>
                    </a:solidFill>
                    <a:latin typeface="Arial" panose="020B0604020202020204" pitchFamily="34" charset="0"/>
                  </a:defRPr>
                </a:lvl3pPr>
                <a:lvl4pPr marL="1600200" indent="-228600" eaLnBrk="0" hangingPunct="0">
                  <a:defRPr b="1" baseline="-25000">
                    <a:solidFill>
                      <a:schemeClr val="tx1"/>
                    </a:solidFill>
                    <a:latin typeface="Arial" panose="020B0604020202020204" pitchFamily="34" charset="0"/>
                  </a:defRPr>
                </a:lvl4pPr>
                <a:lvl5pPr marL="2057400" indent="-228600" eaLnBrk="0" hangingPunct="0">
                  <a:defRPr b="1"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1"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1"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1"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1" baseline="-25000">
                    <a:solidFill>
                      <a:schemeClr val="tx1"/>
                    </a:solidFill>
                    <a:latin typeface="Arial" panose="020B0604020202020204" pitchFamily="34" charset="0"/>
                  </a:defRPr>
                </a:lvl9pPr>
              </a:lstStyle>
              <a:p>
                <a:pPr algn="l"/>
                <a:r>
                  <a:rPr lang="en-US" altLang="uk-UA" sz="1600" baseline="0" dirty="0">
                    <a:solidFill>
                      <a:schemeClr val="accent2"/>
                    </a:solidFill>
                  </a:rPr>
                  <a:t>2022</a:t>
                </a:r>
                <a:endParaRPr lang="en-US" altLang="uk-UA" sz="1600" b="0" baseline="0" dirty="0">
                  <a:solidFill>
                    <a:schemeClr val="accent2"/>
                  </a:solidFill>
                  <a:ea typeface="굴림" charset="-127"/>
                </a:endParaRPr>
              </a:p>
            </p:txBody>
          </p:sp>
          <p:grpSp>
            <p:nvGrpSpPr>
              <p:cNvPr id="471" name="Group 456"/>
              <p:cNvGrpSpPr/>
              <p:nvPr/>
            </p:nvGrpSpPr>
            <p:grpSpPr bwMode="auto">
              <a:xfrm>
                <a:off x="3735" y="7410"/>
                <a:ext cx="705" cy="705"/>
                <a:chOff x="2561" y="1793"/>
                <a:chExt cx="406" cy="406"/>
              </a:xfrm>
            </p:grpSpPr>
            <p:sp>
              <p:nvSpPr>
                <p:cNvPr id="484" name="Oval 454"/>
                <p:cNvSpPr>
                  <a:spLocks noChangeArrowheads="1"/>
                </p:cNvSpPr>
                <p:nvPr>
                  <p:custDataLst>
                    <p:tags r:id="rId57"/>
                  </p:custDataLst>
                </p:nvPr>
              </p:nvSpPr>
              <p:spPr bwMode="auto">
                <a:xfrm>
                  <a:off x="2561" y="1793"/>
                  <a:ext cx="406" cy="406"/>
                </a:xfrm>
                <a:prstGeom prst="ellipse">
                  <a:avLst/>
                </a:prstGeom>
                <a:gradFill rotWithShape="1">
                  <a:gsLst>
                    <a:gs pos="0">
                      <a:schemeClr val="accent2"/>
                    </a:gs>
                    <a:gs pos="100000">
                      <a:schemeClr val="accent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sp>
              <p:nvSpPr>
                <p:cNvPr id="485" name="Oval 455"/>
                <p:cNvSpPr>
                  <a:spLocks noChangeArrowheads="1"/>
                </p:cNvSpPr>
                <p:nvPr>
                  <p:custDataLst>
                    <p:tags r:id="rId58"/>
                  </p:custDataLst>
                </p:nvPr>
              </p:nvSpPr>
              <p:spPr bwMode="auto">
                <a:xfrm>
                  <a:off x="2592" y="1824"/>
                  <a:ext cx="345" cy="345"/>
                </a:xfrm>
                <a:prstGeom prst="ellipse">
                  <a:avLst/>
                </a:prstGeom>
                <a:gradFill rotWithShape="1">
                  <a:gsLst>
                    <a:gs pos="0">
                      <a:schemeClr val="accent1"/>
                    </a:gs>
                    <a:gs pos="100000">
                      <a:schemeClr val="accent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grpSp>
          <p:grpSp>
            <p:nvGrpSpPr>
              <p:cNvPr id="472" name="Group 458"/>
              <p:cNvGrpSpPr/>
              <p:nvPr/>
            </p:nvGrpSpPr>
            <p:grpSpPr bwMode="auto">
              <a:xfrm>
                <a:off x="5625" y="6869"/>
                <a:ext cx="705" cy="705"/>
                <a:chOff x="2544" y="2259"/>
                <a:chExt cx="406" cy="406"/>
              </a:xfrm>
            </p:grpSpPr>
            <p:sp>
              <p:nvSpPr>
                <p:cNvPr id="482" name="Oval 459"/>
                <p:cNvSpPr>
                  <a:spLocks noChangeArrowheads="1"/>
                </p:cNvSpPr>
                <p:nvPr>
                  <p:custDataLst>
                    <p:tags r:id="rId55"/>
                  </p:custDataLst>
                </p:nvPr>
              </p:nvSpPr>
              <p:spPr bwMode="auto">
                <a:xfrm>
                  <a:off x="2544" y="2259"/>
                  <a:ext cx="406" cy="406"/>
                </a:xfrm>
                <a:prstGeom prst="ellipse">
                  <a:avLst/>
                </a:prstGeom>
                <a:gradFill rotWithShape="1">
                  <a:gsLst>
                    <a:gs pos="0">
                      <a:schemeClr val="accent2"/>
                    </a:gs>
                    <a:gs pos="100000">
                      <a:schemeClr val="accent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sp>
              <p:nvSpPr>
                <p:cNvPr id="483" name="Oval 460"/>
                <p:cNvSpPr>
                  <a:spLocks noChangeArrowheads="1"/>
                </p:cNvSpPr>
                <p:nvPr>
                  <p:custDataLst>
                    <p:tags r:id="rId56"/>
                  </p:custDataLst>
                </p:nvPr>
              </p:nvSpPr>
              <p:spPr bwMode="auto">
                <a:xfrm>
                  <a:off x="2569" y="2271"/>
                  <a:ext cx="345" cy="345"/>
                </a:xfrm>
                <a:prstGeom prst="ellipse">
                  <a:avLst/>
                </a:prstGeom>
                <a:gradFill rotWithShape="1">
                  <a:gsLst>
                    <a:gs pos="0">
                      <a:schemeClr val="accent1"/>
                    </a:gs>
                    <a:gs pos="100000">
                      <a:schemeClr val="accent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grpSp>
          <p:grpSp>
            <p:nvGrpSpPr>
              <p:cNvPr id="473" name="Group 479"/>
              <p:cNvGrpSpPr/>
              <p:nvPr/>
            </p:nvGrpSpPr>
            <p:grpSpPr bwMode="auto">
              <a:xfrm>
                <a:off x="9453" y="3745"/>
                <a:ext cx="2547" cy="1560"/>
                <a:chOff x="3781" y="1498"/>
                <a:chExt cx="1019" cy="624"/>
              </a:xfrm>
            </p:grpSpPr>
            <p:sp>
              <p:nvSpPr>
                <p:cNvPr id="480" name="Freeform 474"/>
                <p:cNvSpPr/>
                <p:nvPr>
                  <p:custDataLst>
                    <p:tags r:id="rId53"/>
                  </p:custDataLst>
                </p:nvPr>
              </p:nvSpPr>
              <p:spPr bwMode="auto">
                <a:xfrm>
                  <a:off x="3781" y="1501"/>
                  <a:ext cx="839" cy="621"/>
                </a:xfrm>
                <a:custGeom>
                  <a:avLst/>
                  <a:gdLst>
                    <a:gd name="T0" fmla="*/ 38 w 1234"/>
                    <a:gd name="T1" fmla="*/ 423 h 912"/>
                    <a:gd name="T2" fmla="*/ 0 w 1234"/>
                    <a:gd name="T3" fmla="*/ 368 h 912"/>
                    <a:gd name="T4" fmla="*/ 532 w 1234"/>
                    <a:gd name="T5" fmla="*/ 0 h 912"/>
                    <a:gd name="T6" fmla="*/ 570 w 1234"/>
                    <a:gd name="T7" fmla="*/ 54 h 912"/>
                    <a:gd name="T8" fmla="*/ 38 w 1234"/>
                    <a:gd name="T9" fmla="*/ 423 h 912"/>
                    <a:gd name="T10" fmla="*/ 0 60000 65536"/>
                    <a:gd name="T11" fmla="*/ 0 60000 65536"/>
                    <a:gd name="T12" fmla="*/ 0 60000 65536"/>
                    <a:gd name="T13" fmla="*/ 0 60000 65536"/>
                    <a:gd name="T14" fmla="*/ 0 60000 65536"/>
                    <a:gd name="T15" fmla="*/ 0 w 1234"/>
                    <a:gd name="T16" fmla="*/ 0 h 912"/>
                    <a:gd name="T17" fmla="*/ 1234 w 1234"/>
                    <a:gd name="T18" fmla="*/ 912 h 912"/>
                  </a:gdLst>
                  <a:ahLst/>
                  <a:cxnLst>
                    <a:cxn ang="T10">
                      <a:pos x="T0" y="T1"/>
                    </a:cxn>
                    <a:cxn ang="T11">
                      <a:pos x="T2" y="T3"/>
                    </a:cxn>
                    <a:cxn ang="T12">
                      <a:pos x="T4" y="T5"/>
                    </a:cxn>
                    <a:cxn ang="T13">
                      <a:pos x="T6" y="T7"/>
                    </a:cxn>
                    <a:cxn ang="T14">
                      <a:pos x="T8" y="T9"/>
                    </a:cxn>
                  </a:cxnLst>
                  <a:rect l="T15" t="T16" r="T17" b="T18"/>
                  <a:pathLst>
                    <a:path w="1234" h="912">
                      <a:moveTo>
                        <a:pt x="82" y="912"/>
                      </a:moveTo>
                      <a:lnTo>
                        <a:pt x="0" y="794"/>
                      </a:lnTo>
                      <a:lnTo>
                        <a:pt x="1152" y="0"/>
                      </a:lnTo>
                      <a:lnTo>
                        <a:pt x="1234" y="118"/>
                      </a:lnTo>
                      <a:lnTo>
                        <a:pt x="82" y="912"/>
                      </a:lnTo>
                      <a:close/>
                    </a:path>
                  </a:pathLst>
                </a:custGeom>
                <a:gradFill>
                  <a:gsLst>
                    <a:gs pos="0">
                      <a:srgbClr val="0082B6"/>
                    </a:gs>
                    <a:gs pos="100000">
                      <a:schemeClr val="tx2"/>
                    </a:gs>
                  </a:gsLst>
                  <a:lin ang="0" scaled="0"/>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sp>
              <p:nvSpPr>
                <p:cNvPr id="481" name="AutoShape 478"/>
                <p:cNvSpPr>
                  <a:spLocks noChangeArrowheads="1"/>
                </p:cNvSpPr>
                <p:nvPr>
                  <p:custDataLst>
                    <p:tags r:id="rId54"/>
                  </p:custDataLst>
                </p:nvPr>
              </p:nvSpPr>
              <p:spPr bwMode="auto">
                <a:xfrm rot="-2093221">
                  <a:off x="4368" y="1498"/>
                  <a:ext cx="432" cy="96"/>
                </a:xfrm>
                <a:prstGeom prst="homePlate">
                  <a:avLst>
                    <a:gd name="adj" fmla="val 216625"/>
                  </a:avLst>
                </a:prstGeom>
                <a:gradFill>
                  <a:gsLst>
                    <a:gs pos="0">
                      <a:srgbClr val="066CA3"/>
                    </a:gs>
                    <a:gs pos="100000">
                      <a:schemeClr val="tx2"/>
                    </a:gs>
                  </a:gsLst>
                  <a:lin ang="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grpSp>
          <p:grpSp>
            <p:nvGrpSpPr>
              <p:cNvPr id="474" name="Group 461"/>
              <p:cNvGrpSpPr/>
              <p:nvPr/>
            </p:nvGrpSpPr>
            <p:grpSpPr bwMode="auto">
              <a:xfrm>
                <a:off x="9060" y="4380"/>
                <a:ext cx="1320" cy="1320"/>
                <a:chOff x="2561" y="1793"/>
                <a:chExt cx="406" cy="406"/>
              </a:xfrm>
            </p:grpSpPr>
            <p:sp>
              <p:nvSpPr>
                <p:cNvPr id="478" name="Oval 462"/>
                <p:cNvSpPr>
                  <a:spLocks noChangeArrowheads="1"/>
                </p:cNvSpPr>
                <p:nvPr>
                  <p:custDataLst>
                    <p:tags r:id="rId51"/>
                  </p:custDataLst>
                </p:nvPr>
              </p:nvSpPr>
              <p:spPr bwMode="auto">
                <a:xfrm>
                  <a:off x="2561" y="1793"/>
                  <a:ext cx="406" cy="406"/>
                </a:xfrm>
                <a:prstGeom prst="ellipse">
                  <a:avLst/>
                </a:prstGeom>
                <a:gradFill rotWithShape="1">
                  <a:gsLst>
                    <a:gs pos="0">
                      <a:schemeClr val="tx2"/>
                    </a:gs>
                    <a:gs pos="100000">
                      <a:schemeClr val="tx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sp>
              <p:nvSpPr>
                <p:cNvPr id="479" name="Oval 463"/>
                <p:cNvSpPr>
                  <a:spLocks noChangeArrowheads="1"/>
                </p:cNvSpPr>
                <p:nvPr>
                  <p:custDataLst>
                    <p:tags r:id="rId52"/>
                  </p:custDataLst>
                </p:nvPr>
              </p:nvSpPr>
              <p:spPr bwMode="auto">
                <a:xfrm>
                  <a:off x="2592" y="1824"/>
                  <a:ext cx="345" cy="345"/>
                </a:xfrm>
                <a:prstGeom prst="ellipse">
                  <a:avLst/>
                </a:prstGeom>
                <a:gradFill rotWithShape="1">
                  <a:gsLst>
                    <a:gs pos="0">
                      <a:srgbClr val="066CA3"/>
                    </a:gs>
                    <a:gs pos="100000">
                      <a:schemeClr val="tx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grpSp>
          <p:sp>
            <p:nvSpPr>
              <p:cNvPr id="475" name="Freeform 192"/>
              <p:cNvSpPr/>
              <p:nvPr>
                <p:custDataLst>
                  <p:tags r:id="rId48"/>
                </p:custDataLst>
              </p:nvPr>
            </p:nvSpPr>
            <p:spPr bwMode="auto">
              <a:xfrm>
                <a:off x="1928" y="3360"/>
                <a:ext cx="10920" cy="5923"/>
              </a:xfrm>
              <a:custGeom>
                <a:avLst/>
                <a:gdLst>
                  <a:gd name="T0" fmla="*/ 2147483647 w 6294"/>
                  <a:gd name="T1" fmla="*/ 2147483647 h 3414"/>
                  <a:gd name="T2" fmla="*/ 2147483647 w 6294"/>
                  <a:gd name="T3" fmla="*/ 2147483647 h 3414"/>
                  <a:gd name="T4" fmla="*/ 2147483647 w 6294"/>
                  <a:gd name="T5" fmla="*/ 2147483647 h 3414"/>
                  <a:gd name="T6" fmla="*/ 313155079 w 6294"/>
                  <a:gd name="T7" fmla="*/ 2147483647 h 3414"/>
                  <a:gd name="T8" fmla="*/ 313155079 w 6294"/>
                  <a:gd name="T9" fmla="*/ 492670936 h 3414"/>
                  <a:gd name="T10" fmla="*/ 453953228 w 6294"/>
                  <a:gd name="T11" fmla="*/ 492670936 h 3414"/>
                  <a:gd name="T12" fmla="*/ 225762523 w 6294"/>
                  <a:gd name="T13" fmla="*/ 0 h 3414"/>
                  <a:gd name="T14" fmla="*/ 0 w 6294"/>
                  <a:gd name="T15" fmla="*/ 492670936 h 3414"/>
                  <a:gd name="T16" fmla="*/ 138371104 w 6294"/>
                  <a:gd name="T17" fmla="*/ 492670936 h 3414"/>
                  <a:gd name="T18" fmla="*/ 138371104 w 6294"/>
                  <a:gd name="T19" fmla="*/ 2147483647 h 3414"/>
                  <a:gd name="T20" fmla="*/ 138371104 w 6294"/>
                  <a:gd name="T21" fmla="*/ 2147483647 h 3414"/>
                  <a:gd name="T22" fmla="*/ 371416002 w 6294"/>
                  <a:gd name="T23" fmla="*/ 2147483647 h 3414"/>
                  <a:gd name="T24" fmla="*/ 2147483647 w 6294"/>
                  <a:gd name="T25" fmla="*/ 2147483647 h 3414"/>
                  <a:gd name="T26" fmla="*/ 2147483647 w 6294"/>
                  <a:gd name="T27" fmla="*/ 2147483647 h 3414"/>
                  <a:gd name="T28" fmla="*/ 2147483647 w 6294"/>
                  <a:gd name="T29" fmla="*/ 2147483647 h 34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294"/>
                  <a:gd name="T46" fmla="*/ 0 h 3414"/>
                  <a:gd name="T47" fmla="*/ 6294 w 6294"/>
                  <a:gd name="T48" fmla="*/ 3414 h 34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294" h="3414">
                    <a:moveTo>
                      <a:pt x="6294" y="3228"/>
                    </a:moveTo>
                    <a:lnTo>
                      <a:pt x="5888" y="3040"/>
                    </a:lnTo>
                    <a:lnTo>
                      <a:pt x="5888" y="3158"/>
                    </a:lnTo>
                    <a:lnTo>
                      <a:pt x="258" y="3158"/>
                    </a:lnTo>
                    <a:lnTo>
                      <a:pt x="258" y="406"/>
                    </a:lnTo>
                    <a:lnTo>
                      <a:pt x="374" y="406"/>
                    </a:lnTo>
                    <a:lnTo>
                      <a:pt x="186" y="0"/>
                    </a:lnTo>
                    <a:lnTo>
                      <a:pt x="0" y="406"/>
                    </a:lnTo>
                    <a:lnTo>
                      <a:pt x="114" y="406"/>
                    </a:lnTo>
                    <a:lnTo>
                      <a:pt x="114" y="3110"/>
                    </a:lnTo>
                    <a:lnTo>
                      <a:pt x="114" y="3302"/>
                    </a:lnTo>
                    <a:lnTo>
                      <a:pt x="306" y="3302"/>
                    </a:lnTo>
                    <a:lnTo>
                      <a:pt x="5888" y="3302"/>
                    </a:lnTo>
                    <a:lnTo>
                      <a:pt x="5888" y="3414"/>
                    </a:lnTo>
                    <a:lnTo>
                      <a:pt x="6294" y="322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sp>
            <p:nvSpPr>
              <p:cNvPr id="476" name="Text Box 476"/>
              <p:cNvSpPr txBox="1">
                <a:spLocks noChangeArrowheads="1"/>
              </p:cNvSpPr>
              <p:nvPr>
                <p:custDataLst>
                  <p:tags r:id="rId49"/>
                </p:custDataLst>
              </p:nvPr>
            </p:nvSpPr>
            <p:spPr bwMode="auto">
              <a:xfrm>
                <a:off x="9028" y="4598"/>
                <a:ext cx="1687" cy="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defRPr>
                </a:lvl1pPr>
                <a:lvl2pPr marL="742950" indent="-285750" eaLnBrk="0" hangingPunct="0">
                  <a:defRPr b="1" baseline="-25000">
                    <a:solidFill>
                      <a:schemeClr val="tx1"/>
                    </a:solidFill>
                    <a:latin typeface="Arial" panose="020B0604020202020204" pitchFamily="34" charset="0"/>
                  </a:defRPr>
                </a:lvl2pPr>
                <a:lvl3pPr marL="1143000" indent="-228600" eaLnBrk="0" hangingPunct="0">
                  <a:defRPr b="1" baseline="-25000">
                    <a:solidFill>
                      <a:schemeClr val="tx1"/>
                    </a:solidFill>
                    <a:latin typeface="Arial" panose="020B0604020202020204" pitchFamily="34" charset="0"/>
                  </a:defRPr>
                </a:lvl3pPr>
                <a:lvl4pPr marL="1600200" indent="-228600" eaLnBrk="0" hangingPunct="0">
                  <a:defRPr b="1" baseline="-25000">
                    <a:solidFill>
                      <a:schemeClr val="tx1"/>
                    </a:solidFill>
                    <a:latin typeface="Arial" panose="020B0604020202020204" pitchFamily="34" charset="0"/>
                  </a:defRPr>
                </a:lvl4pPr>
                <a:lvl5pPr marL="2057400" indent="-228600" eaLnBrk="0" hangingPunct="0">
                  <a:defRPr b="1"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1"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1"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1"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1" baseline="-25000">
                    <a:solidFill>
                      <a:schemeClr val="tx1"/>
                    </a:solidFill>
                    <a:latin typeface="Arial" panose="020B0604020202020204" pitchFamily="34" charset="0"/>
                  </a:defRPr>
                </a:lvl9pPr>
              </a:lstStyle>
              <a:p>
                <a:pPr algn="l"/>
                <a:r>
                  <a:rPr lang="uk-UA" altLang="ko-KR" baseline="0" dirty="0">
                    <a:solidFill>
                      <a:schemeClr val="bg1"/>
                    </a:solidFill>
                  </a:rPr>
                  <a:t>98%</a:t>
                </a:r>
                <a:endParaRPr lang="uk-UA" altLang="ko-KR" baseline="0" dirty="0">
                  <a:solidFill>
                    <a:schemeClr val="bg1"/>
                  </a:solidFill>
                  <a:ea typeface="굴림" charset="-127"/>
                </a:endParaRPr>
              </a:p>
            </p:txBody>
          </p:sp>
          <p:sp>
            <p:nvSpPr>
              <p:cNvPr id="477" name="Text Box 477"/>
              <p:cNvSpPr txBox="1">
                <a:spLocks noChangeArrowheads="1"/>
              </p:cNvSpPr>
              <p:nvPr>
                <p:custDataLst>
                  <p:tags r:id="rId50"/>
                </p:custDataLst>
              </p:nvPr>
            </p:nvSpPr>
            <p:spPr bwMode="auto">
              <a:xfrm>
                <a:off x="4745" y="2753"/>
                <a:ext cx="4465" cy="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defRPr>
                </a:lvl1pPr>
                <a:lvl2pPr marL="742950" indent="-285750" eaLnBrk="0" hangingPunct="0">
                  <a:defRPr b="1" baseline="-25000">
                    <a:solidFill>
                      <a:schemeClr val="tx1"/>
                    </a:solidFill>
                    <a:latin typeface="Arial" panose="020B0604020202020204" pitchFamily="34" charset="0"/>
                  </a:defRPr>
                </a:lvl2pPr>
                <a:lvl3pPr marL="1143000" indent="-228600" eaLnBrk="0" hangingPunct="0">
                  <a:defRPr b="1" baseline="-25000">
                    <a:solidFill>
                      <a:schemeClr val="tx1"/>
                    </a:solidFill>
                    <a:latin typeface="Arial" panose="020B0604020202020204" pitchFamily="34" charset="0"/>
                  </a:defRPr>
                </a:lvl3pPr>
                <a:lvl4pPr marL="1600200" indent="-228600" eaLnBrk="0" hangingPunct="0">
                  <a:defRPr b="1" baseline="-25000">
                    <a:solidFill>
                      <a:schemeClr val="tx1"/>
                    </a:solidFill>
                    <a:latin typeface="Arial" panose="020B0604020202020204" pitchFamily="34" charset="0"/>
                  </a:defRPr>
                </a:lvl4pPr>
                <a:lvl5pPr marL="2057400" indent="-228600" eaLnBrk="0" hangingPunct="0">
                  <a:defRPr b="1"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1"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1"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1"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1" baseline="-25000">
                    <a:solidFill>
                      <a:schemeClr val="tx1"/>
                    </a:solidFill>
                    <a:latin typeface="Arial" panose="020B0604020202020204" pitchFamily="34" charset="0"/>
                  </a:defRPr>
                </a:lvl9pPr>
              </a:lstStyle>
              <a:p>
                <a:pPr algn="dist"/>
                <a:r>
                  <a:rPr lang="zh-CN" baseline="0" dirty="0">
                    <a:solidFill>
                      <a:schemeClr val="accent2"/>
                    </a:solidFill>
                    <a:latin typeface="微软雅黑" panose="020B0503020204020204" pitchFamily="34" charset="-122"/>
                    <a:ea typeface="微软雅黑" panose="020B0503020204020204" pitchFamily="34" charset="-122"/>
                  </a:rPr>
                  <a:t>市场规划图</a:t>
                </a:r>
                <a:endParaRPr lang="zh-CN" sz="1400" b="0" baseline="0" dirty="0">
                  <a:solidFill>
                    <a:schemeClr val="accent2"/>
                  </a:solidFill>
                  <a:latin typeface="微软雅黑" panose="020B0503020204020204" pitchFamily="34" charset="-122"/>
                  <a:ea typeface="微软雅黑" panose="020B0503020204020204" pitchFamily="34" charset="-122"/>
                </a:endParaRPr>
              </a:p>
            </p:txBody>
          </p:sp>
        </p:grpSp>
        <p:sp>
          <p:nvSpPr>
            <p:cNvPr id="461" name="Text Box 438"/>
            <p:cNvSpPr txBox="1">
              <a:spLocks noChangeArrowheads="1"/>
            </p:cNvSpPr>
            <p:nvPr>
              <p:custDataLst>
                <p:tags r:id="rId40"/>
              </p:custDataLst>
            </p:nvPr>
          </p:nvSpPr>
          <p:spPr bwMode="auto">
            <a:xfrm>
              <a:off x="1688" y="9733"/>
              <a:ext cx="1415"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defRPr>
              </a:lvl1pPr>
              <a:lvl2pPr marL="742950" indent="-285750" eaLnBrk="0" hangingPunct="0">
                <a:defRPr b="1" baseline="-25000">
                  <a:solidFill>
                    <a:schemeClr val="tx1"/>
                  </a:solidFill>
                  <a:latin typeface="Arial" panose="020B0604020202020204" pitchFamily="34" charset="0"/>
                </a:defRPr>
              </a:lvl2pPr>
              <a:lvl3pPr marL="1143000" indent="-228600" eaLnBrk="0" hangingPunct="0">
                <a:defRPr b="1" baseline="-25000">
                  <a:solidFill>
                    <a:schemeClr val="tx1"/>
                  </a:solidFill>
                  <a:latin typeface="Arial" panose="020B0604020202020204" pitchFamily="34" charset="0"/>
                </a:defRPr>
              </a:lvl3pPr>
              <a:lvl4pPr marL="1600200" indent="-228600" eaLnBrk="0" hangingPunct="0">
                <a:defRPr b="1" baseline="-25000">
                  <a:solidFill>
                    <a:schemeClr val="tx1"/>
                  </a:solidFill>
                  <a:latin typeface="Arial" panose="020B0604020202020204" pitchFamily="34" charset="0"/>
                </a:defRPr>
              </a:lvl4pPr>
              <a:lvl5pPr marL="2057400" indent="-228600" eaLnBrk="0" hangingPunct="0">
                <a:defRPr b="1"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1"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1"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1"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1" baseline="-25000">
                  <a:solidFill>
                    <a:schemeClr val="tx1"/>
                  </a:solidFill>
                  <a:latin typeface="Arial" panose="020B0604020202020204" pitchFamily="34" charset="0"/>
                </a:defRPr>
              </a:lvl9pPr>
            </a:lstStyle>
            <a:p>
              <a:pPr algn="l"/>
              <a:r>
                <a:rPr lang="en-US" altLang="uk-UA" sz="1600" baseline="0" dirty="0">
                  <a:solidFill>
                    <a:schemeClr val="accent2"/>
                  </a:solidFill>
                </a:rPr>
                <a:t>2023</a:t>
              </a:r>
              <a:endParaRPr lang="en-US" altLang="uk-UA" sz="1600" b="0" baseline="0" dirty="0">
                <a:solidFill>
                  <a:schemeClr val="accent2"/>
                </a:solidFill>
                <a:ea typeface="굴림" charset="-127"/>
              </a:endParaRPr>
            </a:p>
          </p:txBody>
        </p:sp>
        <p:sp>
          <p:nvSpPr>
            <p:cNvPr id="462" name="Text Box 438"/>
            <p:cNvSpPr txBox="1">
              <a:spLocks noChangeArrowheads="1"/>
            </p:cNvSpPr>
            <p:nvPr>
              <p:custDataLst>
                <p:tags r:id="rId41"/>
              </p:custDataLst>
            </p:nvPr>
          </p:nvSpPr>
          <p:spPr bwMode="auto">
            <a:xfrm>
              <a:off x="3155" y="9733"/>
              <a:ext cx="1612"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defRPr>
              </a:lvl1pPr>
              <a:lvl2pPr marL="742950" indent="-285750" eaLnBrk="0" hangingPunct="0">
                <a:defRPr b="1" baseline="-25000">
                  <a:solidFill>
                    <a:schemeClr val="tx1"/>
                  </a:solidFill>
                  <a:latin typeface="Arial" panose="020B0604020202020204" pitchFamily="34" charset="0"/>
                </a:defRPr>
              </a:lvl2pPr>
              <a:lvl3pPr marL="1143000" indent="-228600" eaLnBrk="0" hangingPunct="0">
                <a:defRPr b="1" baseline="-25000">
                  <a:solidFill>
                    <a:schemeClr val="tx1"/>
                  </a:solidFill>
                  <a:latin typeface="Arial" panose="020B0604020202020204" pitchFamily="34" charset="0"/>
                </a:defRPr>
              </a:lvl3pPr>
              <a:lvl4pPr marL="1600200" indent="-228600" eaLnBrk="0" hangingPunct="0">
                <a:defRPr b="1" baseline="-25000">
                  <a:solidFill>
                    <a:schemeClr val="tx1"/>
                  </a:solidFill>
                  <a:latin typeface="Arial" panose="020B0604020202020204" pitchFamily="34" charset="0"/>
                </a:defRPr>
              </a:lvl4pPr>
              <a:lvl5pPr marL="2057400" indent="-228600" eaLnBrk="0" hangingPunct="0">
                <a:defRPr b="1"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1"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1"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1"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1" baseline="-25000">
                  <a:solidFill>
                    <a:schemeClr val="tx1"/>
                  </a:solidFill>
                  <a:latin typeface="Arial" panose="020B0604020202020204" pitchFamily="34" charset="0"/>
                </a:defRPr>
              </a:lvl9pPr>
            </a:lstStyle>
            <a:p>
              <a:pPr algn="l"/>
              <a:r>
                <a:rPr lang="en-US" altLang="uk-UA" sz="1600" baseline="0" dirty="0">
                  <a:solidFill>
                    <a:schemeClr val="accent2"/>
                  </a:solidFill>
                </a:rPr>
                <a:t>2024</a:t>
              </a:r>
              <a:endParaRPr lang="en-US" altLang="uk-UA" sz="1600" b="0" baseline="0" dirty="0">
                <a:solidFill>
                  <a:schemeClr val="accent2"/>
                </a:solidFill>
                <a:ea typeface="굴림" charset="-127"/>
              </a:endParaRPr>
            </a:p>
          </p:txBody>
        </p:sp>
        <p:sp>
          <p:nvSpPr>
            <p:cNvPr id="463" name="Text Box 438"/>
            <p:cNvSpPr txBox="1">
              <a:spLocks noChangeArrowheads="1"/>
            </p:cNvSpPr>
            <p:nvPr>
              <p:custDataLst>
                <p:tags r:id="rId42"/>
              </p:custDataLst>
            </p:nvPr>
          </p:nvSpPr>
          <p:spPr bwMode="auto">
            <a:xfrm>
              <a:off x="4621" y="9733"/>
              <a:ext cx="1455"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defRPr>
              </a:lvl1pPr>
              <a:lvl2pPr marL="742950" indent="-285750" eaLnBrk="0" hangingPunct="0">
                <a:defRPr b="1" baseline="-25000">
                  <a:solidFill>
                    <a:schemeClr val="tx1"/>
                  </a:solidFill>
                  <a:latin typeface="Arial" panose="020B0604020202020204" pitchFamily="34" charset="0"/>
                </a:defRPr>
              </a:lvl2pPr>
              <a:lvl3pPr marL="1143000" indent="-228600" eaLnBrk="0" hangingPunct="0">
                <a:defRPr b="1" baseline="-25000">
                  <a:solidFill>
                    <a:schemeClr val="tx1"/>
                  </a:solidFill>
                  <a:latin typeface="Arial" panose="020B0604020202020204" pitchFamily="34" charset="0"/>
                </a:defRPr>
              </a:lvl3pPr>
              <a:lvl4pPr marL="1600200" indent="-228600" eaLnBrk="0" hangingPunct="0">
                <a:defRPr b="1" baseline="-25000">
                  <a:solidFill>
                    <a:schemeClr val="tx1"/>
                  </a:solidFill>
                  <a:latin typeface="Arial" panose="020B0604020202020204" pitchFamily="34" charset="0"/>
                </a:defRPr>
              </a:lvl4pPr>
              <a:lvl5pPr marL="2057400" indent="-228600" eaLnBrk="0" hangingPunct="0">
                <a:defRPr b="1"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1"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1"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1"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1" baseline="-25000">
                  <a:solidFill>
                    <a:schemeClr val="tx1"/>
                  </a:solidFill>
                  <a:latin typeface="Arial" panose="020B0604020202020204" pitchFamily="34" charset="0"/>
                </a:defRPr>
              </a:lvl9pPr>
            </a:lstStyle>
            <a:p>
              <a:pPr algn="l"/>
              <a:r>
                <a:rPr lang="en-US" altLang="uk-UA" sz="1600" baseline="0" dirty="0">
                  <a:solidFill>
                    <a:schemeClr val="accent2"/>
                  </a:solidFill>
                </a:rPr>
                <a:t>2025</a:t>
              </a:r>
              <a:endParaRPr lang="en-US" altLang="uk-UA" sz="1600" b="0" baseline="0" dirty="0">
                <a:solidFill>
                  <a:schemeClr val="accent2"/>
                </a:solidFill>
                <a:ea typeface="굴림" charset="-127"/>
              </a:endParaRPr>
            </a:p>
          </p:txBody>
        </p:sp>
        <p:sp>
          <p:nvSpPr>
            <p:cNvPr id="464" name="Text Box 438"/>
            <p:cNvSpPr txBox="1">
              <a:spLocks noChangeArrowheads="1"/>
            </p:cNvSpPr>
            <p:nvPr>
              <p:custDataLst>
                <p:tags r:id="rId43"/>
              </p:custDataLst>
            </p:nvPr>
          </p:nvSpPr>
          <p:spPr bwMode="auto">
            <a:xfrm>
              <a:off x="6128" y="9733"/>
              <a:ext cx="1487"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defRPr>
              </a:lvl1pPr>
              <a:lvl2pPr marL="742950" indent="-285750" eaLnBrk="0" hangingPunct="0">
                <a:defRPr b="1" baseline="-25000">
                  <a:solidFill>
                    <a:schemeClr val="tx1"/>
                  </a:solidFill>
                  <a:latin typeface="Arial" panose="020B0604020202020204" pitchFamily="34" charset="0"/>
                </a:defRPr>
              </a:lvl2pPr>
              <a:lvl3pPr marL="1143000" indent="-228600" eaLnBrk="0" hangingPunct="0">
                <a:defRPr b="1" baseline="-25000">
                  <a:solidFill>
                    <a:schemeClr val="tx1"/>
                  </a:solidFill>
                  <a:latin typeface="Arial" panose="020B0604020202020204" pitchFamily="34" charset="0"/>
                </a:defRPr>
              </a:lvl3pPr>
              <a:lvl4pPr marL="1600200" indent="-228600" eaLnBrk="0" hangingPunct="0">
                <a:defRPr b="1" baseline="-25000">
                  <a:solidFill>
                    <a:schemeClr val="tx1"/>
                  </a:solidFill>
                  <a:latin typeface="Arial" panose="020B0604020202020204" pitchFamily="34" charset="0"/>
                </a:defRPr>
              </a:lvl4pPr>
              <a:lvl5pPr marL="2057400" indent="-228600" eaLnBrk="0" hangingPunct="0">
                <a:defRPr b="1"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1"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1"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1"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1" baseline="-25000">
                  <a:solidFill>
                    <a:schemeClr val="tx1"/>
                  </a:solidFill>
                  <a:latin typeface="Arial" panose="020B0604020202020204" pitchFamily="34" charset="0"/>
                </a:defRPr>
              </a:lvl9pPr>
            </a:lstStyle>
            <a:p>
              <a:pPr algn="l"/>
              <a:r>
                <a:rPr lang="en-US" altLang="uk-UA" sz="1600" baseline="0">
                  <a:solidFill>
                    <a:schemeClr val="accent2"/>
                  </a:solidFill>
                </a:rPr>
                <a:t>2026</a:t>
              </a:r>
              <a:endParaRPr lang="en-US" altLang="uk-UA" sz="1600" b="0" baseline="0">
                <a:solidFill>
                  <a:schemeClr val="accent2"/>
                </a:solidFill>
                <a:ea typeface="굴림" charset="-127"/>
              </a:endParaRPr>
            </a:p>
          </p:txBody>
        </p:sp>
      </p:grpSp>
      <p:grpSp>
        <p:nvGrpSpPr>
          <p:cNvPr id="844" name="组合 843"/>
          <p:cNvGrpSpPr/>
          <p:nvPr/>
        </p:nvGrpSpPr>
        <p:grpSpPr>
          <a:xfrm>
            <a:off x="2689382" y="1682457"/>
            <a:ext cx="2265668" cy="308074"/>
            <a:chOff x="5035" y="2076"/>
            <a:chExt cx="4190" cy="587"/>
          </a:xfrm>
        </p:grpSpPr>
        <p:sp>
          <p:nvSpPr>
            <p:cNvPr id="845" name="Round Same Side Corner Rectangle 3"/>
            <p:cNvSpPr/>
            <p:nvPr>
              <p:custDataLst>
                <p:tags r:id="rId36"/>
              </p:custDataLst>
            </p:nvPr>
          </p:nvSpPr>
          <p:spPr bwMode="auto">
            <a:xfrm rot="5400000">
              <a:off x="7236" y="867"/>
              <a:ext cx="587" cy="3005"/>
            </a:xfrm>
            <a:custGeom>
              <a:avLst/>
              <a:gdLst>
                <a:gd name="T0" fmla="*/ 186531 w 373062"/>
                <a:gd name="T1" fmla="*/ 0 h 1908175"/>
                <a:gd name="T2" fmla="*/ 186531 w 373062"/>
                <a:gd name="T3" fmla="*/ 0 h 1908175"/>
                <a:gd name="T4" fmla="*/ 373062 w 373062"/>
                <a:gd name="T5" fmla="*/ 186531 h 1908175"/>
                <a:gd name="T6" fmla="*/ 373062 w 373062"/>
                <a:gd name="T7" fmla="*/ 1908175 h 1908175"/>
                <a:gd name="T8" fmla="*/ 373062 w 373062"/>
                <a:gd name="T9" fmla="*/ 1908175 h 1908175"/>
                <a:gd name="T10" fmla="*/ 0 w 373062"/>
                <a:gd name="T11" fmla="*/ 1908175 h 1908175"/>
                <a:gd name="T12" fmla="*/ 0 w 373062"/>
                <a:gd name="T13" fmla="*/ 1908175 h 1908175"/>
                <a:gd name="T14" fmla="*/ 0 w 373062"/>
                <a:gd name="T15" fmla="*/ 186531 h 1908175"/>
                <a:gd name="T16" fmla="*/ 186531 w 373062"/>
                <a:gd name="T17" fmla="*/ 0 h 1908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062" h="1908175">
                  <a:moveTo>
                    <a:pt x="186531" y="0"/>
                  </a:moveTo>
                  <a:lnTo>
                    <a:pt x="186531" y="0"/>
                  </a:lnTo>
                  <a:cubicBezTo>
                    <a:pt x="289549" y="0"/>
                    <a:pt x="373062" y="83513"/>
                    <a:pt x="373062" y="186531"/>
                  </a:cubicBezTo>
                  <a:lnTo>
                    <a:pt x="373062" y="1908175"/>
                  </a:lnTo>
                  <a:lnTo>
                    <a:pt x="0" y="1908175"/>
                  </a:lnTo>
                  <a:lnTo>
                    <a:pt x="0" y="186531"/>
                  </a:lnTo>
                  <a:cubicBezTo>
                    <a:pt x="0" y="83513"/>
                    <a:pt x="83513" y="0"/>
                    <a:pt x="186531" y="0"/>
                  </a:cubicBezTo>
                  <a:close/>
                </a:path>
              </a:pathLst>
            </a:custGeom>
            <a:noFill/>
            <a:ln w="12700" cap="flat" cmpd="sng">
              <a:solidFill>
                <a:srgbClr val="404040"/>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46" name="Round Same Side Corner Rectangle 79"/>
            <p:cNvSpPr/>
            <p:nvPr>
              <p:custDataLst>
                <p:tags r:id="rId37"/>
              </p:custDataLst>
            </p:nvPr>
          </p:nvSpPr>
          <p:spPr bwMode="auto">
            <a:xfrm rot="16200000">
              <a:off x="5235" y="1876"/>
              <a:ext cx="587" cy="987"/>
            </a:xfrm>
            <a:custGeom>
              <a:avLst/>
              <a:gdLst>
                <a:gd name="T0" fmla="*/ 186531 w 373062"/>
                <a:gd name="T1" fmla="*/ 0 h 627062"/>
                <a:gd name="T2" fmla="*/ 186531 w 373062"/>
                <a:gd name="T3" fmla="*/ 0 h 627062"/>
                <a:gd name="T4" fmla="*/ 373062 w 373062"/>
                <a:gd name="T5" fmla="*/ 186531 h 627062"/>
                <a:gd name="T6" fmla="*/ 373062 w 373062"/>
                <a:gd name="T7" fmla="*/ 627062 h 627062"/>
                <a:gd name="T8" fmla="*/ 373062 w 373062"/>
                <a:gd name="T9" fmla="*/ 627062 h 627062"/>
                <a:gd name="T10" fmla="*/ 0 w 373062"/>
                <a:gd name="T11" fmla="*/ 627062 h 627062"/>
                <a:gd name="T12" fmla="*/ 0 w 373062"/>
                <a:gd name="T13" fmla="*/ 627062 h 627062"/>
                <a:gd name="T14" fmla="*/ 0 w 373062"/>
                <a:gd name="T15" fmla="*/ 186531 h 627062"/>
                <a:gd name="T16" fmla="*/ 186531 w 373062"/>
                <a:gd name="T17" fmla="*/ 0 h 627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062" h="627062">
                  <a:moveTo>
                    <a:pt x="186531" y="0"/>
                  </a:moveTo>
                  <a:lnTo>
                    <a:pt x="186531" y="0"/>
                  </a:lnTo>
                  <a:cubicBezTo>
                    <a:pt x="289549" y="0"/>
                    <a:pt x="373062" y="83513"/>
                    <a:pt x="373062" y="186531"/>
                  </a:cubicBezTo>
                  <a:lnTo>
                    <a:pt x="373062" y="627062"/>
                  </a:lnTo>
                  <a:lnTo>
                    <a:pt x="0" y="627062"/>
                  </a:lnTo>
                  <a:lnTo>
                    <a:pt x="0" y="186531"/>
                  </a:lnTo>
                  <a:cubicBezTo>
                    <a:pt x="0" y="83513"/>
                    <a:pt x="83513" y="0"/>
                    <a:pt x="186531" y="0"/>
                  </a:cubicBez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47" name="Freeform 13"/>
            <p:cNvSpPr>
              <a:spLocks noEditPoints="1"/>
            </p:cNvSpPr>
            <p:nvPr>
              <p:custDataLst>
                <p:tags r:id="rId38"/>
              </p:custDataLst>
            </p:nvPr>
          </p:nvSpPr>
          <p:spPr bwMode="auto">
            <a:xfrm>
              <a:off x="5422" y="2163"/>
              <a:ext cx="350" cy="400"/>
            </a:xfrm>
            <a:custGeom>
              <a:avLst/>
              <a:gdLst>
                <a:gd name="T0" fmla="*/ 860 w 1450"/>
                <a:gd name="T1" fmla="*/ 121 h 1648"/>
                <a:gd name="T2" fmla="*/ 604 w 1450"/>
                <a:gd name="T3" fmla="*/ 121 h 1648"/>
                <a:gd name="T4" fmla="*/ 604 w 1450"/>
                <a:gd name="T5" fmla="*/ 254 h 1648"/>
                <a:gd name="T6" fmla="*/ 795 w 1450"/>
                <a:gd name="T7" fmla="*/ 254 h 1648"/>
                <a:gd name="T8" fmla="*/ 795 w 1450"/>
                <a:gd name="T9" fmla="*/ 560 h 1648"/>
                <a:gd name="T10" fmla="*/ 1082 w 1450"/>
                <a:gd name="T11" fmla="*/ 560 h 1648"/>
                <a:gd name="T12" fmla="*/ 1082 w 1450"/>
                <a:gd name="T13" fmla="*/ 1287 h 1648"/>
                <a:gd name="T14" fmla="*/ 217 w 1450"/>
                <a:gd name="T15" fmla="*/ 1287 h 1648"/>
                <a:gd name="T16" fmla="*/ 217 w 1450"/>
                <a:gd name="T17" fmla="*/ 995 h 1648"/>
                <a:gd name="T18" fmla="*/ 85 w 1450"/>
                <a:gd name="T19" fmla="*/ 954 h 1648"/>
                <a:gd name="T20" fmla="*/ 85 w 1450"/>
                <a:gd name="T21" fmla="*/ 1419 h 1648"/>
                <a:gd name="T22" fmla="*/ 1214 w 1450"/>
                <a:gd name="T23" fmla="*/ 1419 h 1648"/>
                <a:gd name="T24" fmla="*/ 1214 w 1450"/>
                <a:gd name="T25" fmla="*/ 483 h 1648"/>
                <a:gd name="T26" fmla="*/ 860 w 1450"/>
                <a:gd name="T27" fmla="*/ 121 h 1648"/>
                <a:gd name="T28" fmla="*/ 504 w 1450"/>
                <a:gd name="T29" fmla="*/ 121 h 1648"/>
                <a:gd name="T30" fmla="*/ 416 w 1450"/>
                <a:gd name="T31" fmla="*/ 121 h 1648"/>
                <a:gd name="T32" fmla="*/ 416 w 1450"/>
                <a:gd name="T33" fmla="*/ 644 h 1648"/>
                <a:gd name="T34" fmla="*/ 252 w 1450"/>
                <a:gd name="T35" fmla="*/ 808 h 1648"/>
                <a:gd name="T36" fmla="*/ 252 w 1450"/>
                <a:gd name="T37" fmla="*/ 808 h 1648"/>
                <a:gd name="T38" fmla="*/ 88 w 1450"/>
                <a:gd name="T39" fmla="*/ 644 h 1648"/>
                <a:gd name="T40" fmla="*/ 88 w 1450"/>
                <a:gd name="T41" fmla="*/ 187 h 1648"/>
                <a:gd name="T42" fmla="*/ 187 w 1450"/>
                <a:gd name="T43" fmla="*/ 88 h 1648"/>
                <a:gd name="T44" fmla="*/ 187 w 1450"/>
                <a:gd name="T45" fmla="*/ 88 h 1648"/>
                <a:gd name="T46" fmla="*/ 287 w 1450"/>
                <a:gd name="T47" fmla="*/ 187 h 1648"/>
                <a:gd name="T48" fmla="*/ 287 w 1450"/>
                <a:gd name="T49" fmla="*/ 542 h 1648"/>
                <a:gd name="T50" fmla="*/ 253 w 1450"/>
                <a:gd name="T51" fmla="*/ 576 h 1648"/>
                <a:gd name="T52" fmla="*/ 253 w 1450"/>
                <a:gd name="T53" fmla="*/ 576 h 1648"/>
                <a:gd name="T54" fmla="*/ 218 w 1450"/>
                <a:gd name="T55" fmla="*/ 542 h 1648"/>
                <a:gd name="T56" fmla="*/ 218 w 1450"/>
                <a:gd name="T57" fmla="*/ 288 h 1648"/>
                <a:gd name="T58" fmla="*/ 131 w 1450"/>
                <a:gd name="T59" fmla="*/ 288 h 1648"/>
                <a:gd name="T60" fmla="*/ 131 w 1450"/>
                <a:gd name="T61" fmla="*/ 542 h 1648"/>
                <a:gd name="T62" fmla="*/ 253 w 1450"/>
                <a:gd name="T63" fmla="*/ 664 h 1648"/>
                <a:gd name="T64" fmla="*/ 253 w 1450"/>
                <a:gd name="T65" fmla="*/ 664 h 1648"/>
                <a:gd name="T66" fmla="*/ 375 w 1450"/>
                <a:gd name="T67" fmla="*/ 542 h 1648"/>
                <a:gd name="T68" fmla="*/ 375 w 1450"/>
                <a:gd name="T69" fmla="*/ 187 h 1648"/>
                <a:gd name="T70" fmla="*/ 187 w 1450"/>
                <a:gd name="T71" fmla="*/ 0 h 1648"/>
                <a:gd name="T72" fmla="*/ 187 w 1450"/>
                <a:gd name="T73" fmla="*/ 0 h 1648"/>
                <a:gd name="T74" fmla="*/ 0 w 1450"/>
                <a:gd name="T75" fmla="*/ 187 h 1648"/>
                <a:gd name="T76" fmla="*/ 0 w 1450"/>
                <a:gd name="T77" fmla="*/ 644 h 1648"/>
                <a:gd name="T78" fmla="*/ 252 w 1450"/>
                <a:gd name="T79" fmla="*/ 896 h 1648"/>
                <a:gd name="T80" fmla="*/ 252 w 1450"/>
                <a:gd name="T81" fmla="*/ 896 h 1648"/>
                <a:gd name="T82" fmla="*/ 504 w 1450"/>
                <a:gd name="T83" fmla="*/ 644 h 1648"/>
                <a:gd name="T84" fmla="*/ 504 w 1450"/>
                <a:gd name="T85" fmla="*/ 121 h 1648"/>
                <a:gd name="T86" fmla="*/ 1317 w 1450"/>
                <a:gd name="T87" fmla="*/ 565 h 1648"/>
                <a:gd name="T88" fmla="*/ 1317 w 1450"/>
                <a:gd name="T89" fmla="*/ 1515 h 1648"/>
                <a:gd name="T90" fmla="*/ 333 w 1450"/>
                <a:gd name="T91" fmla="*/ 1515 h 1648"/>
                <a:gd name="T92" fmla="*/ 333 w 1450"/>
                <a:gd name="T93" fmla="*/ 1648 h 1648"/>
                <a:gd name="T94" fmla="*/ 1450 w 1450"/>
                <a:gd name="T95" fmla="*/ 1648 h 1648"/>
                <a:gd name="T96" fmla="*/ 1450 w 1450"/>
                <a:gd name="T97" fmla="*/ 697 h 1648"/>
                <a:gd name="T98" fmla="*/ 1317 w 1450"/>
                <a:gd name="T99" fmla="*/ 565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0" h="1648">
                  <a:moveTo>
                    <a:pt x="860" y="121"/>
                  </a:moveTo>
                  <a:cubicBezTo>
                    <a:pt x="604" y="121"/>
                    <a:pt x="604" y="121"/>
                    <a:pt x="604" y="121"/>
                  </a:cubicBezTo>
                  <a:cubicBezTo>
                    <a:pt x="604" y="254"/>
                    <a:pt x="604" y="254"/>
                    <a:pt x="604" y="254"/>
                  </a:cubicBezTo>
                  <a:cubicBezTo>
                    <a:pt x="795" y="254"/>
                    <a:pt x="795" y="254"/>
                    <a:pt x="795" y="254"/>
                  </a:cubicBezTo>
                  <a:cubicBezTo>
                    <a:pt x="795" y="560"/>
                    <a:pt x="795" y="560"/>
                    <a:pt x="795" y="560"/>
                  </a:cubicBezTo>
                  <a:cubicBezTo>
                    <a:pt x="1082" y="560"/>
                    <a:pt x="1082" y="560"/>
                    <a:pt x="1082" y="560"/>
                  </a:cubicBezTo>
                  <a:cubicBezTo>
                    <a:pt x="1082" y="1287"/>
                    <a:pt x="1082" y="1287"/>
                    <a:pt x="1082" y="1287"/>
                  </a:cubicBezTo>
                  <a:cubicBezTo>
                    <a:pt x="217" y="1287"/>
                    <a:pt x="217" y="1287"/>
                    <a:pt x="217" y="1287"/>
                  </a:cubicBezTo>
                  <a:cubicBezTo>
                    <a:pt x="217" y="995"/>
                    <a:pt x="217" y="995"/>
                    <a:pt x="217" y="995"/>
                  </a:cubicBezTo>
                  <a:cubicBezTo>
                    <a:pt x="170" y="990"/>
                    <a:pt x="125" y="976"/>
                    <a:pt x="85" y="954"/>
                  </a:cubicBezTo>
                  <a:cubicBezTo>
                    <a:pt x="85" y="1419"/>
                    <a:pt x="85" y="1419"/>
                    <a:pt x="85" y="1419"/>
                  </a:cubicBezTo>
                  <a:cubicBezTo>
                    <a:pt x="1214" y="1419"/>
                    <a:pt x="1214" y="1419"/>
                    <a:pt x="1214" y="1419"/>
                  </a:cubicBezTo>
                  <a:cubicBezTo>
                    <a:pt x="1214" y="483"/>
                    <a:pt x="1214" y="483"/>
                    <a:pt x="1214" y="483"/>
                  </a:cubicBezTo>
                  <a:lnTo>
                    <a:pt x="860" y="121"/>
                  </a:lnTo>
                  <a:close/>
                  <a:moveTo>
                    <a:pt x="504" y="121"/>
                  </a:moveTo>
                  <a:cubicBezTo>
                    <a:pt x="416" y="121"/>
                    <a:pt x="416" y="121"/>
                    <a:pt x="416" y="121"/>
                  </a:cubicBezTo>
                  <a:cubicBezTo>
                    <a:pt x="416" y="644"/>
                    <a:pt x="416" y="644"/>
                    <a:pt x="416" y="644"/>
                  </a:cubicBezTo>
                  <a:cubicBezTo>
                    <a:pt x="416" y="735"/>
                    <a:pt x="343" y="808"/>
                    <a:pt x="252" y="808"/>
                  </a:cubicBezTo>
                  <a:cubicBezTo>
                    <a:pt x="252" y="808"/>
                    <a:pt x="252" y="808"/>
                    <a:pt x="252" y="808"/>
                  </a:cubicBezTo>
                  <a:cubicBezTo>
                    <a:pt x="161" y="808"/>
                    <a:pt x="88" y="735"/>
                    <a:pt x="88" y="644"/>
                  </a:cubicBezTo>
                  <a:cubicBezTo>
                    <a:pt x="88" y="187"/>
                    <a:pt x="88" y="187"/>
                    <a:pt x="88" y="187"/>
                  </a:cubicBezTo>
                  <a:cubicBezTo>
                    <a:pt x="88" y="132"/>
                    <a:pt x="132" y="88"/>
                    <a:pt x="187" y="88"/>
                  </a:cubicBezTo>
                  <a:cubicBezTo>
                    <a:pt x="187" y="88"/>
                    <a:pt x="187" y="88"/>
                    <a:pt x="187" y="88"/>
                  </a:cubicBezTo>
                  <a:cubicBezTo>
                    <a:pt x="242" y="88"/>
                    <a:pt x="287" y="132"/>
                    <a:pt x="287" y="187"/>
                  </a:cubicBezTo>
                  <a:cubicBezTo>
                    <a:pt x="287" y="542"/>
                    <a:pt x="287" y="542"/>
                    <a:pt x="287" y="542"/>
                  </a:cubicBezTo>
                  <a:cubicBezTo>
                    <a:pt x="287" y="561"/>
                    <a:pt x="271" y="576"/>
                    <a:pt x="253" y="576"/>
                  </a:cubicBezTo>
                  <a:cubicBezTo>
                    <a:pt x="253" y="576"/>
                    <a:pt x="253" y="576"/>
                    <a:pt x="253" y="576"/>
                  </a:cubicBezTo>
                  <a:cubicBezTo>
                    <a:pt x="234" y="576"/>
                    <a:pt x="218" y="561"/>
                    <a:pt x="218" y="542"/>
                  </a:cubicBezTo>
                  <a:cubicBezTo>
                    <a:pt x="218" y="288"/>
                    <a:pt x="218" y="288"/>
                    <a:pt x="218" y="288"/>
                  </a:cubicBezTo>
                  <a:cubicBezTo>
                    <a:pt x="131" y="288"/>
                    <a:pt x="131" y="288"/>
                    <a:pt x="131" y="288"/>
                  </a:cubicBezTo>
                  <a:cubicBezTo>
                    <a:pt x="131" y="542"/>
                    <a:pt x="131" y="542"/>
                    <a:pt x="131" y="542"/>
                  </a:cubicBezTo>
                  <a:cubicBezTo>
                    <a:pt x="131" y="609"/>
                    <a:pt x="185" y="664"/>
                    <a:pt x="253" y="664"/>
                  </a:cubicBezTo>
                  <a:cubicBezTo>
                    <a:pt x="253" y="664"/>
                    <a:pt x="253" y="664"/>
                    <a:pt x="253" y="664"/>
                  </a:cubicBezTo>
                  <a:cubicBezTo>
                    <a:pt x="320" y="664"/>
                    <a:pt x="375" y="609"/>
                    <a:pt x="375" y="542"/>
                  </a:cubicBezTo>
                  <a:cubicBezTo>
                    <a:pt x="375" y="187"/>
                    <a:pt x="375" y="187"/>
                    <a:pt x="375" y="187"/>
                  </a:cubicBezTo>
                  <a:cubicBezTo>
                    <a:pt x="374" y="84"/>
                    <a:pt x="290" y="0"/>
                    <a:pt x="187" y="0"/>
                  </a:cubicBezTo>
                  <a:cubicBezTo>
                    <a:pt x="187" y="0"/>
                    <a:pt x="187" y="0"/>
                    <a:pt x="187" y="0"/>
                  </a:cubicBezTo>
                  <a:cubicBezTo>
                    <a:pt x="84" y="0"/>
                    <a:pt x="0" y="84"/>
                    <a:pt x="0" y="187"/>
                  </a:cubicBezTo>
                  <a:cubicBezTo>
                    <a:pt x="0" y="644"/>
                    <a:pt x="0" y="644"/>
                    <a:pt x="0" y="644"/>
                  </a:cubicBezTo>
                  <a:cubicBezTo>
                    <a:pt x="0" y="783"/>
                    <a:pt x="113" y="896"/>
                    <a:pt x="252" y="896"/>
                  </a:cubicBezTo>
                  <a:cubicBezTo>
                    <a:pt x="252" y="896"/>
                    <a:pt x="252" y="896"/>
                    <a:pt x="252" y="896"/>
                  </a:cubicBezTo>
                  <a:cubicBezTo>
                    <a:pt x="391" y="896"/>
                    <a:pt x="504" y="783"/>
                    <a:pt x="504" y="644"/>
                  </a:cubicBezTo>
                  <a:lnTo>
                    <a:pt x="504" y="121"/>
                  </a:lnTo>
                  <a:close/>
                  <a:moveTo>
                    <a:pt x="1317" y="565"/>
                  </a:moveTo>
                  <a:cubicBezTo>
                    <a:pt x="1317" y="1515"/>
                    <a:pt x="1317" y="1515"/>
                    <a:pt x="1317" y="1515"/>
                  </a:cubicBezTo>
                  <a:cubicBezTo>
                    <a:pt x="333" y="1515"/>
                    <a:pt x="333" y="1515"/>
                    <a:pt x="333" y="1515"/>
                  </a:cubicBezTo>
                  <a:cubicBezTo>
                    <a:pt x="333" y="1648"/>
                    <a:pt x="333" y="1648"/>
                    <a:pt x="333" y="1648"/>
                  </a:cubicBezTo>
                  <a:cubicBezTo>
                    <a:pt x="1450" y="1648"/>
                    <a:pt x="1450" y="1648"/>
                    <a:pt x="1450" y="1648"/>
                  </a:cubicBezTo>
                  <a:cubicBezTo>
                    <a:pt x="1450" y="697"/>
                    <a:pt x="1450" y="697"/>
                    <a:pt x="1450" y="697"/>
                  </a:cubicBezTo>
                  <a:lnTo>
                    <a:pt x="1317" y="5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09728" tIns="54864" rIns="109728" bIns="54864"/>
            <a:lstStyle/>
            <a:p>
              <a:endParaRPr lang="zh-CN" altLang="en-US"/>
            </a:p>
          </p:txBody>
        </p:sp>
        <p:sp>
          <p:nvSpPr>
            <p:cNvPr id="848" name="TextBox 13"/>
            <p:cNvSpPr txBox="1">
              <a:spLocks noChangeArrowheads="1"/>
            </p:cNvSpPr>
            <p:nvPr>
              <p:custDataLst>
                <p:tags r:id="rId39"/>
              </p:custDataLst>
            </p:nvPr>
          </p:nvSpPr>
          <p:spPr bwMode="auto">
            <a:xfrm>
              <a:off x="6150" y="2196"/>
              <a:ext cx="3075"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zh-CN" altLang="en-US" sz="1400" b="1" dirty="0">
                  <a:solidFill>
                    <a:srgbClr val="445469"/>
                  </a:solidFill>
                  <a:latin typeface="Arial" panose="020B0604020202020204" pitchFamily="34" charset="0"/>
                  <a:ea typeface="微软雅黑" panose="020B0503020204020204" pitchFamily="34" charset="-122"/>
                  <a:sym typeface="Arial" panose="020B0604020202020204" pitchFamily="34" charset="0"/>
                </a:rPr>
                <a:t>全国水产养殖行业</a:t>
              </a:r>
              <a:endParaRPr lang="en-US" altLang="zh-CN" sz="1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49" name="组合 848"/>
          <p:cNvGrpSpPr/>
          <p:nvPr/>
        </p:nvGrpSpPr>
        <p:grpSpPr>
          <a:xfrm>
            <a:off x="2263599" y="2326085"/>
            <a:ext cx="2365703" cy="307813"/>
            <a:chOff x="5035" y="2076"/>
            <a:chExt cx="4375" cy="587"/>
          </a:xfrm>
        </p:grpSpPr>
        <p:sp>
          <p:nvSpPr>
            <p:cNvPr id="850" name="Round Same Side Corner Rectangle 3"/>
            <p:cNvSpPr/>
            <p:nvPr>
              <p:custDataLst>
                <p:tags r:id="rId32"/>
              </p:custDataLst>
            </p:nvPr>
          </p:nvSpPr>
          <p:spPr bwMode="auto">
            <a:xfrm rot="5400000">
              <a:off x="7236" y="867"/>
              <a:ext cx="587" cy="3005"/>
            </a:xfrm>
            <a:custGeom>
              <a:avLst/>
              <a:gdLst>
                <a:gd name="T0" fmla="*/ 186531 w 373062"/>
                <a:gd name="T1" fmla="*/ 0 h 1908175"/>
                <a:gd name="T2" fmla="*/ 186531 w 373062"/>
                <a:gd name="T3" fmla="*/ 0 h 1908175"/>
                <a:gd name="T4" fmla="*/ 373062 w 373062"/>
                <a:gd name="T5" fmla="*/ 186531 h 1908175"/>
                <a:gd name="T6" fmla="*/ 373062 w 373062"/>
                <a:gd name="T7" fmla="*/ 1908175 h 1908175"/>
                <a:gd name="T8" fmla="*/ 373062 w 373062"/>
                <a:gd name="T9" fmla="*/ 1908175 h 1908175"/>
                <a:gd name="T10" fmla="*/ 0 w 373062"/>
                <a:gd name="T11" fmla="*/ 1908175 h 1908175"/>
                <a:gd name="T12" fmla="*/ 0 w 373062"/>
                <a:gd name="T13" fmla="*/ 1908175 h 1908175"/>
                <a:gd name="T14" fmla="*/ 0 w 373062"/>
                <a:gd name="T15" fmla="*/ 186531 h 1908175"/>
                <a:gd name="T16" fmla="*/ 186531 w 373062"/>
                <a:gd name="T17" fmla="*/ 0 h 1908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062" h="1908175">
                  <a:moveTo>
                    <a:pt x="186531" y="0"/>
                  </a:moveTo>
                  <a:lnTo>
                    <a:pt x="186531" y="0"/>
                  </a:lnTo>
                  <a:cubicBezTo>
                    <a:pt x="289549" y="0"/>
                    <a:pt x="373062" y="83513"/>
                    <a:pt x="373062" y="186531"/>
                  </a:cubicBezTo>
                  <a:lnTo>
                    <a:pt x="373062" y="1908175"/>
                  </a:lnTo>
                  <a:lnTo>
                    <a:pt x="0" y="1908175"/>
                  </a:lnTo>
                  <a:lnTo>
                    <a:pt x="0" y="186531"/>
                  </a:lnTo>
                  <a:cubicBezTo>
                    <a:pt x="0" y="83513"/>
                    <a:pt x="83513" y="0"/>
                    <a:pt x="186531" y="0"/>
                  </a:cubicBezTo>
                  <a:close/>
                </a:path>
              </a:pathLst>
            </a:custGeom>
            <a:noFill/>
            <a:ln w="12700" cap="flat" cmpd="sng">
              <a:solidFill>
                <a:srgbClr val="404040"/>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51" name="Round Same Side Corner Rectangle 79"/>
            <p:cNvSpPr/>
            <p:nvPr>
              <p:custDataLst>
                <p:tags r:id="rId33"/>
              </p:custDataLst>
            </p:nvPr>
          </p:nvSpPr>
          <p:spPr bwMode="auto">
            <a:xfrm rot="16200000">
              <a:off x="5235" y="1876"/>
              <a:ext cx="587" cy="987"/>
            </a:xfrm>
            <a:custGeom>
              <a:avLst/>
              <a:gdLst>
                <a:gd name="T0" fmla="*/ 186531 w 373062"/>
                <a:gd name="T1" fmla="*/ 0 h 627062"/>
                <a:gd name="T2" fmla="*/ 186531 w 373062"/>
                <a:gd name="T3" fmla="*/ 0 h 627062"/>
                <a:gd name="T4" fmla="*/ 373062 w 373062"/>
                <a:gd name="T5" fmla="*/ 186531 h 627062"/>
                <a:gd name="T6" fmla="*/ 373062 w 373062"/>
                <a:gd name="T7" fmla="*/ 627062 h 627062"/>
                <a:gd name="T8" fmla="*/ 373062 w 373062"/>
                <a:gd name="T9" fmla="*/ 627062 h 627062"/>
                <a:gd name="T10" fmla="*/ 0 w 373062"/>
                <a:gd name="T11" fmla="*/ 627062 h 627062"/>
                <a:gd name="T12" fmla="*/ 0 w 373062"/>
                <a:gd name="T13" fmla="*/ 627062 h 627062"/>
                <a:gd name="T14" fmla="*/ 0 w 373062"/>
                <a:gd name="T15" fmla="*/ 186531 h 627062"/>
                <a:gd name="T16" fmla="*/ 186531 w 373062"/>
                <a:gd name="T17" fmla="*/ 0 h 627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062" h="627062">
                  <a:moveTo>
                    <a:pt x="186531" y="0"/>
                  </a:moveTo>
                  <a:lnTo>
                    <a:pt x="186531" y="0"/>
                  </a:lnTo>
                  <a:cubicBezTo>
                    <a:pt x="289549" y="0"/>
                    <a:pt x="373062" y="83513"/>
                    <a:pt x="373062" y="186531"/>
                  </a:cubicBezTo>
                  <a:lnTo>
                    <a:pt x="373062" y="627062"/>
                  </a:lnTo>
                  <a:lnTo>
                    <a:pt x="0" y="627062"/>
                  </a:lnTo>
                  <a:lnTo>
                    <a:pt x="0" y="186531"/>
                  </a:lnTo>
                  <a:cubicBezTo>
                    <a:pt x="0" y="83513"/>
                    <a:pt x="83513" y="0"/>
                    <a:pt x="186531" y="0"/>
                  </a:cubicBez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52" name="Freeform 13"/>
            <p:cNvSpPr>
              <a:spLocks noEditPoints="1"/>
            </p:cNvSpPr>
            <p:nvPr>
              <p:custDataLst>
                <p:tags r:id="rId34"/>
              </p:custDataLst>
            </p:nvPr>
          </p:nvSpPr>
          <p:spPr bwMode="auto">
            <a:xfrm>
              <a:off x="5422" y="2163"/>
              <a:ext cx="350" cy="400"/>
            </a:xfrm>
            <a:custGeom>
              <a:avLst/>
              <a:gdLst>
                <a:gd name="T0" fmla="*/ 860 w 1450"/>
                <a:gd name="T1" fmla="*/ 121 h 1648"/>
                <a:gd name="T2" fmla="*/ 604 w 1450"/>
                <a:gd name="T3" fmla="*/ 121 h 1648"/>
                <a:gd name="T4" fmla="*/ 604 w 1450"/>
                <a:gd name="T5" fmla="*/ 254 h 1648"/>
                <a:gd name="T6" fmla="*/ 795 w 1450"/>
                <a:gd name="T7" fmla="*/ 254 h 1648"/>
                <a:gd name="T8" fmla="*/ 795 w 1450"/>
                <a:gd name="T9" fmla="*/ 560 h 1648"/>
                <a:gd name="T10" fmla="*/ 1082 w 1450"/>
                <a:gd name="T11" fmla="*/ 560 h 1648"/>
                <a:gd name="T12" fmla="*/ 1082 w 1450"/>
                <a:gd name="T13" fmla="*/ 1287 h 1648"/>
                <a:gd name="T14" fmla="*/ 217 w 1450"/>
                <a:gd name="T15" fmla="*/ 1287 h 1648"/>
                <a:gd name="T16" fmla="*/ 217 w 1450"/>
                <a:gd name="T17" fmla="*/ 995 h 1648"/>
                <a:gd name="T18" fmla="*/ 85 w 1450"/>
                <a:gd name="T19" fmla="*/ 954 h 1648"/>
                <a:gd name="T20" fmla="*/ 85 w 1450"/>
                <a:gd name="T21" fmla="*/ 1419 h 1648"/>
                <a:gd name="T22" fmla="*/ 1214 w 1450"/>
                <a:gd name="T23" fmla="*/ 1419 h 1648"/>
                <a:gd name="T24" fmla="*/ 1214 w 1450"/>
                <a:gd name="T25" fmla="*/ 483 h 1648"/>
                <a:gd name="T26" fmla="*/ 860 w 1450"/>
                <a:gd name="T27" fmla="*/ 121 h 1648"/>
                <a:gd name="T28" fmla="*/ 504 w 1450"/>
                <a:gd name="T29" fmla="*/ 121 h 1648"/>
                <a:gd name="T30" fmla="*/ 416 w 1450"/>
                <a:gd name="T31" fmla="*/ 121 h 1648"/>
                <a:gd name="T32" fmla="*/ 416 w 1450"/>
                <a:gd name="T33" fmla="*/ 644 h 1648"/>
                <a:gd name="T34" fmla="*/ 252 w 1450"/>
                <a:gd name="T35" fmla="*/ 808 h 1648"/>
                <a:gd name="T36" fmla="*/ 252 w 1450"/>
                <a:gd name="T37" fmla="*/ 808 h 1648"/>
                <a:gd name="T38" fmla="*/ 88 w 1450"/>
                <a:gd name="T39" fmla="*/ 644 h 1648"/>
                <a:gd name="T40" fmla="*/ 88 w 1450"/>
                <a:gd name="T41" fmla="*/ 187 h 1648"/>
                <a:gd name="T42" fmla="*/ 187 w 1450"/>
                <a:gd name="T43" fmla="*/ 88 h 1648"/>
                <a:gd name="T44" fmla="*/ 187 w 1450"/>
                <a:gd name="T45" fmla="*/ 88 h 1648"/>
                <a:gd name="T46" fmla="*/ 287 w 1450"/>
                <a:gd name="T47" fmla="*/ 187 h 1648"/>
                <a:gd name="T48" fmla="*/ 287 w 1450"/>
                <a:gd name="T49" fmla="*/ 542 h 1648"/>
                <a:gd name="T50" fmla="*/ 253 w 1450"/>
                <a:gd name="T51" fmla="*/ 576 h 1648"/>
                <a:gd name="T52" fmla="*/ 253 w 1450"/>
                <a:gd name="T53" fmla="*/ 576 h 1648"/>
                <a:gd name="T54" fmla="*/ 218 w 1450"/>
                <a:gd name="T55" fmla="*/ 542 h 1648"/>
                <a:gd name="T56" fmla="*/ 218 w 1450"/>
                <a:gd name="T57" fmla="*/ 288 h 1648"/>
                <a:gd name="T58" fmla="*/ 131 w 1450"/>
                <a:gd name="T59" fmla="*/ 288 h 1648"/>
                <a:gd name="T60" fmla="*/ 131 w 1450"/>
                <a:gd name="T61" fmla="*/ 542 h 1648"/>
                <a:gd name="T62" fmla="*/ 253 w 1450"/>
                <a:gd name="T63" fmla="*/ 664 h 1648"/>
                <a:gd name="T64" fmla="*/ 253 w 1450"/>
                <a:gd name="T65" fmla="*/ 664 h 1648"/>
                <a:gd name="T66" fmla="*/ 375 w 1450"/>
                <a:gd name="T67" fmla="*/ 542 h 1648"/>
                <a:gd name="T68" fmla="*/ 375 w 1450"/>
                <a:gd name="T69" fmla="*/ 187 h 1648"/>
                <a:gd name="T70" fmla="*/ 187 w 1450"/>
                <a:gd name="T71" fmla="*/ 0 h 1648"/>
                <a:gd name="T72" fmla="*/ 187 w 1450"/>
                <a:gd name="T73" fmla="*/ 0 h 1648"/>
                <a:gd name="T74" fmla="*/ 0 w 1450"/>
                <a:gd name="T75" fmla="*/ 187 h 1648"/>
                <a:gd name="T76" fmla="*/ 0 w 1450"/>
                <a:gd name="T77" fmla="*/ 644 h 1648"/>
                <a:gd name="T78" fmla="*/ 252 w 1450"/>
                <a:gd name="T79" fmla="*/ 896 h 1648"/>
                <a:gd name="T80" fmla="*/ 252 w 1450"/>
                <a:gd name="T81" fmla="*/ 896 h 1648"/>
                <a:gd name="T82" fmla="*/ 504 w 1450"/>
                <a:gd name="T83" fmla="*/ 644 h 1648"/>
                <a:gd name="T84" fmla="*/ 504 w 1450"/>
                <a:gd name="T85" fmla="*/ 121 h 1648"/>
                <a:gd name="T86" fmla="*/ 1317 w 1450"/>
                <a:gd name="T87" fmla="*/ 565 h 1648"/>
                <a:gd name="T88" fmla="*/ 1317 w 1450"/>
                <a:gd name="T89" fmla="*/ 1515 h 1648"/>
                <a:gd name="T90" fmla="*/ 333 w 1450"/>
                <a:gd name="T91" fmla="*/ 1515 h 1648"/>
                <a:gd name="T92" fmla="*/ 333 w 1450"/>
                <a:gd name="T93" fmla="*/ 1648 h 1648"/>
                <a:gd name="T94" fmla="*/ 1450 w 1450"/>
                <a:gd name="T95" fmla="*/ 1648 h 1648"/>
                <a:gd name="T96" fmla="*/ 1450 w 1450"/>
                <a:gd name="T97" fmla="*/ 697 h 1648"/>
                <a:gd name="T98" fmla="*/ 1317 w 1450"/>
                <a:gd name="T99" fmla="*/ 565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0" h="1648">
                  <a:moveTo>
                    <a:pt x="860" y="121"/>
                  </a:moveTo>
                  <a:cubicBezTo>
                    <a:pt x="604" y="121"/>
                    <a:pt x="604" y="121"/>
                    <a:pt x="604" y="121"/>
                  </a:cubicBezTo>
                  <a:cubicBezTo>
                    <a:pt x="604" y="254"/>
                    <a:pt x="604" y="254"/>
                    <a:pt x="604" y="254"/>
                  </a:cubicBezTo>
                  <a:cubicBezTo>
                    <a:pt x="795" y="254"/>
                    <a:pt x="795" y="254"/>
                    <a:pt x="795" y="254"/>
                  </a:cubicBezTo>
                  <a:cubicBezTo>
                    <a:pt x="795" y="560"/>
                    <a:pt x="795" y="560"/>
                    <a:pt x="795" y="560"/>
                  </a:cubicBezTo>
                  <a:cubicBezTo>
                    <a:pt x="1082" y="560"/>
                    <a:pt x="1082" y="560"/>
                    <a:pt x="1082" y="560"/>
                  </a:cubicBezTo>
                  <a:cubicBezTo>
                    <a:pt x="1082" y="1287"/>
                    <a:pt x="1082" y="1287"/>
                    <a:pt x="1082" y="1287"/>
                  </a:cubicBezTo>
                  <a:cubicBezTo>
                    <a:pt x="217" y="1287"/>
                    <a:pt x="217" y="1287"/>
                    <a:pt x="217" y="1287"/>
                  </a:cubicBezTo>
                  <a:cubicBezTo>
                    <a:pt x="217" y="995"/>
                    <a:pt x="217" y="995"/>
                    <a:pt x="217" y="995"/>
                  </a:cubicBezTo>
                  <a:cubicBezTo>
                    <a:pt x="170" y="990"/>
                    <a:pt x="125" y="976"/>
                    <a:pt x="85" y="954"/>
                  </a:cubicBezTo>
                  <a:cubicBezTo>
                    <a:pt x="85" y="1419"/>
                    <a:pt x="85" y="1419"/>
                    <a:pt x="85" y="1419"/>
                  </a:cubicBezTo>
                  <a:cubicBezTo>
                    <a:pt x="1214" y="1419"/>
                    <a:pt x="1214" y="1419"/>
                    <a:pt x="1214" y="1419"/>
                  </a:cubicBezTo>
                  <a:cubicBezTo>
                    <a:pt x="1214" y="483"/>
                    <a:pt x="1214" y="483"/>
                    <a:pt x="1214" y="483"/>
                  </a:cubicBezTo>
                  <a:lnTo>
                    <a:pt x="860" y="121"/>
                  </a:lnTo>
                  <a:close/>
                  <a:moveTo>
                    <a:pt x="504" y="121"/>
                  </a:moveTo>
                  <a:cubicBezTo>
                    <a:pt x="416" y="121"/>
                    <a:pt x="416" y="121"/>
                    <a:pt x="416" y="121"/>
                  </a:cubicBezTo>
                  <a:cubicBezTo>
                    <a:pt x="416" y="644"/>
                    <a:pt x="416" y="644"/>
                    <a:pt x="416" y="644"/>
                  </a:cubicBezTo>
                  <a:cubicBezTo>
                    <a:pt x="416" y="735"/>
                    <a:pt x="343" y="808"/>
                    <a:pt x="252" y="808"/>
                  </a:cubicBezTo>
                  <a:cubicBezTo>
                    <a:pt x="252" y="808"/>
                    <a:pt x="252" y="808"/>
                    <a:pt x="252" y="808"/>
                  </a:cubicBezTo>
                  <a:cubicBezTo>
                    <a:pt x="161" y="808"/>
                    <a:pt x="88" y="735"/>
                    <a:pt x="88" y="644"/>
                  </a:cubicBezTo>
                  <a:cubicBezTo>
                    <a:pt x="88" y="187"/>
                    <a:pt x="88" y="187"/>
                    <a:pt x="88" y="187"/>
                  </a:cubicBezTo>
                  <a:cubicBezTo>
                    <a:pt x="88" y="132"/>
                    <a:pt x="132" y="88"/>
                    <a:pt x="187" y="88"/>
                  </a:cubicBezTo>
                  <a:cubicBezTo>
                    <a:pt x="187" y="88"/>
                    <a:pt x="187" y="88"/>
                    <a:pt x="187" y="88"/>
                  </a:cubicBezTo>
                  <a:cubicBezTo>
                    <a:pt x="242" y="88"/>
                    <a:pt x="287" y="132"/>
                    <a:pt x="287" y="187"/>
                  </a:cubicBezTo>
                  <a:cubicBezTo>
                    <a:pt x="287" y="542"/>
                    <a:pt x="287" y="542"/>
                    <a:pt x="287" y="542"/>
                  </a:cubicBezTo>
                  <a:cubicBezTo>
                    <a:pt x="287" y="561"/>
                    <a:pt x="271" y="576"/>
                    <a:pt x="253" y="576"/>
                  </a:cubicBezTo>
                  <a:cubicBezTo>
                    <a:pt x="253" y="576"/>
                    <a:pt x="253" y="576"/>
                    <a:pt x="253" y="576"/>
                  </a:cubicBezTo>
                  <a:cubicBezTo>
                    <a:pt x="234" y="576"/>
                    <a:pt x="218" y="561"/>
                    <a:pt x="218" y="542"/>
                  </a:cubicBezTo>
                  <a:cubicBezTo>
                    <a:pt x="218" y="288"/>
                    <a:pt x="218" y="288"/>
                    <a:pt x="218" y="288"/>
                  </a:cubicBezTo>
                  <a:cubicBezTo>
                    <a:pt x="131" y="288"/>
                    <a:pt x="131" y="288"/>
                    <a:pt x="131" y="288"/>
                  </a:cubicBezTo>
                  <a:cubicBezTo>
                    <a:pt x="131" y="542"/>
                    <a:pt x="131" y="542"/>
                    <a:pt x="131" y="542"/>
                  </a:cubicBezTo>
                  <a:cubicBezTo>
                    <a:pt x="131" y="609"/>
                    <a:pt x="185" y="664"/>
                    <a:pt x="253" y="664"/>
                  </a:cubicBezTo>
                  <a:cubicBezTo>
                    <a:pt x="253" y="664"/>
                    <a:pt x="253" y="664"/>
                    <a:pt x="253" y="664"/>
                  </a:cubicBezTo>
                  <a:cubicBezTo>
                    <a:pt x="320" y="664"/>
                    <a:pt x="375" y="609"/>
                    <a:pt x="375" y="542"/>
                  </a:cubicBezTo>
                  <a:cubicBezTo>
                    <a:pt x="375" y="187"/>
                    <a:pt x="375" y="187"/>
                    <a:pt x="375" y="187"/>
                  </a:cubicBezTo>
                  <a:cubicBezTo>
                    <a:pt x="374" y="84"/>
                    <a:pt x="290" y="0"/>
                    <a:pt x="187" y="0"/>
                  </a:cubicBezTo>
                  <a:cubicBezTo>
                    <a:pt x="187" y="0"/>
                    <a:pt x="187" y="0"/>
                    <a:pt x="187" y="0"/>
                  </a:cubicBezTo>
                  <a:cubicBezTo>
                    <a:pt x="84" y="0"/>
                    <a:pt x="0" y="84"/>
                    <a:pt x="0" y="187"/>
                  </a:cubicBezTo>
                  <a:cubicBezTo>
                    <a:pt x="0" y="644"/>
                    <a:pt x="0" y="644"/>
                    <a:pt x="0" y="644"/>
                  </a:cubicBezTo>
                  <a:cubicBezTo>
                    <a:pt x="0" y="783"/>
                    <a:pt x="113" y="896"/>
                    <a:pt x="252" y="896"/>
                  </a:cubicBezTo>
                  <a:cubicBezTo>
                    <a:pt x="252" y="896"/>
                    <a:pt x="252" y="896"/>
                    <a:pt x="252" y="896"/>
                  </a:cubicBezTo>
                  <a:cubicBezTo>
                    <a:pt x="391" y="896"/>
                    <a:pt x="504" y="783"/>
                    <a:pt x="504" y="644"/>
                  </a:cubicBezTo>
                  <a:lnTo>
                    <a:pt x="504" y="121"/>
                  </a:lnTo>
                  <a:close/>
                  <a:moveTo>
                    <a:pt x="1317" y="565"/>
                  </a:moveTo>
                  <a:cubicBezTo>
                    <a:pt x="1317" y="1515"/>
                    <a:pt x="1317" y="1515"/>
                    <a:pt x="1317" y="1515"/>
                  </a:cubicBezTo>
                  <a:cubicBezTo>
                    <a:pt x="333" y="1515"/>
                    <a:pt x="333" y="1515"/>
                    <a:pt x="333" y="1515"/>
                  </a:cubicBezTo>
                  <a:cubicBezTo>
                    <a:pt x="333" y="1648"/>
                    <a:pt x="333" y="1648"/>
                    <a:pt x="333" y="1648"/>
                  </a:cubicBezTo>
                  <a:cubicBezTo>
                    <a:pt x="1450" y="1648"/>
                    <a:pt x="1450" y="1648"/>
                    <a:pt x="1450" y="1648"/>
                  </a:cubicBezTo>
                  <a:cubicBezTo>
                    <a:pt x="1450" y="697"/>
                    <a:pt x="1450" y="697"/>
                    <a:pt x="1450" y="697"/>
                  </a:cubicBezTo>
                  <a:lnTo>
                    <a:pt x="1317" y="5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09728" tIns="54864" rIns="109728" bIns="54864"/>
            <a:lstStyle/>
            <a:p>
              <a:endParaRPr lang="zh-CN" altLang="en-US"/>
            </a:p>
          </p:txBody>
        </p:sp>
        <p:sp>
          <p:nvSpPr>
            <p:cNvPr id="853" name="TextBox 13"/>
            <p:cNvSpPr txBox="1">
              <a:spLocks noChangeArrowheads="1"/>
            </p:cNvSpPr>
            <p:nvPr>
              <p:custDataLst>
                <p:tags r:id="rId35"/>
              </p:custDataLst>
            </p:nvPr>
          </p:nvSpPr>
          <p:spPr bwMode="auto">
            <a:xfrm>
              <a:off x="6335" y="2152"/>
              <a:ext cx="3075"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zh-CN" altLang="en-US" sz="1400" b="1" dirty="0">
                  <a:solidFill>
                    <a:srgbClr val="445469"/>
                  </a:solidFill>
                  <a:latin typeface="Arial" panose="020B0604020202020204" pitchFamily="34" charset="0"/>
                  <a:ea typeface="微软雅黑" panose="020B0503020204020204" pitchFamily="34" charset="-122"/>
                  <a:sym typeface="Arial" panose="020B0604020202020204" pitchFamily="34" charset="0"/>
                </a:rPr>
                <a:t>湖北省政府</a:t>
              </a:r>
              <a:endParaRPr lang="en-US" altLang="zh-CN" sz="14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54" name="组合 853"/>
          <p:cNvGrpSpPr/>
          <p:nvPr/>
        </p:nvGrpSpPr>
        <p:grpSpPr>
          <a:xfrm>
            <a:off x="1730663" y="2944084"/>
            <a:ext cx="2335963" cy="307813"/>
            <a:chOff x="5035" y="2076"/>
            <a:chExt cx="4320" cy="587"/>
          </a:xfrm>
        </p:grpSpPr>
        <p:sp>
          <p:nvSpPr>
            <p:cNvPr id="855" name="Round Same Side Corner Rectangle 3"/>
            <p:cNvSpPr/>
            <p:nvPr>
              <p:custDataLst>
                <p:tags r:id="rId28"/>
              </p:custDataLst>
            </p:nvPr>
          </p:nvSpPr>
          <p:spPr bwMode="auto">
            <a:xfrm rot="5400000">
              <a:off x="7236" y="867"/>
              <a:ext cx="587" cy="3005"/>
            </a:xfrm>
            <a:custGeom>
              <a:avLst/>
              <a:gdLst>
                <a:gd name="T0" fmla="*/ 186531 w 373062"/>
                <a:gd name="T1" fmla="*/ 0 h 1908175"/>
                <a:gd name="T2" fmla="*/ 186531 w 373062"/>
                <a:gd name="T3" fmla="*/ 0 h 1908175"/>
                <a:gd name="T4" fmla="*/ 373062 w 373062"/>
                <a:gd name="T5" fmla="*/ 186531 h 1908175"/>
                <a:gd name="T6" fmla="*/ 373062 w 373062"/>
                <a:gd name="T7" fmla="*/ 1908175 h 1908175"/>
                <a:gd name="T8" fmla="*/ 373062 w 373062"/>
                <a:gd name="T9" fmla="*/ 1908175 h 1908175"/>
                <a:gd name="T10" fmla="*/ 0 w 373062"/>
                <a:gd name="T11" fmla="*/ 1908175 h 1908175"/>
                <a:gd name="T12" fmla="*/ 0 w 373062"/>
                <a:gd name="T13" fmla="*/ 1908175 h 1908175"/>
                <a:gd name="T14" fmla="*/ 0 w 373062"/>
                <a:gd name="T15" fmla="*/ 186531 h 1908175"/>
                <a:gd name="T16" fmla="*/ 186531 w 373062"/>
                <a:gd name="T17" fmla="*/ 0 h 1908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062" h="1908175">
                  <a:moveTo>
                    <a:pt x="186531" y="0"/>
                  </a:moveTo>
                  <a:lnTo>
                    <a:pt x="186531" y="0"/>
                  </a:lnTo>
                  <a:cubicBezTo>
                    <a:pt x="289549" y="0"/>
                    <a:pt x="373062" y="83513"/>
                    <a:pt x="373062" y="186531"/>
                  </a:cubicBezTo>
                  <a:lnTo>
                    <a:pt x="373062" y="1908175"/>
                  </a:lnTo>
                  <a:lnTo>
                    <a:pt x="0" y="1908175"/>
                  </a:lnTo>
                  <a:lnTo>
                    <a:pt x="0" y="186531"/>
                  </a:lnTo>
                  <a:cubicBezTo>
                    <a:pt x="0" y="83513"/>
                    <a:pt x="83513" y="0"/>
                    <a:pt x="186531" y="0"/>
                  </a:cubicBezTo>
                  <a:close/>
                </a:path>
              </a:pathLst>
            </a:custGeom>
            <a:noFill/>
            <a:ln w="12700" cap="flat" cmpd="sng">
              <a:solidFill>
                <a:srgbClr val="404040"/>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56" name="Round Same Side Corner Rectangle 79"/>
            <p:cNvSpPr/>
            <p:nvPr>
              <p:custDataLst>
                <p:tags r:id="rId29"/>
              </p:custDataLst>
            </p:nvPr>
          </p:nvSpPr>
          <p:spPr bwMode="auto">
            <a:xfrm rot="16200000">
              <a:off x="5235" y="1876"/>
              <a:ext cx="587" cy="987"/>
            </a:xfrm>
            <a:custGeom>
              <a:avLst/>
              <a:gdLst>
                <a:gd name="T0" fmla="*/ 186531 w 373062"/>
                <a:gd name="T1" fmla="*/ 0 h 627062"/>
                <a:gd name="T2" fmla="*/ 186531 w 373062"/>
                <a:gd name="T3" fmla="*/ 0 h 627062"/>
                <a:gd name="T4" fmla="*/ 373062 w 373062"/>
                <a:gd name="T5" fmla="*/ 186531 h 627062"/>
                <a:gd name="T6" fmla="*/ 373062 w 373062"/>
                <a:gd name="T7" fmla="*/ 627062 h 627062"/>
                <a:gd name="T8" fmla="*/ 373062 w 373062"/>
                <a:gd name="T9" fmla="*/ 627062 h 627062"/>
                <a:gd name="T10" fmla="*/ 0 w 373062"/>
                <a:gd name="T11" fmla="*/ 627062 h 627062"/>
                <a:gd name="T12" fmla="*/ 0 w 373062"/>
                <a:gd name="T13" fmla="*/ 627062 h 627062"/>
                <a:gd name="T14" fmla="*/ 0 w 373062"/>
                <a:gd name="T15" fmla="*/ 186531 h 627062"/>
                <a:gd name="T16" fmla="*/ 186531 w 373062"/>
                <a:gd name="T17" fmla="*/ 0 h 627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3062" h="627062">
                  <a:moveTo>
                    <a:pt x="186531" y="0"/>
                  </a:moveTo>
                  <a:lnTo>
                    <a:pt x="186531" y="0"/>
                  </a:lnTo>
                  <a:cubicBezTo>
                    <a:pt x="289549" y="0"/>
                    <a:pt x="373062" y="83513"/>
                    <a:pt x="373062" y="186531"/>
                  </a:cubicBezTo>
                  <a:lnTo>
                    <a:pt x="373062" y="627062"/>
                  </a:lnTo>
                  <a:lnTo>
                    <a:pt x="0" y="627062"/>
                  </a:lnTo>
                  <a:lnTo>
                    <a:pt x="0" y="186531"/>
                  </a:lnTo>
                  <a:cubicBezTo>
                    <a:pt x="0" y="83513"/>
                    <a:pt x="83513" y="0"/>
                    <a:pt x="186531" y="0"/>
                  </a:cubicBezTo>
                  <a:close/>
                </a:path>
              </a:pathLst>
            </a:custGeom>
            <a:solidFill>
              <a:srgbClr val="404040"/>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857" name="Freeform 13"/>
            <p:cNvSpPr>
              <a:spLocks noEditPoints="1"/>
            </p:cNvSpPr>
            <p:nvPr>
              <p:custDataLst>
                <p:tags r:id="rId30"/>
              </p:custDataLst>
            </p:nvPr>
          </p:nvSpPr>
          <p:spPr bwMode="auto">
            <a:xfrm>
              <a:off x="5422" y="2163"/>
              <a:ext cx="350" cy="400"/>
            </a:xfrm>
            <a:custGeom>
              <a:avLst/>
              <a:gdLst>
                <a:gd name="T0" fmla="*/ 860 w 1450"/>
                <a:gd name="T1" fmla="*/ 121 h 1648"/>
                <a:gd name="T2" fmla="*/ 604 w 1450"/>
                <a:gd name="T3" fmla="*/ 121 h 1648"/>
                <a:gd name="T4" fmla="*/ 604 w 1450"/>
                <a:gd name="T5" fmla="*/ 254 h 1648"/>
                <a:gd name="T6" fmla="*/ 795 w 1450"/>
                <a:gd name="T7" fmla="*/ 254 h 1648"/>
                <a:gd name="T8" fmla="*/ 795 w 1450"/>
                <a:gd name="T9" fmla="*/ 560 h 1648"/>
                <a:gd name="T10" fmla="*/ 1082 w 1450"/>
                <a:gd name="T11" fmla="*/ 560 h 1648"/>
                <a:gd name="T12" fmla="*/ 1082 w 1450"/>
                <a:gd name="T13" fmla="*/ 1287 h 1648"/>
                <a:gd name="T14" fmla="*/ 217 w 1450"/>
                <a:gd name="T15" fmla="*/ 1287 h 1648"/>
                <a:gd name="T16" fmla="*/ 217 w 1450"/>
                <a:gd name="T17" fmla="*/ 995 h 1648"/>
                <a:gd name="T18" fmla="*/ 85 w 1450"/>
                <a:gd name="T19" fmla="*/ 954 h 1648"/>
                <a:gd name="T20" fmla="*/ 85 w 1450"/>
                <a:gd name="T21" fmla="*/ 1419 h 1648"/>
                <a:gd name="T22" fmla="*/ 1214 w 1450"/>
                <a:gd name="T23" fmla="*/ 1419 h 1648"/>
                <a:gd name="T24" fmla="*/ 1214 w 1450"/>
                <a:gd name="T25" fmla="*/ 483 h 1648"/>
                <a:gd name="T26" fmla="*/ 860 w 1450"/>
                <a:gd name="T27" fmla="*/ 121 h 1648"/>
                <a:gd name="T28" fmla="*/ 504 w 1450"/>
                <a:gd name="T29" fmla="*/ 121 h 1648"/>
                <a:gd name="T30" fmla="*/ 416 w 1450"/>
                <a:gd name="T31" fmla="*/ 121 h 1648"/>
                <a:gd name="T32" fmla="*/ 416 w 1450"/>
                <a:gd name="T33" fmla="*/ 644 h 1648"/>
                <a:gd name="T34" fmla="*/ 252 w 1450"/>
                <a:gd name="T35" fmla="*/ 808 h 1648"/>
                <a:gd name="T36" fmla="*/ 252 w 1450"/>
                <a:gd name="T37" fmla="*/ 808 h 1648"/>
                <a:gd name="T38" fmla="*/ 88 w 1450"/>
                <a:gd name="T39" fmla="*/ 644 h 1648"/>
                <a:gd name="T40" fmla="*/ 88 w 1450"/>
                <a:gd name="T41" fmla="*/ 187 h 1648"/>
                <a:gd name="T42" fmla="*/ 187 w 1450"/>
                <a:gd name="T43" fmla="*/ 88 h 1648"/>
                <a:gd name="T44" fmla="*/ 187 w 1450"/>
                <a:gd name="T45" fmla="*/ 88 h 1648"/>
                <a:gd name="T46" fmla="*/ 287 w 1450"/>
                <a:gd name="T47" fmla="*/ 187 h 1648"/>
                <a:gd name="T48" fmla="*/ 287 w 1450"/>
                <a:gd name="T49" fmla="*/ 542 h 1648"/>
                <a:gd name="T50" fmla="*/ 253 w 1450"/>
                <a:gd name="T51" fmla="*/ 576 h 1648"/>
                <a:gd name="T52" fmla="*/ 253 w 1450"/>
                <a:gd name="T53" fmla="*/ 576 h 1648"/>
                <a:gd name="T54" fmla="*/ 218 w 1450"/>
                <a:gd name="T55" fmla="*/ 542 h 1648"/>
                <a:gd name="T56" fmla="*/ 218 w 1450"/>
                <a:gd name="T57" fmla="*/ 288 h 1648"/>
                <a:gd name="T58" fmla="*/ 131 w 1450"/>
                <a:gd name="T59" fmla="*/ 288 h 1648"/>
                <a:gd name="T60" fmla="*/ 131 w 1450"/>
                <a:gd name="T61" fmla="*/ 542 h 1648"/>
                <a:gd name="T62" fmla="*/ 253 w 1450"/>
                <a:gd name="T63" fmla="*/ 664 h 1648"/>
                <a:gd name="T64" fmla="*/ 253 w 1450"/>
                <a:gd name="T65" fmla="*/ 664 h 1648"/>
                <a:gd name="T66" fmla="*/ 375 w 1450"/>
                <a:gd name="T67" fmla="*/ 542 h 1648"/>
                <a:gd name="T68" fmla="*/ 375 w 1450"/>
                <a:gd name="T69" fmla="*/ 187 h 1648"/>
                <a:gd name="T70" fmla="*/ 187 w 1450"/>
                <a:gd name="T71" fmla="*/ 0 h 1648"/>
                <a:gd name="T72" fmla="*/ 187 w 1450"/>
                <a:gd name="T73" fmla="*/ 0 h 1648"/>
                <a:gd name="T74" fmla="*/ 0 w 1450"/>
                <a:gd name="T75" fmla="*/ 187 h 1648"/>
                <a:gd name="T76" fmla="*/ 0 w 1450"/>
                <a:gd name="T77" fmla="*/ 644 h 1648"/>
                <a:gd name="T78" fmla="*/ 252 w 1450"/>
                <a:gd name="T79" fmla="*/ 896 h 1648"/>
                <a:gd name="T80" fmla="*/ 252 w 1450"/>
                <a:gd name="T81" fmla="*/ 896 h 1648"/>
                <a:gd name="T82" fmla="*/ 504 w 1450"/>
                <a:gd name="T83" fmla="*/ 644 h 1648"/>
                <a:gd name="T84" fmla="*/ 504 w 1450"/>
                <a:gd name="T85" fmla="*/ 121 h 1648"/>
                <a:gd name="T86" fmla="*/ 1317 w 1450"/>
                <a:gd name="T87" fmla="*/ 565 h 1648"/>
                <a:gd name="T88" fmla="*/ 1317 w 1450"/>
                <a:gd name="T89" fmla="*/ 1515 h 1648"/>
                <a:gd name="T90" fmla="*/ 333 w 1450"/>
                <a:gd name="T91" fmla="*/ 1515 h 1648"/>
                <a:gd name="T92" fmla="*/ 333 w 1450"/>
                <a:gd name="T93" fmla="*/ 1648 h 1648"/>
                <a:gd name="T94" fmla="*/ 1450 w 1450"/>
                <a:gd name="T95" fmla="*/ 1648 h 1648"/>
                <a:gd name="T96" fmla="*/ 1450 w 1450"/>
                <a:gd name="T97" fmla="*/ 697 h 1648"/>
                <a:gd name="T98" fmla="*/ 1317 w 1450"/>
                <a:gd name="T99" fmla="*/ 565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50" h="1648">
                  <a:moveTo>
                    <a:pt x="860" y="121"/>
                  </a:moveTo>
                  <a:cubicBezTo>
                    <a:pt x="604" y="121"/>
                    <a:pt x="604" y="121"/>
                    <a:pt x="604" y="121"/>
                  </a:cubicBezTo>
                  <a:cubicBezTo>
                    <a:pt x="604" y="254"/>
                    <a:pt x="604" y="254"/>
                    <a:pt x="604" y="254"/>
                  </a:cubicBezTo>
                  <a:cubicBezTo>
                    <a:pt x="795" y="254"/>
                    <a:pt x="795" y="254"/>
                    <a:pt x="795" y="254"/>
                  </a:cubicBezTo>
                  <a:cubicBezTo>
                    <a:pt x="795" y="560"/>
                    <a:pt x="795" y="560"/>
                    <a:pt x="795" y="560"/>
                  </a:cubicBezTo>
                  <a:cubicBezTo>
                    <a:pt x="1082" y="560"/>
                    <a:pt x="1082" y="560"/>
                    <a:pt x="1082" y="560"/>
                  </a:cubicBezTo>
                  <a:cubicBezTo>
                    <a:pt x="1082" y="1287"/>
                    <a:pt x="1082" y="1287"/>
                    <a:pt x="1082" y="1287"/>
                  </a:cubicBezTo>
                  <a:cubicBezTo>
                    <a:pt x="217" y="1287"/>
                    <a:pt x="217" y="1287"/>
                    <a:pt x="217" y="1287"/>
                  </a:cubicBezTo>
                  <a:cubicBezTo>
                    <a:pt x="217" y="995"/>
                    <a:pt x="217" y="995"/>
                    <a:pt x="217" y="995"/>
                  </a:cubicBezTo>
                  <a:cubicBezTo>
                    <a:pt x="170" y="990"/>
                    <a:pt x="125" y="976"/>
                    <a:pt x="85" y="954"/>
                  </a:cubicBezTo>
                  <a:cubicBezTo>
                    <a:pt x="85" y="1419"/>
                    <a:pt x="85" y="1419"/>
                    <a:pt x="85" y="1419"/>
                  </a:cubicBezTo>
                  <a:cubicBezTo>
                    <a:pt x="1214" y="1419"/>
                    <a:pt x="1214" y="1419"/>
                    <a:pt x="1214" y="1419"/>
                  </a:cubicBezTo>
                  <a:cubicBezTo>
                    <a:pt x="1214" y="483"/>
                    <a:pt x="1214" y="483"/>
                    <a:pt x="1214" y="483"/>
                  </a:cubicBezTo>
                  <a:lnTo>
                    <a:pt x="860" y="121"/>
                  </a:lnTo>
                  <a:close/>
                  <a:moveTo>
                    <a:pt x="504" y="121"/>
                  </a:moveTo>
                  <a:cubicBezTo>
                    <a:pt x="416" y="121"/>
                    <a:pt x="416" y="121"/>
                    <a:pt x="416" y="121"/>
                  </a:cubicBezTo>
                  <a:cubicBezTo>
                    <a:pt x="416" y="644"/>
                    <a:pt x="416" y="644"/>
                    <a:pt x="416" y="644"/>
                  </a:cubicBezTo>
                  <a:cubicBezTo>
                    <a:pt x="416" y="735"/>
                    <a:pt x="343" y="808"/>
                    <a:pt x="252" y="808"/>
                  </a:cubicBezTo>
                  <a:cubicBezTo>
                    <a:pt x="252" y="808"/>
                    <a:pt x="252" y="808"/>
                    <a:pt x="252" y="808"/>
                  </a:cubicBezTo>
                  <a:cubicBezTo>
                    <a:pt x="161" y="808"/>
                    <a:pt x="88" y="735"/>
                    <a:pt x="88" y="644"/>
                  </a:cubicBezTo>
                  <a:cubicBezTo>
                    <a:pt x="88" y="187"/>
                    <a:pt x="88" y="187"/>
                    <a:pt x="88" y="187"/>
                  </a:cubicBezTo>
                  <a:cubicBezTo>
                    <a:pt x="88" y="132"/>
                    <a:pt x="132" y="88"/>
                    <a:pt x="187" y="88"/>
                  </a:cubicBezTo>
                  <a:cubicBezTo>
                    <a:pt x="187" y="88"/>
                    <a:pt x="187" y="88"/>
                    <a:pt x="187" y="88"/>
                  </a:cubicBezTo>
                  <a:cubicBezTo>
                    <a:pt x="242" y="88"/>
                    <a:pt x="287" y="132"/>
                    <a:pt x="287" y="187"/>
                  </a:cubicBezTo>
                  <a:cubicBezTo>
                    <a:pt x="287" y="542"/>
                    <a:pt x="287" y="542"/>
                    <a:pt x="287" y="542"/>
                  </a:cubicBezTo>
                  <a:cubicBezTo>
                    <a:pt x="287" y="561"/>
                    <a:pt x="271" y="576"/>
                    <a:pt x="253" y="576"/>
                  </a:cubicBezTo>
                  <a:cubicBezTo>
                    <a:pt x="253" y="576"/>
                    <a:pt x="253" y="576"/>
                    <a:pt x="253" y="576"/>
                  </a:cubicBezTo>
                  <a:cubicBezTo>
                    <a:pt x="234" y="576"/>
                    <a:pt x="218" y="561"/>
                    <a:pt x="218" y="542"/>
                  </a:cubicBezTo>
                  <a:cubicBezTo>
                    <a:pt x="218" y="288"/>
                    <a:pt x="218" y="288"/>
                    <a:pt x="218" y="288"/>
                  </a:cubicBezTo>
                  <a:cubicBezTo>
                    <a:pt x="131" y="288"/>
                    <a:pt x="131" y="288"/>
                    <a:pt x="131" y="288"/>
                  </a:cubicBezTo>
                  <a:cubicBezTo>
                    <a:pt x="131" y="542"/>
                    <a:pt x="131" y="542"/>
                    <a:pt x="131" y="542"/>
                  </a:cubicBezTo>
                  <a:cubicBezTo>
                    <a:pt x="131" y="609"/>
                    <a:pt x="185" y="664"/>
                    <a:pt x="253" y="664"/>
                  </a:cubicBezTo>
                  <a:cubicBezTo>
                    <a:pt x="253" y="664"/>
                    <a:pt x="253" y="664"/>
                    <a:pt x="253" y="664"/>
                  </a:cubicBezTo>
                  <a:cubicBezTo>
                    <a:pt x="320" y="664"/>
                    <a:pt x="375" y="609"/>
                    <a:pt x="375" y="542"/>
                  </a:cubicBezTo>
                  <a:cubicBezTo>
                    <a:pt x="375" y="187"/>
                    <a:pt x="375" y="187"/>
                    <a:pt x="375" y="187"/>
                  </a:cubicBezTo>
                  <a:cubicBezTo>
                    <a:pt x="374" y="84"/>
                    <a:pt x="290" y="0"/>
                    <a:pt x="187" y="0"/>
                  </a:cubicBezTo>
                  <a:cubicBezTo>
                    <a:pt x="187" y="0"/>
                    <a:pt x="187" y="0"/>
                    <a:pt x="187" y="0"/>
                  </a:cubicBezTo>
                  <a:cubicBezTo>
                    <a:pt x="84" y="0"/>
                    <a:pt x="0" y="84"/>
                    <a:pt x="0" y="187"/>
                  </a:cubicBezTo>
                  <a:cubicBezTo>
                    <a:pt x="0" y="644"/>
                    <a:pt x="0" y="644"/>
                    <a:pt x="0" y="644"/>
                  </a:cubicBezTo>
                  <a:cubicBezTo>
                    <a:pt x="0" y="783"/>
                    <a:pt x="113" y="896"/>
                    <a:pt x="252" y="896"/>
                  </a:cubicBezTo>
                  <a:cubicBezTo>
                    <a:pt x="252" y="896"/>
                    <a:pt x="252" y="896"/>
                    <a:pt x="252" y="896"/>
                  </a:cubicBezTo>
                  <a:cubicBezTo>
                    <a:pt x="391" y="896"/>
                    <a:pt x="504" y="783"/>
                    <a:pt x="504" y="644"/>
                  </a:cubicBezTo>
                  <a:lnTo>
                    <a:pt x="504" y="121"/>
                  </a:lnTo>
                  <a:close/>
                  <a:moveTo>
                    <a:pt x="1317" y="565"/>
                  </a:moveTo>
                  <a:cubicBezTo>
                    <a:pt x="1317" y="1515"/>
                    <a:pt x="1317" y="1515"/>
                    <a:pt x="1317" y="1515"/>
                  </a:cubicBezTo>
                  <a:cubicBezTo>
                    <a:pt x="333" y="1515"/>
                    <a:pt x="333" y="1515"/>
                    <a:pt x="333" y="1515"/>
                  </a:cubicBezTo>
                  <a:cubicBezTo>
                    <a:pt x="333" y="1648"/>
                    <a:pt x="333" y="1648"/>
                    <a:pt x="333" y="1648"/>
                  </a:cubicBezTo>
                  <a:cubicBezTo>
                    <a:pt x="1450" y="1648"/>
                    <a:pt x="1450" y="1648"/>
                    <a:pt x="1450" y="1648"/>
                  </a:cubicBezTo>
                  <a:cubicBezTo>
                    <a:pt x="1450" y="697"/>
                    <a:pt x="1450" y="697"/>
                    <a:pt x="1450" y="697"/>
                  </a:cubicBezTo>
                  <a:lnTo>
                    <a:pt x="1317" y="565"/>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09728" tIns="54864" rIns="109728" bIns="54864"/>
            <a:lstStyle/>
            <a:p>
              <a:endParaRPr lang="zh-CN" altLang="en-US"/>
            </a:p>
          </p:txBody>
        </p:sp>
        <p:sp>
          <p:nvSpPr>
            <p:cNvPr id="858" name="TextBox 13"/>
            <p:cNvSpPr txBox="1">
              <a:spLocks noChangeArrowheads="1"/>
            </p:cNvSpPr>
            <p:nvPr>
              <p:custDataLst>
                <p:tags r:id="rId31"/>
              </p:custDataLst>
            </p:nvPr>
          </p:nvSpPr>
          <p:spPr bwMode="auto">
            <a:xfrm>
              <a:off x="6280" y="2211"/>
              <a:ext cx="3075"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charset="0"/>
                  <a:ea typeface="宋体" panose="02010600030101010101" pitchFamily="2" charset="-122"/>
                </a:defRPr>
              </a:lvl1pPr>
              <a:lvl2pPr marL="742950" indent="-285750" defTabSz="1216025">
                <a:defRPr>
                  <a:solidFill>
                    <a:schemeClr val="tx1"/>
                  </a:solidFill>
                  <a:latin typeface="Calibri" panose="020F0502020204030204" charset="0"/>
                  <a:ea typeface="宋体" panose="02010600030101010101" pitchFamily="2" charset="-122"/>
                </a:defRPr>
              </a:lvl2pPr>
              <a:lvl3pPr marL="1143000" indent="-228600" defTabSz="1216025">
                <a:defRPr>
                  <a:solidFill>
                    <a:schemeClr val="tx1"/>
                  </a:solidFill>
                  <a:latin typeface="Calibri" panose="020F0502020204030204" charset="0"/>
                  <a:ea typeface="宋体" panose="02010600030101010101" pitchFamily="2" charset="-122"/>
                </a:defRPr>
              </a:lvl3pPr>
              <a:lvl4pPr marL="1600200" indent="-228600" defTabSz="1216025">
                <a:defRPr>
                  <a:solidFill>
                    <a:schemeClr val="tx1"/>
                  </a:solidFill>
                  <a:latin typeface="Calibri" panose="020F0502020204030204" charset="0"/>
                  <a:ea typeface="宋体" panose="02010600030101010101" pitchFamily="2" charset="-122"/>
                </a:defRPr>
              </a:lvl4pPr>
              <a:lvl5pPr marL="2057400" indent="-228600" defTabSz="1216025">
                <a:defRPr>
                  <a:solidFill>
                    <a:schemeClr val="tx1"/>
                  </a:solidFill>
                  <a:latin typeface="Calibri" panose="020F050202020403020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spcBef>
                  <a:spcPct val="20000"/>
                </a:spcBef>
              </a:pPr>
              <a:r>
                <a:rPr lang="zh-CN" altLang="en-US" sz="1400" b="1" dirty="0">
                  <a:solidFill>
                    <a:srgbClr val="445469"/>
                  </a:solidFill>
                  <a:latin typeface="Arial" panose="020B0604020202020204" pitchFamily="34" charset="0"/>
                  <a:ea typeface="微软雅黑" panose="020B0503020204020204" pitchFamily="34" charset="-122"/>
                  <a:sym typeface="Arial" panose="020B0604020202020204" pitchFamily="34" charset="0"/>
                </a:rPr>
                <a:t>淡水养殖行业</a:t>
              </a:r>
            </a:p>
          </p:txBody>
        </p:sp>
      </p:grpSp>
      <p:sp>
        <p:nvSpPr>
          <p:cNvPr id="859" name="Text Box 477"/>
          <p:cNvSpPr txBox="1">
            <a:spLocks noChangeArrowheads="1"/>
          </p:cNvSpPr>
          <p:nvPr>
            <p:custDataLst>
              <p:tags r:id="rId1"/>
            </p:custDataLst>
          </p:nvPr>
        </p:nvSpPr>
        <p:spPr bwMode="auto">
          <a:xfrm>
            <a:off x="517230" y="2940681"/>
            <a:ext cx="10364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defRPr>
            </a:lvl1pPr>
            <a:lvl2pPr marL="742950" indent="-285750" eaLnBrk="0" hangingPunct="0">
              <a:defRPr b="1" baseline="-25000">
                <a:solidFill>
                  <a:schemeClr val="tx1"/>
                </a:solidFill>
                <a:latin typeface="Arial" panose="020B0604020202020204" pitchFamily="34" charset="0"/>
              </a:defRPr>
            </a:lvl2pPr>
            <a:lvl3pPr marL="1143000" indent="-228600" eaLnBrk="0" hangingPunct="0">
              <a:defRPr b="1" baseline="-25000">
                <a:solidFill>
                  <a:schemeClr val="tx1"/>
                </a:solidFill>
                <a:latin typeface="Arial" panose="020B0604020202020204" pitchFamily="34" charset="0"/>
              </a:defRPr>
            </a:lvl3pPr>
            <a:lvl4pPr marL="1600200" indent="-228600" eaLnBrk="0" hangingPunct="0">
              <a:defRPr b="1" baseline="-25000">
                <a:solidFill>
                  <a:schemeClr val="tx1"/>
                </a:solidFill>
                <a:latin typeface="Arial" panose="020B0604020202020204" pitchFamily="34" charset="0"/>
              </a:defRPr>
            </a:lvl4pPr>
            <a:lvl5pPr marL="2057400" indent="-228600" eaLnBrk="0" hangingPunct="0">
              <a:defRPr b="1"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1"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1"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1"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1" baseline="-25000">
                <a:solidFill>
                  <a:schemeClr val="tx1"/>
                </a:solidFill>
                <a:latin typeface="Arial" panose="020B0604020202020204" pitchFamily="34" charset="0"/>
              </a:defRPr>
            </a:lvl9pPr>
          </a:lstStyle>
          <a:p>
            <a:pPr algn="dist"/>
            <a:r>
              <a:rPr lang="zh-CN" sz="1600" baseline="0" dirty="0">
                <a:solidFill>
                  <a:schemeClr val="accent1"/>
                </a:solidFill>
                <a:latin typeface="微软雅黑" panose="020B0503020204020204" pitchFamily="34" charset="-122"/>
                <a:ea typeface="微软雅黑" panose="020B0503020204020204" pitchFamily="34" charset="-122"/>
              </a:rPr>
              <a:t>第一步：</a:t>
            </a:r>
          </a:p>
        </p:txBody>
      </p:sp>
      <p:sp>
        <p:nvSpPr>
          <p:cNvPr id="860" name="Text Box 477"/>
          <p:cNvSpPr txBox="1">
            <a:spLocks noChangeArrowheads="1"/>
          </p:cNvSpPr>
          <p:nvPr>
            <p:custDataLst>
              <p:tags r:id="rId2"/>
            </p:custDataLst>
          </p:nvPr>
        </p:nvSpPr>
        <p:spPr bwMode="auto">
          <a:xfrm>
            <a:off x="976693" y="2261695"/>
            <a:ext cx="10784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defRPr>
            </a:lvl1pPr>
            <a:lvl2pPr marL="742950" indent="-285750" eaLnBrk="0" hangingPunct="0">
              <a:defRPr b="1" baseline="-25000">
                <a:solidFill>
                  <a:schemeClr val="tx1"/>
                </a:solidFill>
                <a:latin typeface="Arial" panose="020B0604020202020204" pitchFamily="34" charset="0"/>
              </a:defRPr>
            </a:lvl2pPr>
            <a:lvl3pPr marL="1143000" indent="-228600" eaLnBrk="0" hangingPunct="0">
              <a:defRPr b="1" baseline="-25000">
                <a:solidFill>
                  <a:schemeClr val="tx1"/>
                </a:solidFill>
                <a:latin typeface="Arial" panose="020B0604020202020204" pitchFamily="34" charset="0"/>
              </a:defRPr>
            </a:lvl3pPr>
            <a:lvl4pPr marL="1600200" indent="-228600" eaLnBrk="0" hangingPunct="0">
              <a:defRPr b="1" baseline="-25000">
                <a:solidFill>
                  <a:schemeClr val="tx1"/>
                </a:solidFill>
                <a:latin typeface="Arial" panose="020B0604020202020204" pitchFamily="34" charset="0"/>
              </a:defRPr>
            </a:lvl4pPr>
            <a:lvl5pPr marL="2057400" indent="-228600" eaLnBrk="0" hangingPunct="0">
              <a:defRPr b="1"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1"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1"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1"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1" baseline="-25000">
                <a:solidFill>
                  <a:schemeClr val="tx1"/>
                </a:solidFill>
                <a:latin typeface="Arial" panose="020B0604020202020204" pitchFamily="34" charset="0"/>
              </a:defRPr>
            </a:lvl9pPr>
          </a:lstStyle>
          <a:p>
            <a:pPr algn="dist"/>
            <a:r>
              <a:rPr lang="zh-CN" sz="1600" baseline="0" dirty="0">
                <a:solidFill>
                  <a:schemeClr val="accent1"/>
                </a:solidFill>
                <a:latin typeface="微软雅黑" panose="020B0503020204020204" pitchFamily="34" charset="-122"/>
                <a:ea typeface="微软雅黑" panose="020B0503020204020204" pitchFamily="34" charset="-122"/>
              </a:rPr>
              <a:t>第二步：</a:t>
            </a:r>
            <a:endParaRPr lang="zh-CN" sz="1600" b="0" baseline="0" dirty="0">
              <a:solidFill>
                <a:schemeClr val="accent1"/>
              </a:solidFill>
              <a:latin typeface="微软雅黑" panose="020B0503020204020204" pitchFamily="34" charset="-122"/>
              <a:ea typeface="微软雅黑" panose="020B0503020204020204" pitchFamily="34" charset="-122"/>
            </a:endParaRPr>
          </a:p>
        </p:txBody>
      </p:sp>
      <p:sp>
        <p:nvSpPr>
          <p:cNvPr id="861" name="Text Box 477"/>
          <p:cNvSpPr txBox="1">
            <a:spLocks noChangeArrowheads="1"/>
          </p:cNvSpPr>
          <p:nvPr>
            <p:custDataLst>
              <p:tags r:id="rId3"/>
            </p:custDataLst>
          </p:nvPr>
        </p:nvSpPr>
        <p:spPr bwMode="auto">
          <a:xfrm>
            <a:off x="1366331" y="1627212"/>
            <a:ext cx="1193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square">
            <a:spAutoFit/>
          </a:bodyPr>
          <a:lstStyle>
            <a:lvl1pPr eaLnBrk="0" hangingPunct="0">
              <a:defRPr b="1" baseline="-25000">
                <a:solidFill>
                  <a:schemeClr val="tx1"/>
                </a:solidFill>
                <a:latin typeface="Arial" panose="020B0604020202020204" pitchFamily="34" charset="0"/>
              </a:defRPr>
            </a:lvl1pPr>
            <a:lvl2pPr marL="742950" indent="-285750" eaLnBrk="0" hangingPunct="0">
              <a:defRPr b="1" baseline="-25000">
                <a:solidFill>
                  <a:schemeClr val="tx1"/>
                </a:solidFill>
                <a:latin typeface="Arial" panose="020B0604020202020204" pitchFamily="34" charset="0"/>
              </a:defRPr>
            </a:lvl2pPr>
            <a:lvl3pPr marL="1143000" indent="-228600" eaLnBrk="0" hangingPunct="0">
              <a:defRPr b="1" baseline="-25000">
                <a:solidFill>
                  <a:schemeClr val="tx1"/>
                </a:solidFill>
                <a:latin typeface="Arial" panose="020B0604020202020204" pitchFamily="34" charset="0"/>
              </a:defRPr>
            </a:lvl3pPr>
            <a:lvl4pPr marL="1600200" indent="-228600" eaLnBrk="0" hangingPunct="0">
              <a:defRPr b="1" baseline="-25000">
                <a:solidFill>
                  <a:schemeClr val="tx1"/>
                </a:solidFill>
                <a:latin typeface="Arial" panose="020B0604020202020204" pitchFamily="34" charset="0"/>
              </a:defRPr>
            </a:lvl4pPr>
            <a:lvl5pPr marL="2057400" indent="-228600" eaLnBrk="0" hangingPunct="0">
              <a:defRPr b="1" baseline="-25000">
                <a:solidFill>
                  <a:schemeClr val="tx1"/>
                </a:solidFill>
                <a:latin typeface="Arial" panose="020B0604020202020204" pitchFamily="34" charset="0"/>
              </a:defRPr>
            </a:lvl5pPr>
            <a:lvl6pPr marL="2514600" indent="-228600" algn="ctr" eaLnBrk="0" fontAlgn="base" hangingPunct="0">
              <a:spcBef>
                <a:spcPct val="0"/>
              </a:spcBef>
              <a:spcAft>
                <a:spcPct val="0"/>
              </a:spcAft>
              <a:defRPr b="1" baseline="-25000">
                <a:solidFill>
                  <a:schemeClr val="tx1"/>
                </a:solidFill>
                <a:latin typeface="Arial" panose="020B0604020202020204" pitchFamily="34" charset="0"/>
              </a:defRPr>
            </a:lvl6pPr>
            <a:lvl7pPr marL="2971800" indent="-228600" algn="ctr" eaLnBrk="0" fontAlgn="base" hangingPunct="0">
              <a:spcBef>
                <a:spcPct val="0"/>
              </a:spcBef>
              <a:spcAft>
                <a:spcPct val="0"/>
              </a:spcAft>
              <a:defRPr b="1" baseline="-25000">
                <a:solidFill>
                  <a:schemeClr val="tx1"/>
                </a:solidFill>
                <a:latin typeface="Arial" panose="020B0604020202020204" pitchFamily="34" charset="0"/>
              </a:defRPr>
            </a:lvl7pPr>
            <a:lvl8pPr marL="3429000" indent="-228600" algn="ctr" eaLnBrk="0" fontAlgn="base" hangingPunct="0">
              <a:spcBef>
                <a:spcPct val="0"/>
              </a:spcBef>
              <a:spcAft>
                <a:spcPct val="0"/>
              </a:spcAft>
              <a:defRPr b="1" baseline="-25000">
                <a:solidFill>
                  <a:schemeClr val="tx1"/>
                </a:solidFill>
                <a:latin typeface="Arial" panose="020B0604020202020204" pitchFamily="34" charset="0"/>
              </a:defRPr>
            </a:lvl8pPr>
            <a:lvl9pPr marL="3886200" indent="-228600" algn="ctr" eaLnBrk="0" fontAlgn="base" hangingPunct="0">
              <a:spcBef>
                <a:spcPct val="0"/>
              </a:spcBef>
              <a:spcAft>
                <a:spcPct val="0"/>
              </a:spcAft>
              <a:defRPr b="1" baseline="-25000">
                <a:solidFill>
                  <a:schemeClr val="tx1"/>
                </a:solidFill>
                <a:latin typeface="Arial" panose="020B0604020202020204" pitchFamily="34" charset="0"/>
              </a:defRPr>
            </a:lvl9pPr>
          </a:lstStyle>
          <a:p>
            <a:pPr algn="dist"/>
            <a:r>
              <a:rPr lang="zh-CN" sz="1600" baseline="0" dirty="0">
                <a:solidFill>
                  <a:schemeClr val="accent1"/>
                </a:solidFill>
                <a:latin typeface="微软雅黑" panose="020B0503020204020204" pitchFamily="34" charset="-122"/>
                <a:ea typeface="微软雅黑" panose="020B0503020204020204" pitchFamily="34" charset="-122"/>
              </a:rPr>
              <a:t>第三步：</a:t>
            </a:r>
          </a:p>
        </p:txBody>
      </p:sp>
      <p:grpSp>
        <p:nvGrpSpPr>
          <p:cNvPr id="862" name="iSḷîďé"/>
          <p:cNvGrpSpPr/>
          <p:nvPr/>
        </p:nvGrpSpPr>
        <p:grpSpPr>
          <a:xfrm>
            <a:off x="4704484" y="1247000"/>
            <a:ext cx="4840374" cy="4852300"/>
            <a:chOff x="3338932" y="993337"/>
            <a:chExt cx="5514136" cy="5864663"/>
          </a:xfrm>
        </p:grpSpPr>
        <p:grpSp>
          <p:nvGrpSpPr>
            <p:cNvPr id="863" name="ïṩḻîḋé"/>
            <p:cNvGrpSpPr/>
            <p:nvPr/>
          </p:nvGrpSpPr>
          <p:grpSpPr>
            <a:xfrm>
              <a:off x="4089213" y="5275571"/>
              <a:ext cx="323503" cy="913348"/>
              <a:chOff x="5021074" y="5165013"/>
              <a:chExt cx="346103" cy="977150"/>
            </a:xfrm>
            <a:solidFill>
              <a:schemeClr val="tx2"/>
            </a:solidFill>
          </p:grpSpPr>
          <p:sp>
            <p:nvSpPr>
              <p:cNvPr id="884" name="ïṩlîďê"/>
              <p:cNvSpPr/>
              <p:nvPr>
                <p:custDataLst>
                  <p:tags r:id="rId26"/>
                </p:custDataLst>
              </p:nvPr>
            </p:nvSpPr>
            <p:spPr bwMode="auto">
              <a:xfrm>
                <a:off x="5123938" y="5165013"/>
                <a:ext cx="140387" cy="154287"/>
              </a:xfrm>
              <a:prstGeom prst="ellipse">
                <a:avLst/>
              </a:prstGeom>
              <a:solidFill>
                <a:schemeClr val="tx1">
                  <a:lumMod val="50000"/>
                  <a:lumOff val="50000"/>
                </a:schemeClr>
              </a:solidFill>
              <a:ln w="15875" cap="flat">
                <a:noFill/>
                <a:prstDash val="solid"/>
                <a:miter lim="800000"/>
              </a:ln>
            </p:spPr>
            <p:txBody>
              <a:bodyPr vert="horz" wrap="square" lIns="91440" tIns="45720" rIns="91440" bIns="45720" numCol="1" anchor="t" anchorCtr="0" compatLnSpc="1">
                <a:normAutofit fontScale="2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85" name="îṧlïḑê"/>
              <p:cNvSpPr/>
              <p:nvPr>
                <p:custDataLst>
                  <p:tags r:id="rId27"/>
                </p:custDataLst>
              </p:nvPr>
            </p:nvSpPr>
            <p:spPr bwMode="auto">
              <a:xfrm>
                <a:off x="5021074" y="5359608"/>
                <a:ext cx="346103" cy="782555"/>
              </a:xfrm>
              <a:custGeom>
                <a:avLst/>
                <a:gdLst>
                  <a:gd name="T0" fmla="*/ 105 w 105"/>
                  <a:gd name="T1" fmla="*/ 30 h 241"/>
                  <a:gd name="T2" fmla="*/ 52 w 105"/>
                  <a:gd name="T3" fmla="*/ 0 h 241"/>
                  <a:gd name="T4" fmla="*/ 0 w 105"/>
                  <a:gd name="T5" fmla="*/ 30 h 241"/>
                  <a:gd name="T6" fmla="*/ 0 w 105"/>
                  <a:gd name="T7" fmla="*/ 30 h 241"/>
                  <a:gd name="T8" fmla="*/ 0 w 105"/>
                  <a:gd name="T9" fmla="*/ 124 h 241"/>
                  <a:gd name="T10" fmla="*/ 9 w 105"/>
                  <a:gd name="T11" fmla="*/ 134 h 241"/>
                  <a:gd name="T12" fmla="*/ 19 w 105"/>
                  <a:gd name="T13" fmla="*/ 124 h 241"/>
                  <a:gd name="T14" fmla="*/ 19 w 105"/>
                  <a:gd name="T15" fmla="*/ 41 h 241"/>
                  <a:gd name="T16" fmla="*/ 25 w 105"/>
                  <a:gd name="T17" fmla="*/ 41 h 241"/>
                  <a:gd name="T18" fmla="*/ 25 w 105"/>
                  <a:gd name="T19" fmla="*/ 228 h 241"/>
                  <a:gd name="T20" fmla="*/ 25 w 105"/>
                  <a:gd name="T21" fmla="*/ 228 h 241"/>
                  <a:gd name="T22" fmla="*/ 25 w 105"/>
                  <a:gd name="T23" fmla="*/ 229 h 241"/>
                  <a:gd name="T24" fmla="*/ 36 w 105"/>
                  <a:gd name="T25" fmla="*/ 241 h 241"/>
                  <a:gd name="T26" fmla="*/ 47 w 105"/>
                  <a:gd name="T27" fmla="*/ 230 h 241"/>
                  <a:gd name="T28" fmla="*/ 47 w 105"/>
                  <a:gd name="T29" fmla="*/ 229 h 241"/>
                  <a:gd name="T30" fmla="*/ 47 w 105"/>
                  <a:gd name="T31" fmla="*/ 125 h 241"/>
                  <a:gd name="T32" fmla="*/ 52 w 105"/>
                  <a:gd name="T33" fmla="*/ 116 h 241"/>
                  <a:gd name="T34" fmla="*/ 58 w 105"/>
                  <a:gd name="T35" fmla="*/ 125 h 241"/>
                  <a:gd name="T36" fmla="*/ 58 w 105"/>
                  <a:gd name="T37" fmla="*/ 229 h 241"/>
                  <a:gd name="T38" fmla="*/ 58 w 105"/>
                  <a:gd name="T39" fmla="*/ 230 h 241"/>
                  <a:gd name="T40" fmla="*/ 69 w 105"/>
                  <a:gd name="T41" fmla="*/ 241 h 241"/>
                  <a:gd name="T42" fmla="*/ 80 w 105"/>
                  <a:gd name="T43" fmla="*/ 229 h 241"/>
                  <a:gd name="T44" fmla="*/ 80 w 105"/>
                  <a:gd name="T45" fmla="*/ 228 h 241"/>
                  <a:gd name="T46" fmla="*/ 80 w 105"/>
                  <a:gd name="T47" fmla="*/ 228 h 241"/>
                  <a:gd name="T48" fmla="*/ 80 w 105"/>
                  <a:gd name="T49" fmla="*/ 41 h 241"/>
                  <a:gd name="T50" fmla="*/ 86 w 105"/>
                  <a:gd name="T51" fmla="*/ 41 h 241"/>
                  <a:gd name="T52" fmla="*/ 86 w 105"/>
                  <a:gd name="T53" fmla="*/ 124 h 241"/>
                  <a:gd name="T54" fmla="*/ 96 w 105"/>
                  <a:gd name="T55" fmla="*/ 134 h 241"/>
                  <a:gd name="T56" fmla="*/ 105 w 105"/>
                  <a:gd name="T57" fmla="*/ 124 h 241"/>
                  <a:gd name="T58" fmla="*/ 105 w 105"/>
                  <a:gd name="T59" fmla="*/ 30 h 241"/>
                  <a:gd name="T60" fmla="*/ 105 w 105"/>
                  <a:gd name="T61" fmla="*/ 3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5" h="241">
                    <a:moveTo>
                      <a:pt x="105" y="30"/>
                    </a:moveTo>
                    <a:cubicBezTo>
                      <a:pt x="104" y="2"/>
                      <a:pt x="79" y="0"/>
                      <a:pt x="52" y="0"/>
                    </a:cubicBezTo>
                    <a:cubicBezTo>
                      <a:pt x="26" y="0"/>
                      <a:pt x="0" y="2"/>
                      <a:pt x="0" y="30"/>
                    </a:cubicBezTo>
                    <a:cubicBezTo>
                      <a:pt x="0" y="30"/>
                      <a:pt x="0" y="30"/>
                      <a:pt x="0" y="30"/>
                    </a:cubicBezTo>
                    <a:cubicBezTo>
                      <a:pt x="0" y="124"/>
                      <a:pt x="0" y="124"/>
                      <a:pt x="0" y="124"/>
                    </a:cubicBezTo>
                    <a:cubicBezTo>
                      <a:pt x="0" y="130"/>
                      <a:pt x="4" y="134"/>
                      <a:pt x="9" y="134"/>
                    </a:cubicBezTo>
                    <a:cubicBezTo>
                      <a:pt x="14" y="134"/>
                      <a:pt x="19" y="130"/>
                      <a:pt x="19" y="124"/>
                    </a:cubicBezTo>
                    <a:cubicBezTo>
                      <a:pt x="19" y="41"/>
                      <a:pt x="19" y="41"/>
                      <a:pt x="19" y="41"/>
                    </a:cubicBezTo>
                    <a:cubicBezTo>
                      <a:pt x="25" y="41"/>
                      <a:pt x="25" y="41"/>
                      <a:pt x="25" y="41"/>
                    </a:cubicBezTo>
                    <a:cubicBezTo>
                      <a:pt x="25" y="228"/>
                      <a:pt x="25" y="228"/>
                      <a:pt x="25" y="228"/>
                    </a:cubicBezTo>
                    <a:cubicBezTo>
                      <a:pt x="25" y="228"/>
                      <a:pt x="25" y="228"/>
                      <a:pt x="25" y="228"/>
                    </a:cubicBezTo>
                    <a:cubicBezTo>
                      <a:pt x="25" y="228"/>
                      <a:pt x="25" y="229"/>
                      <a:pt x="25" y="229"/>
                    </a:cubicBezTo>
                    <a:cubicBezTo>
                      <a:pt x="25" y="235"/>
                      <a:pt x="30" y="241"/>
                      <a:pt x="36" y="241"/>
                    </a:cubicBezTo>
                    <a:cubicBezTo>
                      <a:pt x="41" y="241"/>
                      <a:pt x="46" y="236"/>
                      <a:pt x="47" y="230"/>
                    </a:cubicBezTo>
                    <a:cubicBezTo>
                      <a:pt x="47" y="230"/>
                      <a:pt x="47" y="230"/>
                      <a:pt x="47" y="229"/>
                    </a:cubicBezTo>
                    <a:cubicBezTo>
                      <a:pt x="47" y="125"/>
                      <a:pt x="47" y="125"/>
                      <a:pt x="47" y="125"/>
                    </a:cubicBezTo>
                    <a:cubicBezTo>
                      <a:pt x="47" y="120"/>
                      <a:pt x="48" y="116"/>
                      <a:pt x="52" y="116"/>
                    </a:cubicBezTo>
                    <a:cubicBezTo>
                      <a:pt x="57" y="116"/>
                      <a:pt x="58" y="120"/>
                      <a:pt x="58" y="125"/>
                    </a:cubicBezTo>
                    <a:cubicBezTo>
                      <a:pt x="58" y="229"/>
                      <a:pt x="58" y="229"/>
                      <a:pt x="58" y="229"/>
                    </a:cubicBezTo>
                    <a:cubicBezTo>
                      <a:pt x="58" y="230"/>
                      <a:pt x="58" y="230"/>
                      <a:pt x="58" y="230"/>
                    </a:cubicBezTo>
                    <a:cubicBezTo>
                      <a:pt x="59" y="236"/>
                      <a:pt x="63" y="241"/>
                      <a:pt x="69" y="241"/>
                    </a:cubicBezTo>
                    <a:cubicBezTo>
                      <a:pt x="75" y="241"/>
                      <a:pt x="80" y="235"/>
                      <a:pt x="80" y="229"/>
                    </a:cubicBezTo>
                    <a:cubicBezTo>
                      <a:pt x="80" y="228"/>
                      <a:pt x="80" y="228"/>
                      <a:pt x="80" y="228"/>
                    </a:cubicBezTo>
                    <a:cubicBezTo>
                      <a:pt x="80" y="228"/>
                      <a:pt x="80" y="228"/>
                      <a:pt x="80" y="228"/>
                    </a:cubicBezTo>
                    <a:cubicBezTo>
                      <a:pt x="80" y="41"/>
                      <a:pt x="80" y="41"/>
                      <a:pt x="80" y="41"/>
                    </a:cubicBezTo>
                    <a:cubicBezTo>
                      <a:pt x="86" y="41"/>
                      <a:pt x="86" y="41"/>
                      <a:pt x="86" y="41"/>
                    </a:cubicBezTo>
                    <a:cubicBezTo>
                      <a:pt x="86" y="124"/>
                      <a:pt x="86" y="124"/>
                      <a:pt x="86" y="124"/>
                    </a:cubicBezTo>
                    <a:cubicBezTo>
                      <a:pt x="86" y="130"/>
                      <a:pt x="91" y="134"/>
                      <a:pt x="96" y="134"/>
                    </a:cubicBezTo>
                    <a:cubicBezTo>
                      <a:pt x="101" y="134"/>
                      <a:pt x="105" y="130"/>
                      <a:pt x="105" y="124"/>
                    </a:cubicBezTo>
                    <a:cubicBezTo>
                      <a:pt x="105" y="30"/>
                      <a:pt x="105" y="30"/>
                      <a:pt x="105" y="30"/>
                    </a:cubicBezTo>
                    <a:cubicBezTo>
                      <a:pt x="105" y="30"/>
                      <a:pt x="105" y="30"/>
                      <a:pt x="105" y="30"/>
                    </a:cubicBezTo>
                    <a:close/>
                  </a:path>
                </a:pathLst>
              </a:custGeom>
              <a:solidFill>
                <a:schemeClr val="tx1">
                  <a:lumMod val="50000"/>
                  <a:lumOff val="50000"/>
                </a:schemeClr>
              </a:solidFill>
              <a:ln w="15875"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grpSp>
        <p:grpSp>
          <p:nvGrpSpPr>
            <p:cNvPr id="864" name="iṥlîdè"/>
            <p:cNvGrpSpPr/>
            <p:nvPr/>
          </p:nvGrpSpPr>
          <p:grpSpPr>
            <a:xfrm>
              <a:off x="6471338" y="2761583"/>
              <a:ext cx="436536" cy="913347"/>
              <a:chOff x="7569592" y="2475415"/>
              <a:chExt cx="467031" cy="977151"/>
            </a:xfrm>
            <a:solidFill>
              <a:schemeClr val="tx1">
                <a:lumMod val="50000"/>
                <a:lumOff val="50000"/>
              </a:schemeClr>
            </a:solidFill>
          </p:grpSpPr>
          <p:sp>
            <p:nvSpPr>
              <p:cNvPr id="882" name="íṣļîdé"/>
              <p:cNvSpPr/>
              <p:nvPr>
                <p:custDataLst>
                  <p:tags r:id="rId24"/>
                </p:custDataLst>
              </p:nvPr>
            </p:nvSpPr>
            <p:spPr bwMode="auto">
              <a:xfrm>
                <a:off x="7665500" y="2475415"/>
                <a:ext cx="144557" cy="155677"/>
              </a:xfrm>
              <a:prstGeom prst="ellipse">
                <a:avLst/>
              </a:prstGeom>
              <a:grpFill/>
              <a:ln w="15875" cap="flat">
                <a:noFill/>
                <a:prstDash val="solid"/>
                <a:miter lim="800000"/>
              </a:ln>
            </p:spPr>
            <p:txBody>
              <a:bodyPr vert="horz" wrap="square" lIns="91440" tIns="45720" rIns="91440" bIns="45720" numCol="1" anchor="t" anchorCtr="0" compatLnSpc="1">
                <a:normAutofit fontScale="2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83" name="iSľïďé"/>
              <p:cNvSpPr/>
              <p:nvPr>
                <p:custDataLst>
                  <p:tags r:id="rId25"/>
                </p:custDataLst>
              </p:nvPr>
            </p:nvSpPr>
            <p:spPr bwMode="auto">
              <a:xfrm>
                <a:off x="7569592" y="2660281"/>
                <a:ext cx="467031" cy="792285"/>
              </a:xfrm>
              <a:custGeom>
                <a:avLst/>
                <a:gdLst>
                  <a:gd name="T0" fmla="*/ 139 w 142"/>
                  <a:gd name="T1" fmla="*/ 31 h 241"/>
                  <a:gd name="T2" fmla="*/ 125 w 142"/>
                  <a:gd name="T3" fmla="*/ 32 h 241"/>
                  <a:gd name="T4" fmla="*/ 106 w 142"/>
                  <a:gd name="T5" fmla="*/ 50 h 241"/>
                  <a:gd name="T6" fmla="*/ 106 w 142"/>
                  <a:gd name="T7" fmla="*/ 30 h 241"/>
                  <a:gd name="T8" fmla="*/ 106 w 142"/>
                  <a:gd name="T9" fmla="*/ 30 h 241"/>
                  <a:gd name="T10" fmla="*/ 53 w 142"/>
                  <a:gd name="T11" fmla="*/ 0 h 241"/>
                  <a:gd name="T12" fmla="*/ 0 w 142"/>
                  <a:gd name="T13" fmla="*/ 30 h 241"/>
                  <a:gd name="T14" fmla="*/ 0 w 142"/>
                  <a:gd name="T15" fmla="*/ 30 h 241"/>
                  <a:gd name="T16" fmla="*/ 0 w 142"/>
                  <a:gd name="T17" fmla="*/ 124 h 241"/>
                  <a:gd name="T18" fmla="*/ 10 w 142"/>
                  <a:gd name="T19" fmla="*/ 134 h 241"/>
                  <a:gd name="T20" fmla="*/ 19 w 142"/>
                  <a:gd name="T21" fmla="*/ 124 h 241"/>
                  <a:gd name="T22" fmla="*/ 19 w 142"/>
                  <a:gd name="T23" fmla="*/ 41 h 241"/>
                  <a:gd name="T24" fmla="*/ 25 w 142"/>
                  <a:gd name="T25" fmla="*/ 41 h 241"/>
                  <a:gd name="T26" fmla="*/ 25 w 142"/>
                  <a:gd name="T27" fmla="*/ 228 h 241"/>
                  <a:gd name="T28" fmla="*/ 25 w 142"/>
                  <a:gd name="T29" fmla="*/ 228 h 241"/>
                  <a:gd name="T30" fmla="*/ 25 w 142"/>
                  <a:gd name="T31" fmla="*/ 229 h 241"/>
                  <a:gd name="T32" fmla="*/ 36 w 142"/>
                  <a:gd name="T33" fmla="*/ 241 h 241"/>
                  <a:gd name="T34" fmla="*/ 47 w 142"/>
                  <a:gd name="T35" fmla="*/ 230 h 241"/>
                  <a:gd name="T36" fmla="*/ 47 w 142"/>
                  <a:gd name="T37" fmla="*/ 229 h 241"/>
                  <a:gd name="T38" fmla="*/ 47 w 142"/>
                  <a:gd name="T39" fmla="*/ 125 h 241"/>
                  <a:gd name="T40" fmla="*/ 53 w 142"/>
                  <a:gd name="T41" fmla="*/ 116 h 241"/>
                  <a:gd name="T42" fmla="*/ 58 w 142"/>
                  <a:gd name="T43" fmla="*/ 125 h 241"/>
                  <a:gd name="T44" fmla="*/ 58 w 142"/>
                  <a:gd name="T45" fmla="*/ 229 h 241"/>
                  <a:gd name="T46" fmla="*/ 58 w 142"/>
                  <a:gd name="T47" fmla="*/ 230 h 241"/>
                  <a:gd name="T48" fmla="*/ 69 w 142"/>
                  <a:gd name="T49" fmla="*/ 241 h 241"/>
                  <a:gd name="T50" fmla="*/ 81 w 142"/>
                  <a:gd name="T51" fmla="*/ 229 h 241"/>
                  <a:gd name="T52" fmla="*/ 81 w 142"/>
                  <a:gd name="T53" fmla="*/ 228 h 241"/>
                  <a:gd name="T54" fmla="*/ 81 w 142"/>
                  <a:gd name="T55" fmla="*/ 41 h 241"/>
                  <a:gd name="T56" fmla="*/ 87 w 142"/>
                  <a:gd name="T57" fmla="*/ 41 h 241"/>
                  <a:gd name="T58" fmla="*/ 87 w 142"/>
                  <a:gd name="T59" fmla="*/ 69 h 241"/>
                  <a:gd name="T60" fmla="*/ 87 w 142"/>
                  <a:gd name="T61" fmla="*/ 78 h 241"/>
                  <a:gd name="T62" fmla="*/ 87 w 142"/>
                  <a:gd name="T63" fmla="*/ 96 h 241"/>
                  <a:gd name="T64" fmla="*/ 138 w 142"/>
                  <a:gd name="T65" fmla="*/ 45 h 241"/>
                  <a:gd name="T66" fmla="*/ 139 w 142"/>
                  <a:gd name="T67" fmla="*/ 3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241">
                    <a:moveTo>
                      <a:pt x="139" y="31"/>
                    </a:moveTo>
                    <a:cubicBezTo>
                      <a:pt x="135" y="27"/>
                      <a:pt x="129" y="28"/>
                      <a:pt x="125" y="32"/>
                    </a:cubicBezTo>
                    <a:cubicBezTo>
                      <a:pt x="106" y="50"/>
                      <a:pt x="106" y="50"/>
                      <a:pt x="106" y="50"/>
                    </a:cubicBezTo>
                    <a:cubicBezTo>
                      <a:pt x="106" y="30"/>
                      <a:pt x="106" y="30"/>
                      <a:pt x="106" y="30"/>
                    </a:cubicBezTo>
                    <a:cubicBezTo>
                      <a:pt x="106" y="30"/>
                      <a:pt x="106" y="30"/>
                      <a:pt x="106" y="30"/>
                    </a:cubicBezTo>
                    <a:cubicBezTo>
                      <a:pt x="105" y="2"/>
                      <a:pt x="79" y="0"/>
                      <a:pt x="53" y="0"/>
                    </a:cubicBezTo>
                    <a:cubicBezTo>
                      <a:pt x="26" y="0"/>
                      <a:pt x="1" y="2"/>
                      <a:pt x="0" y="30"/>
                    </a:cubicBezTo>
                    <a:cubicBezTo>
                      <a:pt x="0" y="30"/>
                      <a:pt x="0" y="30"/>
                      <a:pt x="0" y="30"/>
                    </a:cubicBezTo>
                    <a:cubicBezTo>
                      <a:pt x="0" y="124"/>
                      <a:pt x="0" y="124"/>
                      <a:pt x="0" y="124"/>
                    </a:cubicBezTo>
                    <a:cubicBezTo>
                      <a:pt x="0" y="130"/>
                      <a:pt x="4" y="134"/>
                      <a:pt x="10" y="134"/>
                    </a:cubicBezTo>
                    <a:cubicBezTo>
                      <a:pt x="15" y="134"/>
                      <a:pt x="19" y="130"/>
                      <a:pt x="19" y="124"/>
                    </a:cubicBezTo>
                    <a:cubicBezTo>
                      <a:pt x="19" y="41"/>
                      <a:pt x="19" y="41"/>
                      <a:pt x="19" y="41"/>
                    </a:cubicBezTo>
                    <a:cubicBezTo>
                      <a:pt x="25" y="41"/>
                      <a:pt x="25" y="41"/>
                      <a:pt x="25" y="41"/>
                    </a:cubicBezTo>
                    <a:cubicBezTo>
                      <a:pt x="25" y="228"/>
                      <a:pt x="25" y="228"/>
                      <a:pt x="25" y="228"/>
                    </a:cubicBezTo>
                    <a:cubicBezTo>
                      <a:pt x="25" y="228"/>
                      <a:pt x="25" y="228"/>
                      <a:pt x="25" y="228"/>
                    </a:cubicBezTo>
                    <a:cubicBezTo>
                      <a:pt x="25" y="228"/>
                      <a:pt x="25" y="228"/>
                      <a:pt x="25" y="229"/>
                    </a:cubicBezTo>
                    <a:cubicBezTo>
                      <a:pt x="25" y="235"/>
                      <a:pt x="30" y="241"/>
                      <a:pt x="36" y="241"/>
                    </a:cubicBezTo>
                    <a:cubicBezTo>
                      <a:pt x="42" y="241"/>
                      <a:pt x="47" y="236"/>
                      <a:pt x="47" y="230"/>
                    </a:cubicBezTo>
                    <a:cubicBezTo>
                      <a:pt x="47" y="230"/>
                      <a:pt x="47" y="230"/>
                      <a:pt x="47" y="229"/>
                    </a:cubicBezTo>
                    <a:cubicBezTo>
                      <a:pt x="47" y="125"/>
                      <a:pt x="47" y="125"/>
                      <a:pt x="47" y="125"/>
                    </a:cubicBezTo>
                    <a:cubicBezTo>
                      <a:pt x="47" y="120"/>
                      <a:pt x="48" y="116"/>
                      <a:pt x="53" y="116"/>
                    </a:cubicBezTo>
                    <a:cubicBezTo>
                      <a:pt x="58" y="116"/>
                      <a:pt x="58" y="120"/>
                      <a:pt x="58" y="125"/>
                    </a:cubicBezTo>
                    <a:cubicBezTo>
                      <a:pt x="58" y="229"/>
                      <a:pt x="58" y="229"/>
                      <a:pt x="58" y="229"/>
                    </a:cubicBezTo>
                    <a:cubicBezTo>
                      <a:pt x="58" y="230"/>
                      <a:pt x="58" y="230"/>
                      <a:pt x="58" y="230"/>
                    </a:cubicBezTo>
                    <a:cubicBezTo>
                      <a:pt x="59" y="236"/>
                      <a:pt x="64" y="241"/>
                      <a:pt x="69" y="241"/>
                    </a:cubicBezTo>
                    <a:cubicBezTo>
                      <a:pt x="76" y="241"/>
                      <a:pt x="81" y="235"/>
                      <a:pt x="81" y="229"/>
                    </a:cubicBezTo>
                    <a:cubicBezTo>
                      <a:pt x="81" y="228"/>
                      <a:pt x="81" y="228"/>
                      <a:pt x="81" y="228"/>
                    </a:cubicBezTo>
                    <a:cubicBezTo>
                      <a:pt x="81" y="41"/>
                      <a:pt x="81" y="41"/>
                      <a:pt x="81" y="41"/>
                    </a:cubicBezTo>
                    <a:cubicBezTo>
                      <a:pt x="87" y="41"/>
                      <a:pt x="87" y="41"/>
                      <a:pt x="87" y="41"/>
                    </a:cubicBezTo>
                    <a:cubicBezTo>
                      <a:pt x="87" y="69"/>
                      <a:pt x="87" y="69"/>
                      <a:pt x="87" y="69"/>
                    </a:cubicBezTo>
                    <a:cubicBezTo>
                      <a:pt x="87" y="78"/>
                      <a:pt x="87" y="78"/>
                      <a:pt x="87" y="78"/>
                    </a:cubicBezTo>
                    <a:cubicBezTo>
                      <a:pt x="87" y="96"/>
                      <a:pt x="87" y="96"/>
                      <a:pt x="87" y="96"/>
                    </a:cubicBezTo>
                    <a:cubicBezTo>
                      <a:pt x="138" y="45"/>
                      <a:pt x="138" y="45"/>
                      <a:pt x="138" y="45"/>
                    </a:cubicBezTo>
                    <a:cubicBezTo>
                      <a:pt x="142" y="41"/>
                      <a:pt x="142" y="35"/>
                      <a:pt x="139" y="31"/>
                    </a:cubicBezTo>
                    <a:close/>
                  </a:path>
                </a:pathLst>
              </a:custGeom>
              <a:grpFill/>
              <a:ln w="15875"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grpSp>
        <p:grpSp>
          <p:nvGrpSpPr>
            <p:cNvPr id="865" name="îs1ïḓé"/>
            <p:cNvGrpSpPr/>
            <p:nvPr/>
          </p:nvGrpSpPr>
          <p:grpSpPr>
            <a:xfrm>
              <a:off x="7422802" y="1248576"/>
              <a:ext cx="550867" cy="913350"/>
              <a:chOff x="8467515" y="825516"/>
              <a:chExt cx="589349" cy="977152"/>
            </a:xfrm>
            <a:solidFill>
              <a:schemeClr val="tx1">
                <a:lumMod val="50000"/>
                <a:lumOff val="50000"/>
              </a:schemeClr>
            </a:solidFill>
          </p:grpSpPr>
          <p:sp>
            <p:nvSpPr>
              <p:cNvPr id="880" name="íşlïďé"/>
              <p:cNvSpPr/>
              <p:nvPr>
                <p:custDataLst>
                  <p:tags r:id="rId22"/>
                </p:custDataLst>
              </p:nvPr>
            </p:nvSpPr>
            <p:spPr bwMode="auto">
              <a:xfrm>
                <a:off x="8691300" y="825516"/>
                <a:ext cx="144557" cy="154287"/>
              </a:xfrm>
              <a:prstGeom prst="ellipse">
                <a:avLst/>
              </a:prstGeom>
              <a:grpFill/>
              <a:ln w="15875" cap="flat">
                <a:noFill/>
                <a:prstDash val="solid"/>
                <a:miter lim="800000"/>
              </a:ln>
            </p:spPr>
            <p:txBody>
              <a:bodyPr vert="horz" wrap="square" lIns="91440" tIns="45720" rIns="91440" bIns="45720" numCol="1" anchor="t" anchorCtr="0" compatLnSpc="1">
                <a:normAutofit fontScale="2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81" name="íṥliḑê"/>
              <p:cNvSpPr/>
              <p:nvPr>
                <p:custDataLst>
                  <p:tags r:id="rId23"/>
                </p:custDataLst>
              </p:nvPr>
            </p:nvSpPr>
            <p:spPr bwMode="auto">
              <a:xfrm>
                <a:off x="8467515" y="1010383"/>
                <a:ext cx="589349" cy="792285"/>
              </a:xfrm>
              <a:custGeom>
                <a:avLst/>
                <a:gdLst>
                  <a:gd name="T0" fmla="*/ 177 w 179"/>
                  <a:gd name="T1" fmla="*/ 45 h 241"/>
                  <a:gd name="T2" fmla="*/ 164 w 179"/>
                  <a:gd name="T3" fmla="*/ 41 h 241"/>
                  <a:gd name="T4" fmla="*/ 143 w 179"/>
                  <a:gd name="T5" fmla="*/ 51 h 241"/>
                  <a:gd name="T6" fmla="*/ 143 w 179"/>
                  <a:gd name="T7" fmla="*/ 30 h 241"/>
                  <a:gd name="T8" fmla="*/ 143 w 179"/>
                  <a:gd name="T9" fmla="*/ 30 h 241"/>
                  <a:gd name="T10" fmla="*/ 90 w 179"/>
                  <a:gd name="T11" fmla="*/ 0 h 241"/>
                  <a:gd name="T12" fmla="*/ 37 w 179"/>
                  <a:gd name="T13" fmla="*/ 30 h 241"/>
                  <a:gd name="T14" fmla="*/ 37 w 179"/>
                  <a:gd name="T15" fmla="*/ 30 h 241"/>
                  <a:gd name="T16" fmla="*/ 37 w 179"/>
                  <a:gd name="T17" fmla="*/ 51 h 241"/>
                  <a:gd name="T18" fmla="*/ 16 w 179"/>
                  <a:gd name="T19" fmla="*/ 41 h 241"/>
                  <a:gd name="T20" fmla="*/ 3 w 179"/>
                  <a:gd name="T21" fmla="*/ 45 h 241"/>
                  <a:gd name="T22" fmla="*/ 8 w 179"/>
                  <a:gd name="T23" fmla="*/ 58 h 241"/>
                  <a:gd name="T24" fmla="*/ 56 w 179"/>
                  <a:gd name="T25" fmla="*/ 82 h 241"/>
                  <a:gd name="T26" fmla="*/ 56 w 179"/>
                  <a:gd name="T27" fmla="*/ 40 h 241"/>
                  <a:gd name="T28" fmla="*/ 62 w 179"/>
                  <a:gd name="T29" fmla="*/ 40 h 241"/>
                  <a:gd name="T30" fmla="*/ 62 w 179"/>
                  <a:gd name="T31" fmla="*/ 228 h 241"/>
                  <a:gd name="T32" fmla="*/ 62 w 179"/>
                  <a:gd name="T33" fmla="*/ 228 h 241"/>
                  <a:gd name="T34" fmla="*/ 62 w 179"/>
                  <a:gd name="T35" fmla="*/ 229 h 241"/>
                  <a:gd name="T36" fmla="*/ 73 w 179"/>
                  <a:gd name="T37" fmla="*/ 241 h 241"/>
                  <a:gd name="T38" fmla="*/ 84 w 179"/>
                  <a:gd name="T39" fmla="*/ 230 h 241"/>
                  <a:gd name="T40" fmla="*/ 84 w 179"/>
                  <a:gd name="T41" fmla="*/ 229 h 241"/>
                  <a:gd name="T42" fmla="*/ 84 w 179"/>
                  <a:gd name="T43" fmla="*/ 125 h 241"/>
                  <a:gd name="T44" fmla="*/ 90 w 179"/>
                  <a:gd name="T45" fmla="*/ 116 h 241"/>
                  <a:gd name="T46" fmla="*/ 95 w 179"/>
                  <a:gd name="T47" fmla="*/ 125 h 241"/>
                  <a:gd name="T48" fmla="*/ 95 w 179"/>
                  <a:gd name="T49" fmla="*/ 229 h 241"/>
                  <a:gd name="T50" fmla="*/ 96 w 179"/>
                  <a:gd name="T51" fmla="*/ 230 h 241"/>
                  <a:gd name="T52" fmla="*/ 106 w 179"/>
                  <a:gd name="T53" fmla="*/ 241 h 241"/>
                  <a:gd name="T54" fmla="*/ 118 w 179"/>
                  <a:gd name="T55" fmla="*/ 229 h 241"/>
                  <a:gd name="T56" fmla="*/ 118 w 179"/>
                  <a:gd name="T57" fmla="*/ 228 h 241"/>
                  <a:gd name="T58" fmla="*/ 118 w 179"/>
                  <a:gd name="T59" fmla="*/ 40 h 241"/>
                  <a:gd name="T60" fmla="*/ 124 w 179"/>
                  <a:gd name="T61" fmla="*/ 40 h 241"/>
                  <a:gd name="T62" fmla="*/ 124 w 179"/>
                  <a:gd name="T63" fmla="*/ 82 h 241"/>
                  <a:gd name="T64" fmla="*/ 172 w 179"/>
                  <a:gd name="T65" fmla="*/ 58 h 241"/>
                  <a:gd name="T66" fmla="*/ 177 w 179"/>
                  <a:gd name="T67" fmla="*/ 45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9" h="241">
                    <a:moveTo>
                      <a:pt x="177" y="45"/>
                    </a:moveTo>
                    <a:cubicBezTo>
                      <a:pt x="175" y="41"/>
                      <a:pt x="169" y="39"/>
                      <a:pt x="164" y="41"/>
                    </a:cubicBezTo>
                    <a:cubicBezTo>
                      <a:pt x="143" y="51"/>
                      <a:pt x="143" y="51"/>
                      <a:pt x="143" y="51"/>
                    </a:cubicBezTo>
                    <a:cubicBezTo>
                      <a:pt x="143" y="30"/>
                      <a:pt x="143" y="30"/>
                      <a:pt x="143" y="30"/>
                    </a:cubicBezTo>
                    <a:cubicBezTo>
                      <a:pt x="143" y="30"/>
                      <a:pt x="143" y="30"/>
                      <a:pt x="143" y="30"/>
                    </a:cubicBezTo>
                    <a:cubicBezTo>
                      <a:pt x="142" y="2"/>
                      <a:pt x="116" y="0"/>
                      <a:pt x="90" y="0"/>
                    </a:cubicBezTo>
                    <a:cubicBezTo>
                      <a:pt x="63" y="0"/>
                      <a:pt x="38" y="2"/>
                      <a:pt x="37" y="30"/>
                    </a:cubicBezTo>
                    <a:cubicBezTo>
                      <a:pt x="37" y="30"/>
                      <a:pt x="37" y="30"/>
                      <a:pt x="37" y="30"/>
                    </a:cubicBezTo>
                    <a:cubicBezTo>
                      <a:pt x="37" y="51"/>
                      <a:pt x="37" y="51"/>
                      <a:pt x="37" y="51"/>
                    </a:cubicBezTo>
                    <a:cubicBezTo>
                      <a:pt x="16" y="41"/>
                      <a:pt x="16" y="41"/>
                      <a:pt x="16" y="41"/>
                    </a:cubicBezTo>
                    <a:cubicBezTo>
                      <a:pt x="11" y="39"/>
                      <a:pt x="5" y="41"/>
                      <a:pt x="3" y="45"/>
                    </a:cubicBezTo>
                    <a:cubicBezTo>
                      <a:pt x="0" y="50"/>
                      <a:pt x="3" y="56"/>
                      <a:pt x="8" y="58"/>
                    </a:cubicBezTo>
                    <a:cubicBezTo>
                      <a:pt x="56" y="82"/>
                      <a:pt x="56" y="82"/>
                      <a:pt x="56" y="82"/>
                    </a:cubicBezTo>
                    <a:cubicBezTo>
                      <a:pt x="56" y="40"/>
                      <a:pt x="56" y="40"/>
                      <a:pt x="56" y="40"/>
                    </a:cubicBezTo>
                    <a:cubicBezTo>
                      <a:pt x="62" y="40"/>
                      <a:pt x="62" y="40"/>
                      <a:pt x="62" y="40"/>
                    </a:cubicBezTo>
                    <a:cubicBezTo>
                      <a:pt x="62" y="228"/>
                      <a:pt x="62" y="228"/>
                      <a:pt x="62" y="228"/>
                    </a:cubicBezTo>
                    <a:cubicBezTo>
                      <a:pt x="62" y="228"/>
                      <a:pt x="62" y="228"/>
                      <a:pt x="62" y="228"/>
                    </a:cubicBezTo>
                    <a:cubicBezTo>
                      <a:pt x="62" y="228"/>
                      <a:pt x="62" y="228"/>
                      <a:pt x="62" y="229"/>
                    </a:cubicBezTo>
                    <a:cubicBezTo>
                      <a:pt x="62" y="235"/>
                      <a:pt x="67" y="241"/>
                      <a:pt x="73" y="241"/>
                    </a:cubicBezTo>
                    <a:cubicBezTo>
                      <a:pt x="79" y="241"/>
                      <a:pt x="84" y="236"/>
                      <a:pt x="84" y="230"/>
                    </a:cubicBezTo>
                    <a:cubicBezTo>
                      <a:pt x="84" y="230"/>
                      <a:pt x="84" y="230"/>
                      <a:pt x="84" y="229"/>
                    </a:cubicBezTo>
                    <a:cubicBezTo>
                      <a:pt x="84" y="125"/>
                      <a:pt x="84" y="125"/>
                      <a:pt x="84" y="125"/>
                    </a:cubicBezTo>
                    <a:cubicBezTo>
                      <a:pt x="84" y="120"/>
                      <a:pt x="85" y="116"/>
                      <a:pt x="90" y="116"/>
                    </a:cubicBezTo>
                    <a:cubicBezTo>
                      <a:pt x="95" y="116"/>
                      <a:pt x="95" y="120"/>
                      <a:pt x="95" y="125"/>
                    </a:cubicBezTo>
                    <a:cubicBezTo>
                      <a:pt x="95" y="229"/>
                      <a:pt x="95" y="229"/>
                      <a:pt x="95" y="229"/>
                    </a:cubicBezTo>
                    <a:cubicBezTo>
                      <a:pt x="95" y="230"/>
                      <a:pt x="95" y="230"/>
                      <a:pt x="96" y="230"/>
                    </a:cubicBezTo>
                    <a:cubicBezTo>
                      <a:pt x="96" y="236"/>
                      <a:pt x="101" y="241"/>
                      <a:pt x="106" y="241"/>
                    </a:cubicBezTo>
                    <a:cubicBezTo>
                      <a:pt x="113" y="241"/>
                      <a:pt x="118" y="235"/>
                      <a:pt x="118" y="229"/>
                    </a:cubicBezTo>
                    <a:cubicBezTo>
                      <a:pt x="118" y="228"/>
                      <a:pt x="118" y="228"/>
                      <a:pt x="118" y="228"/>
                    </a:cubicBezTo>
                    <a:cubicBezTo>
                      <a:pt x="118" y="40"/>
                      <a:pt x="118" y="40"/>
                      <a:pt x="118" y="40"/>
                    </a:cubicBezTo>
                    <a:cubicBezTo>
                      <a:pt x="124" y="40"/>
                      <a:pt x="124" y="40"/>
                      <a:pt x="124" y="40"/>
                    </a:cubicBezTo>
                    <a:cubicBezTo>
                      <a:pt x="124" y="82"/>
                      <a:pt x="124" y="82"/>
                      <a:pt x="124" y="82"/>
                    </a:cubicBezTo>
                    <a:cubicBezTo>
                      <a:pt x="172" y="58"/>
                      <a:pt x="172" y="58"/>
                      <a:pt x="172" y="58"/>
                    </a:cubicBezTo>
                    <a:cubicBezTo>
                      <a:pt x="177" y="56"/>
                      <a:pt x="179" y="50"/>
                      <a:pt x="177" y="45"/>
                    </a:cubicBezTo>
                    <a:close/>
                  </a:path>
                </a:pathLst>
              </a:custGeom>
              <a:grpFill/>
              <a:ln w="15875"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grpSp>
        <p:grpSp>
          <p:nvGrpSpPr>
            <p:cNvPr id="866" name="iŝḷidè"/>
            <p:cNvGrpSpPr/>
            <p:nvPr/>
          </p:nvGrpSpPr>
          <p:grpSpPr>
            <a:xfrm>
              <a:off x="5263069" y="4692205"/>
              <a:ext cx="422244" cy="912046"/>
              <a:chOff x="6276918" y="4540915"/>
              <a:chExt cx="451741" cy="975761"/>
            </a:xfrm>
            <a:solidFill>
              <a:schemeClr val="tx1">
                <a:lumMod val="50000"/>
                <a:lumOff val="50000"/>
              </a:schemeClr>
            </a:solidFill>
          </p:grpSpPr>
          <p:sp>
            <p:nvSpPr>
              <p:cNvPr id="876" name="iṩ1îḋe"/>
              <p:cNvSpPr/>
              <p:nvPr>
                <p:custDataLst>
                  <p:tags r:id="rId18"/>
                </p:custDataLst>
              </p:nvPr>
            </p:nvSpPr>
            <p:spPr bwMode="auto">
              <a:xfrm>
                <a:off x="6468734" y="4540915"/>
                <a:ext cx="140387" cy="151507"/>
              </a:xfrm>
              <a:custGeom>
                <a:avLst/>
                <a:gdLst>
                  <a:gd name="T0" fmla="*/ 0 w 43"/>
                  <a:gd name="T1" fmla="*/ 23 h 46"/>
                  <a:gd name="T2" fmla="*/ 21 w 43"/>
                  <a:gd name="T3" fmla="*/ 46 h 46"/>
                  <a:gd name="T4" fmla="*/ 43 w 43"/>
                  <a:gd name="T5" fmla="*/ 23 h 46"/>
                  <a:gd name="T6" fmla="*/ 22 w 43"/>
                  <a:gd name="T7" fmla="*/ 0 h 46"/>
                  <a:gd name="T8" fmla="*/ 0 w 43"/>
                  <a:gd name="T9" fmla="*/ 23 h 46"/>
                </a:gdLst>
                <a:ahLst/>
                <a:cxnLst>
                  <a:cxn ang="0">
                    <a:pos x="T0" y="T1"/>
                  </a:cxn>
                  <a:cxn ang="0">
                    <a:pos x="T2" y="T3"/>
                  </a:cxn>
                  <a:cxn ang="0">
                    <a:pos x="T4" y="T5"/>
                  </a:cxn>
                  <a:cxn ang="0">
                    <a:pos x="T6" y="T7"/>
                  </a:cxn>
                  <a:cxn ang="0">
                    <a:pos x="T8" y="T9"/>
                  </a:cxn>
                </a:cxnLst>
                <a:rect l="0" t="0" r="r" b="b"/>
                <a:pathLst>
                  <a:path w="43" h="46">
                    <a:moveTo>
                      <a:pt x="0" y="23"/>
                    </a:moveTo>
                    <a:cubicBezTo>
                      <a:pt x="0" y="35"/>
                      <a:pt x="10" y="46"/>
                      <a:pt x="21" y="46"/>
                    </a:cubicBezTo>
                    <a:cubicBezTo>
                      <a:pt x="33" y="46"/>
                      <a:pt x="43" y="36"/>
                      <a:pt x="43" y="23"/>
                    </a:cubicBezTo>
                    <a:cubicBezTo>
                      <a:pt x="43" y="10"/>
                      <a:pt x="33" y="0"/>
                      <a:pt x="22" y="0"/>
                    </a:cubicBezTo>
                    <a:cubicBezTo>
                      <a:pt x="10" y="0"/>
                      <a:pt x="0" y="10"/>
                      <a:pt x="0" y="23"/>
                    </a:cubicBezTo>
                    <a:close/>
                  </a:path>
                </a:pathLst>
              </a:custGeom>
              <a:grpFill/>
              <a:ln w="15875" cap="flat">
                <a:noFill/>
                <a:prstDash val="solid"/>
                <a:miter lim="800000"/>
              </a:ln>
            </p:spPr>
            <p:txBody>
              <a:bodyPr vert="horz" wrap="square" lIns="91440" tIns="45720" rIns="91440" bIns="45720" numCol="1" anchor="t" anchorCtr="0" compatLnSpc="1">
                <a:normAutofit fontScale="2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77" name="îś1íḓé"/>
              <p:cNvSpPr/>
              <p:nvPr>
                <p:custDataLst>
                  <p:tags r:id="rId19"/>
                </p:custDataLst>
              </p:nvPr>
            </p:nvSpPr>
            <p:spPr bwMode="auto">
              <a:xfrm>
                <a:off x="6276918" y="4704931"/>
                <a:ext cx="442011" cy="654678"/>
              </a:xfrm>
              <a:custGeom>
                <a:avLst/>
                <a:gdLst>
                  <a:gd name="T0" fmla="*/ 1 w 134"/>
                  <a:gd name="T1" fmla="*/ 84 h 199"/>
                  <a:gd name="T2" fmla="*/ 10 w 134"/>
                  <a:gd name="T3" fmla="*/ 36 h 199"/>
                  <a:gd name="T4" fmla="*/ 15 w 134"/>
                  <a:gd name="T5" fmla="*/ 29 h 199"/>
                  <a:gd name="T6" fmla="*/ 61 w 134"/>
                  <a:gd name="T7" fmla="*/ 2 h 199"/>
                  <a:gd name="T8" fmla="*/ 62 w 134"/>
                  <a:gd name="T9" fmla="*/ 2 h 199"/>
                  <a:gd name="T10" fmla="*/ 62 w 134"/>
                  <a:gd name="T11" fmla="*/ 1 h 199"/>
                  <a:gd name="T12" fmla="*/ 63 w 134"/>
                  <a:gd name="T13" fmla="*/ 1 h 199"/>
                  <a:gd name="T14" fmla="*/ 63 w 134"/>
                  <a:gd name="T15" fmla="*/ 1 h 199"/>
                  <a:gd name="T16" fmla="*/ 64 w 134"/>
                  <a:gd name="T17" fmla="*/ 1 h 199"/>
                  <a:gd name="T18" fmla="*/ 64 w 134"/>
                  <a:gd name="T19" fmla="*/ 1 h 199"/>
                  <a:gd name="T20" fmla="*/ 65 w 134"/>
                  <a:gd name="T21" fmla="*/ 1 h 199"/>
                  <a:gd name="T22" fmla="*/ 65 w 134"/>
                  <a:gd name="T23" fmla="*/ 0 h 199"/>
                  <a:gd name="T24" fmla="*/ 66 w 134"/>
                  <a:gd name="T25" fmla="*/ 0 h 199"/>
                  <a:gd name="T26" fmla="*/ 66 w 134"/>
                  <a:gd name="T27" fmla="*/ 0 h 199"/>
                  <a:gd name="T28" fmla="*/ 67 w 134"/>
                  <a:gd name="T29" fmla="*/ 0 h 199"/>
                  <a:gd name="T30" fmla="*/ 67 w 134"/>
                  <a:gd name="T31" fmla="*/ 0 h 199"/>
                  <a:gd name="T32" fmla="*/ 68 w 134"/>
                  <a:gd name="T33" fmla="*/ 0 h 199"/>
                  <a:gd name="T34" fmla="*/ 68 w 134"/>
                  <a:gd name="T35" fmla="*/ 0 h 199"/>
                  <a:gd name="T36" fmla="*/ 69 w 134"/>
                  <a:gd name="T37" fmla="*/ 0 h 199"/>
                  <a:gd name="T38" fmla="*/ 69 w 134"/>
                  <a:gd name="T39" fmla="*/ 1 h 199"/>
                  <a:gd name="T40" fmla="*/ 70 w 134"/>
                  <a:gd name="T41" fmla="*/ 1 h 199"/>
                  <a:gd name="T42" fmla="*/ 70 w 134"/>
                  <a:gd name="T43" fmla="*/ 1 h 199"/>
                  <a:gd name="T44" fmla="*/ 92 w 134"/>
                  <a:gd name="T45" fmla="*/ 9 h 199"/>
                  <a:gd name="T46" fmla="*/ 99 w 134"/>
                  <a:gd name="T47" fmla="*/ 21 h 199"/>
                  <a:gd name="T48" fmla="*/ 92 w 134"/>
                  <a:gd name="T49" fmla="*/ 89 h 199"/>
                  <a:gd name="T50" fmla="*/ 92 w 134"/>
                  <a:gd name="T51" fmla="*/ 90 h 199"/>
                  <a:gd name="T52" fmla="*/ 129 w 134"/>
                  <a:gd name="T53" fmla="*/ 113 h 199"/>
                  <a:gd name="T54" fmla="*/ 134 w 134"/>
                  <a:gd name="T55" fmla="*/ 123 h 199"/>
                  <a:gd name="T56" fmla="*/ 127 w 134"/>
                  <a:gd name="T57" fmla="*/ 188 h 199"/>
                  <a:gd name="T58" fmla="*/ 116 w 134"/>
                  <a:gd name="T59" fmla="*/ 199 h 199"/>
                  <a:gd name="T60" fmla="*/ 105 w 134"/>
                  <a:gd name="T61" fmla="*/ 187 h 199"/>
                  <a:gd name="T62" fmla="*/ 112 w 134"/>
                  <a:gd name="T63" fmla="*/ 130 h 199"/>
                  <a:gd name="T64" fmla="*/ 56 w 134"/>
                  <a:gd name="T65" fmla="*/ 96 h 199"/>
                  <a:gd name="T66" fmla="*/ 55 w 134"/>
                  <a:gd name="T67" fmla="*/ 95 h 199"/>
                  <a:gd name="T68" fmla="*/ 55 w 134"/>
                  <a:gd name="T69" fmla="*/ 95 h 199"/>
                  <a:gd name="T70" fmla="*/ 54 w 134"/>
                  <a:gd name="T71" fmla="*/ 95 h 199"/>
                  <a:gd name="T72" fmla="*/ 54 w 134"/>
                  <a:gd name="T73" fmla="*/ 95 h 199"/>
                  <a:gd name="T74" fmla="*/ 53 w 134"/>
                  <a:gd name="T75" fmla="*/ 94 h 199"/>
                  <a:gd name="T76" fmla="*/ 53 w 134"/>
                  <a:gd name="T77" fmla="*/ 94 h 199"/>
                  <a:gd name="T78" fmla="*/ 52 w 134"/>
                  <a:gd name="T79" fmla="*/ 93 h 199"/>
                  <a:gd name="T80" fmla="*/ 52 w 134"/>
                  <a:gd name="T81" fmla="*/ 93 h 199"/>
                  <a:gd name="T82" fmla="*/ 52 w 134"/>
                  <a:gd name="T83" fmla="*/ 93 h 199"/>
                  <a:gd name="T84" fmla="*/ 51 w 134"/>
                  <a:gd name="T85" fmla="*/ 90 h 199"/>
                  <a:gd name="T86" fmla="*/ 51 w 134"/>
                  <a:gd name="T87" fmla="*/ 90 h 199"/>
                  <a:gd name="T88" fmla="*/ 50 w 134"/>
                  <a:gd name="T89" fmla="*/ 89 h 199"/>
                  <a:gd name="T90" fmla="*/ 50 w 134"/>
                  <a:gd name="T91" fmla="*/ 89 h 199"/>
                  <a:gd name="T92" fmla="*/ 50 w 134"/>
                  <a:gd name="T93" fmla="*/ 88 h 199"/>
                  <a:gd name="T94" fmla="*/ 50 w 134"/>
                  <a:gd name="T95" fmla="*/ 87 h 199"/>
                  <a:gd name="T96" fmla="*/ 50 w 134"/>
                  <a:gd name="T97" fmla="*/ 87 h 199"/>
                  <a:gd name="T98" fmla="*/ 50 w 134"/>
                  <a:gd name="T99" fmla="*/ 86 h 199"/>
                  <a:gd name="T100" fmla="*/ 50 w 134"/>
                  <a:gd name="T101" fmla="*/ 85 h 199"/>
                  <a:gd name="T102" fmla="*/ 50 w 134"/>
                  <a:gd name="T103" fmla="*/ 85 h 199"/>
                  <a:gd name="T104" fmla="*/ 50 w 134"/>
                  <a:gd name="T105" fmla="*/ 84 h 199"/>
                  <a:gd name="T106" fmla="*/ 50 w 134"/>
                  <a:gd name="T107" fmla="*/ 84 h 199"/>
                  <a:gd name="T108" fmla="*/ 56 w 134"/>
                  <a:gd name="T109" fmla="*/ 33 h 199"/>
                  <a:gd name="T110" fmla="*/ 31 w 134"/>
                  <a:gd name="T111" fmla="*/ 46 h 199"/>
                  <a:gd name="T112" fmla="*/ 23 w 134"/>
                  <a:gd name="T113" fmla="*/ 89 h 199"/>
                  <a:gd name="T114" fmla="*/ 10 w 134"/>
                  <a:gd name="T115" fmla="*/ 98 h 199"/>
                  <a:gd name="T116" fmla="*/ 1 w 134"/>
                  <a:gd name="T117" fmla="*/ 8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4" h="199">
                    <a:moveTo>
                      <a:pt x="1" y="84"/>
                    </a:moveTo>
                    <a:cubicBezTo>
                      <a:pt x="10" y="36"/>
                      <a:pt x="10" y="36"/>
                      <a:pt x="10" y="36"/>
                    </a:cubicBezTo>
                    <a:cubicBezTo>
                      <a:pt x="11" y="33"/>
                      <a:pt x="13" y="30"/>
                      <a:pt x="15" y="29"/>
                    </a:cubicBezTo>
                    <a:cubicBezTo>
                      <a:pt x="61" y="2"/>
                      <a:pt x="61" y="2"/>
                      <a:pt x="61" y="2"/>
                    </a:cubicBezTo>
                    <a:cubicBezTo>
                      <a:pt x="61" y="2"/>
                      <a:pt x="62" y="2"/>
                      <a:pt x="62" y="2"/>
                    </a:cubicBezTo>
                    <a:cubicBezTo>
                      <a:pt x="62" y="2"/>
                      <a:pt x="62" y="2"/>
                      <a:pt x="62" y="1"/>
                    </a:cubicBezTo>
                    <a:cubicBezTo>
                      <a:pt x="62" y="1"/>
                      <a:pt x="63" y="1"/>
                      <a:pt x="63" y="1"/>
                    </a:cubicBezTo>
                    <a:cubicBezTo>
                      <a:pt x="63" y="1"/>
                      <a:pt x="63" y="1"/>
                      <a:pt x="63" y="1"/>
                    </a:cubicBezTo>
                    <a:cubicBezTo>
                      <a:pt x="63" y="1"/>
                      <a:pt x="64" y="1"/>
                      <a:pt x="64" y="1"/>
                    </a:cubicBezTo>
                    <a:cubicBezTo>
                      <a:pt x="64" y="1"/>
                      <a:pt x="64" y="1"/>
                      <a:pt x="64" y="1"/>
                    </a:cubicBezTo>
                    <a:cubicBezTo>
                      <a:pt x="64" y="1"/>
                      <a:pt x="65" y="1"/>
                      <a:pt x="65" y="1"/>
                    </a:cubicBezTo>
                    <a:cubicBezTo>
                      <a:pt x="65" y="0"/>
                      <a:pt x="65" y="0"/>
                      <a:pt x="65" y="0"/>
                    </a:cubicBezTo>
                    <a:cubicBezTo>
                      <a:pt x="65" y="0"/>
                      <a:pt x="66" y="0"/>
                      <a:pt x="66" y="0"/>
                    </a:cubicBezTo>
                    <a:cubicBezTo>
                      <a:pt x="66" y="0"/>
                      <a:pt x="66" y="0"/>
                      <a:pt x="66" y="0"/>
                    </a:cubicBezTo>
                    <a:cubicBezTo>
                      <a:pt x="66" y="0"/>
                      <a:pt x="67" y="0"/>
                      <a:pt x="67" y="0"/>
                    </a:cubicBezTo>
                    <a:cubicBezTo>
                      <a:pt x="67" y="0"/>
                      <a:pt x="67" y="0"/>
                      <a:pt x="67" y="0"/>
                    </a:cubicBezTo>
                    <a:cubicBezTo>
                      <a:pt x="67" y="0"/>
                      <a:pt x="68" y="0"/>
                      <a:pt x="68" y="0"/>
                    </a:cubicBezTo>
                    <a:cubicBezTo>
                      <a:pt x="68" y="0"/>
                      <a:pt x="68" y="0"/>
                      <a:pt x="68" y="0"/>
                    </a:cubicBezTo>
                    <a:cubicBezTo>
                      <a:pt x="69" y="0"/>
                      <a:pt x="69" y="0"/>
                      <a:pt x="69" y="0"/>
                    </a:cubicBezTo>
                    <a:cubicBezTo>
                      <a:pt x="69" y="1"/>
                      <a:pt x="69" y="1"/>
                      <a:pt x="69" y="1"/>
                    </a:cubicBezTo>
                    <a:cubicBezTo>
                      <a:pt x="70" y="1"/>
                      <a:pt x="70" y="1"/>
                      <a:pt x="70" y="1"/>
                    </a:cubicBezTo>
                    <a:cubicBezTo>
                      <a:pt x="70" y="1"/>
                      <a:pt x="70" y="1"/>
                      <a:pt x="70" y="1"/>
                    </a:cubicBezTo>
                    <a:cubicBezTo>
                      <a:pt x="92" y="9"/>
                      <a:pt x="92" y="9"/>
                      <a:pt x="92" y="9"/>
                    </a:cubicBezTo>
                    <a:cubicBezTo>
                      <a:pt x="97" y="10"/>
                      <a:pt x="100" y="16"/>
                      <a:pt x="99" y="21"/>
                    </a:cubicBezTo>
                    <a:cubicBezTo>
                      <a:pt x="92" y="89"/>
                      <a:pt x="92" y="89"/>
                      <a:pt x="92" y="89"/>
                    </a:cubicBezTo>
                    <a:cubicBezTo>
                      <a:pt x="92" y="89"/>
                      <a:pt x="92" y="90"/>
                      <a:pt x="92" y="90"/>
                    </a:cubicBezTo>
                    <a:cubicBezTo>
                      <a:pt x="129" y="113"/>
                      <a:pt x="129" y="113"/>
                      <a:pt x="129" y="113"/>
                    </a:cubicBezTo>
                    <a:cubicBezTo>
                      <a:pt x="132" y="115"/>
                      <a:pt x="134" y="119"/>
                      <a:pt x="134" y="123"/>
                    </a:cubicBezTo>
                    <a:cubicBezTo>
                      <a:pt x="127" y="188"/>
                      <a:pt x="127" y="188"/>
                      <a:pt x="127" y="188"/>
                    </a:cubicBezTo>
                    <a:cubicBezTo>
                      <a:pt x="127" y="194"/>
                      <a:pt x="122" y="199"/>
                      <a:pt x="116" y="199"/>
                    </a:cubicBezTo>
                    <a:cubicBezTo>
                      <a:pt x="110" y="199"/>
                      <a:pt x="105" y="194"/>
                      <a:pt x="105" y="187"/>
                    </a:cubicBezTo>
                    <a:cubicBezTo>
                      <a:pt x="112" y="130"/>
                      <a:pt x="112" y="130"/>
                      <a:pt x="112" y="130"/>
                    </a:cubicBezTo>
                    <a:cubicBezTo>
                      <a:pt x="56" y="96"/>
                      <a:pt x="56" y="96"/>
                      <a:pt x="56" y="96"/>
                    </a:cubicBezTo>
                    <a:cubicBezTo>
                      <a:pt x="55" y="96"/>
                      <a:pt x="55" y="95"/>
                      <a:pt x="55" y="95"/>
                    </a:cubicBezTo>
                    <a:cubicBezTo>
                      <a:pt x="55" y="95"/>
                      <a:pt x="55" y="95"/>
                      <a:pt x="55" y="95"/>
                    </a:cubicBezTo>
                    <a:cubicBezTo>
                      <a:pt x="54" y="95"/>
                      <a:pt x="54" y="95"/>
                      <a:pt x="54" y="95"/>
                    </a:cubicBezTo>
                    <a:cubicBezTo>
                      <a:pt x="54" y="95"/>
                      <a:pt x="54" y="95"/>
                      <a:pt x="54" y="95"/>
                    </a:cubicBezTo>
                    <a:cubicBezTo>
                      <a:pt x="54" y="94"/>
                      <a:pt x="53" y="94"/>
                      <a:pt x="53" y="94"/>
                    </a:cubicBezTo>
                    <a:cubicBezTo>
                      <a:pt x="53" y="94"/>
                      <a:pt x="53" y="94"/>
                      <a:pt x="53" y="94"/>
                    </a:cubicBezTo>
                    <a:cubicBezTo>
                      <a:pt x="53" y="93"/>
                      <a:pt x="53" y="93"/>
                      <a:pt x="52" y="93"/>
                    </a:cubicBezTo>
                    <a:cubicBezTo>
                      <a:pt x="52" y="93"/>
                      <a:pt x="52" y="93"/>
                      <a:pt x="52" y="93"/>
                    </a:cubicBezTo>
                    <a:cubicBezTo>
                      <a:pt x="52" y="93"/>
                      <a:pt x="52" y="93"/>
                      <a:pt x="52" y="93"/>
                    </a:cubicBezTo>
                    <a:cubicBezTo>
                      <a:pt x="52" y="92"/>
                      <a:pt x="51" y="91"/>
                      <a:pt x="51" y="90"/>
                    </a:cubicBezTo>
                    <a:cubicBezTo>
                      <a:pt x="51" y="90"/>
                      <a:pt x="51" y="90"/>
                      <a:pt x="51" y="90"/>
                    </a:cubicBezTo>
                    <a:cubicBezTo>
                      <a:pt x="51" y="89"/>
                      <a:pt x="50" y="89"/>
                      <a:pt x="50" y="89"/>
                    </a:cubicBezTo>
                    <a:cubicBezTo>
                      <a:pt x="50" y="89"/>
                      <a:pt x="50" y="89"/>
                      <a:pt x="50" y="89"/>
                    </a:cubicBezTo>
                    <a:cubicBezTo>
                      <a:pt x="50" y="88"/>
                      <a:pt x="50" y="88"/>
                      <a:pt x="50" y="88"/>
                    </a:cubicBezTo>
                    <a:cubicBezTo>
                      <a:pt x="50" y="88"/>
                      <a:pt x="50" y="88"/>
                      <a:pt x="50" y="87"/>
                    </a:cubicBezTo>
                    <a:cubicBezTo>
                      <a:pt x="50" y="87"/>
                      <a:pt x="50" y="87"/>
                      <a:pt x="50" y="87"/>
                    </a:cubicBezTo>
                    <a:cubicBezTo>
                      <a:pt x="50" y="86"/>
                      <a:pt x="50" y="86"/>
                      <a:pt x="50" y="86"/>
                    </a:cubicBezTo>
                    <a:cubicBezTo>
                      <a:pt x="50" y="86"/>
                      <a:pt x="50" y="86"/>
                      <a:pt x="50" y="85"/>
                    </a:cubicBezTo>
                    <a:cubicBezTo>
                      <a:pt x="50" y="85"/>
                      <a:pt x="50" y="85"/>
                      <a:pt x="50" y="85"/>
                    </a:cubicBezTo>
                    <a:cubicBezTo>
                      <a:pt x="50" y="85"/>
                      <a:pt x="50" y="85"/>
                      <a:pt x="50" y="84"/>
                    </a:cubicBezTo>
                    <a:cubicBezTo>
                      <a:pt x="50" y="84"/>
                      <a:pt x="50" y="84"/>
                      <a:pt x="50" y="84"/>
                    </a:cubicBezTo>
                    <a:cubicBezTo>
                      <a:pt x="56" y="33"/>
                      <a:pt x="56" y="33"/>
                      <a:pt x="56" y="33"/>
                    </a:cubicBezTo>
                    <a:cubicBezTo>
                      <a:pt x="31" y="46"/>
                      <a:pt x="31" y="46"/>
                      <a:pt x="31" y="46"/>
                    </a:cubicBezTo>
                    <a:cubicBezTo>
                      <a:pt x="23" y="89"/>
                      <a:pt x="23" y="89"/>
                      <a:pt x="23" y="89"/>
                    </a:cubicBezTo>
                    <a:cubicBezTo>
                      <a:pt x="21" y="95"/>
                      <a:pt x="15" y="99"/>
                      <a:pt x="10" y="98"/>
                    </a:cubicBezTo>
                    <a:cubicBezTo>
                      <a:pt x="4" y="96"/>
                      <a:pt x="0" y="90"/>
                      <a:pt x="1" y="84"/>
                    </a:cubicBezTo>
                    <a:close/>
                  </a:path>
                </a:pathLst>
              </a:custGeom>
              <a:grpFill/>
              <a:ln w="15875"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78" name="ïš1íḋè"/>
              <p:cNvSpPr/>
              <p:nvPr>
                <p:custDataLst>
                  <p:tags r:id="rId20"/>
                </p:custDataLst>
              </p:nvPr>
            </p:nvSpPr>
            <p:spPr bwMode="auto">
              <a:xfrm>
                <a:off x="6389505" y="5039915"/>
                <a:ext cx="132047" cy="476761"/>
              </a:xfrm>
              <a:custGeom>
                <a:avLst/>
                <a:gdLst>
                  <a:gd name="T0" fmla="*/ 1 w 40"/>
                  <a:gd name="T1" fmla="*/ 131 h 145"/>
                  <a:gd name="T2" fmla="*/ 19 w 40"/>
                  <a:gd name="T3" fmla="*/ 1 h 145"/>
                  <a:gd name="T4" fmla="*/ 20 w 40"/>
                  <a:gd name="T5" fmla="*/ 0 h 145"/>
                  <a:gd name="T6" fmla="*/ 40 w 40"/>
                  <a:gd name="T7" fmla="*/ 12 h 145"/>
                  <a:gd name="T8" fmla="*/ 23 w 40"/>
                  <a:gd name="T9" fmla="*/ 135 h 145"/>
                  <a:gd name="T10" fmla="*/ 10 w 40"/>
                  <a:gd name="T11" fmla="*/ 144 h 145"/>
                  <a:gd name="T12" fmla="*/ 1 w 40"/>
                  <a:gd name="T13" fmla="*/ 131 h 145"/>
                </a:gdLst>
                <a:ahLst/>
                <a:cxnLst>
                  <a:cxn ang="0">
                    <a:pos x="T0" y="T1"/>
                  </a:cxn>
                  <a:cxn ang="0">
                    <a:pos x="T2" y="T3"/>
                  </a:cxn>
                  <a:cxn ang="0">
                    <a:pos x="T4" y="T5"/>
                  </a:cxn>
                  <a:cxn ang="0">
                    <a:pos x="T6" y="T7"/>
                  </a:cxn>
                  <a:cxn ang="0">
                    <a:pos x="T8" y="T9"/>
                  </a:cxn>
                  <a:cxn ang="0">
                    <a:pos x="T10" y="T11"/>
                  </a:cxn>
                  <a:cxn ang="0">
                    <a:pos x="T12" y="T13"/>
                  </a:cxn>
                </a:cxnLst>
                <a:rect l="0" t="0" r="r" b="b"/>
                <a:pathLst>
                  <a:path w="40" h="145">
                    <a:moveTo>
                      <a:pt x="1" y="131"/>
                    </a:moveTo>
                    <a:cubicBezTo>
                      <a:pt x="19" y="1"/>
                      <a:pt x="19" y="1"/>
                      <a:pt x="19" y="1"/>
                    </a:cubicBezTo>
                    <a:cubicBezTo>
                      <a:pt x="19" y="0"/>
                      <a:pt x="20" y="0"/>
                      <a:pt x="20" y="0"/>
                    </a:cubicBezTo>
                    <a:cubicBezTo>
                      <a:pt x="40" y="12"/>
                      <a:pt x="40" y="12"/>
                      <a:pt x="40" y="12"/>
                    </a:cubicBezTo>
                    <a:cubicBezTo>
                      <a:pt x="23" y="135"/>
                      <a:pt x="23" y="135"/>
                      <a:pt x="23" y="135"/>
                    </a:cubicBezTo>
                    <a:cubicBezTo>
                      <a:pt x="22" y="141"/>
                      <a:pt x="16" y="145"/>
                      <a:pt x="10" y="144"/>
                    </a:cubicBezTo>
                    <a:cubicBezTo>
                      <a:pt x="4" y="143"/>
                      <a:pt x="0" y="137"/>
                      <a:pt x="1" y="131"/>
                    </a:cubicBezTo>
                    <a:close/>
                  </a:path>
                </a:pathLst>
              </a:custGeom>
              <a:grpFill/>
              <a:ln w="15875" cap="flat">
                <a:noFill/>
                <a:prstDash val="solid"/>
                <a:miter lim="800000"/>
              </a:ln>
            </p:spPr>
            <p:txBody>
              <a:bodyPr vert="horz" wrap="square" lIns="91440" tIns="45720" rIns="91440" bIns="45720" numCol="1" anchor="t" anchorCtr="0" compatLnSpc="1">
                <a:normAutofit lnSpcReduction="1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79" name="išľïḋê"/>
              <p:cNvSpPr/>
              <p:nvPr>
                <p:custDataLst>
                  <p:tags r:id="rId21"/>
                </p:custDataLst>
              </p:nvPr>
            </p:nvSpPr>
            <p:spPr bwMode="auto">
              <a:xfrm>
                <a:off x="6603561" y="4849489"/>
                <a:ext cx="125098" cy="141777"/>
              </a:xfrm>
              <a:custGeom>
                <a:avLst/>
                <a:gdLst>
                  <a:gd name="T0" fmla="*/ 3 w 38"/>
                  <a:gd name="T1" fmla="*/ 0 h 43"/>
                  <a:gd name="T2" fmla="*/ 32 w 38"/>
                  <a:gd name="T3" fmla="*/ 20 h 43"/>
                  <a:gd name="T4" fmla="*/ 35 w 38"/>
                  <a:gd name="T5" fmla="*/ 36 h 43"/>
                  <a:gd name="T6" fmla="*/ 20 w 38"/>
                  <a:gd name="T7" fmla="*/ 39 h 43"/>
                  <a:gd name="T8" fmla="*/ 0 w 38"/>
                  <a:gd name="T9" fmla="*/ 25 h 43"/>
                  <a:gd name="T10" fmla="*/ 3 w 38"/>
                  <a:gd name="T11" fmla="*/ 0 h 43"/>
                </a:gdLst>
                <a:ahLst/>
                <a:cxnLst>
                  <a:cxn ang="0">
                    <a:pos x="T0" y="T1"/>
                  </a:cxn>
                  <a:cxn ang="0">
                    <a:pos x="T2" y="T3"/>
                  </a:cxn>
                  <a:cxn ang="0">
                    <a:pos x="T4" y="T5"/>
                  </a:cxn>
                  <a:cxn ang="0">
                    <a:pos x="T6" y="T7"/>
                  </a:cxn>
                  <a:cxn ang="0">
                    <a:pos x="T8" y="T9"/>
                  </a:cxn>
                  <a:cxn ang="0">
                    <a:pos x="T10" y="T11"/>
                  </a:cxn>
                </a:cxnLst>
                <a:rect l="0" t="0" r="r" b="b"/>
                <a:pathLst>
                  <a:path w="38" h="43">
                    <a:moveTo>
                      <a:pt x="3" y="0"/>
                    </a:moveTo>
                    <a:cubicBezTo>
                      <a:pt x="32" y="20"/>
                      <a:pt x="32" y="20"/>
                      <a:pt x="32" y="20"/>
                    </a:cubicBezTo>
                    <a:cubicBezTo>
                      <a:pt x="37" y="23"/>
                      <a:pt x="38" y="30"/>
                      <a:pt x="35" y="36"/>
                    </a:cubicBezTo>
                    <a:cubicBezTo>
                      <a:pt x="32" y="41"/>
                      <a:pt x="25" y="43"/>
                      <a:pt x="20" y="39"/>
                    </a:cubicBezTo>
                    <a:cubicBezTo>
                      <a:pt x="0" y="25"/>
                      <a:pt x="0" y="25"/>
                      <a:pt x="0" y="25"/>
                    </a:cubicBezTo>
                    <a:lnTo>
                      <a:pt x="3" y="0"/>
                    </a:lnTo>
                    <a:close/>
                  </a:path>
                </a:pathLst>
              </a:custGeom>
              <a:grpFill/>
              <a:ln w="15875" cap="flat">
                <a:noFill/>
                <a:prstDash val="solid"/>
                <a:miter lim="800000"/>
              </a:ln>
            </p:spPr>
            <p:txBody>
              <a:bodyPr vert="horz" wrap="square" lIns="91440" tIns="45720" rIns="91440" bIns="45720" numCol="1" anchor="t" anchorCtr="0" compatLnSpc="1">
                <a:normAutofit fontScale="2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grpSp>
        <p:sp>
          <p:nvSpPr>
            <p:cNvPr id="867" name="îŝḷîḑe"/>
            <p:cNvSpPr/>
            <p:nvPr>
              <p:custDataLst>
                <p:tags r:id="rId9"/>
              </p:custDataLst>
            </p:nvPr>
          </p:nvSpPr>
          <p:spPr bwMode="auto">
            <a:xfrm>
              <a:off x="5190313" y="2144455"/>
              <a:ext cx="1883859" cy="1996891"/>
            </a:xfrm>
            <a:custGeom>
              <a:avLst/>
              <a:gdLst>
                <a:gd name="T0" fmla="*/ 148 w 613"/>
                <a:gd name="T1" fmla="*/ 648 h 650"/>
                <a:gd name="T2" fmla="*/ 108 w 613"/>
                <a:gd name="T3" fmla="*/ 594 h 650"/>
                <a:gd name="T4" fmla="*/ 233 w 613"/>
                <a:gd name="T5" fmla="*/ 80 h 650"/>
                <a:gd name="T6" fmla="*/ 366 w 613"/>
                <a:gd name="T7" fmla="*/ 30 h 650"/>
                <a:gd name="T8" fmla="*/ 534 w 613"/>
                <a:gd name="T9" fmla="*/ 41 h 650"/>
                <a:gd name="T10" fmla="*/ 550 w 613"/>
                <a:gd name="T11" fmla="*/ 0 h 650"/>
                <a:gd name="T12" fmla="*/ 613 w 613"/>
                <a:gd name="T13" fmla="*/ 81 h 650"/>
                <a:gd name="T14" fmla="*/ 512 w 613"/>
                <a:gd name="T15" fmla="*/ 95 h 650"/>
                <a:gd name="T16" fmla="*/ 529 w 613"/>
                <a:gd name="T17" fmla="*/ 51 h 650"/>
                <a:gd name="T18" fmla="*/ 368 w 613"/>
                <a:gd name="T19" fmla="*/ 42 h 650"/>
                <a:gd name="T20" fmla="*/ 239 w 613"/>
                <a:gd name="T21" fmla="*/ 90 h 650"/>
                <a:gd name="T22" fmla="*/ 75 w 613"/>
                <a:gd name="T23" fmla="*/ 314 h 650"/>
                <a:gd name="T24" fmla="*/ 118 w 613"/>
                <a:gd name="T25" fmla="*/ 588 h 650"/>
                <a:gd name="T26" fmla="*/ 156 w 613"/>
                <a:gd name="T27" fmla="*/ 641 h 650"/>
                <a:gd name="T28" fmla="*/ 158 w 613"/>
                <a:gd name="T29" fmla="*/ 642 h 650"/>
                <a:gd name="T30" fmla="*/ 149 w 613"/>
                <a:gd name="T31" fmla="*/ 650 h 650"/>
                <a:gd name="T32" fmla="*/ 148 w 613"/>
                <a:gd name="T33" fmla="*/ 648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3" h="650">
                  <a:moveTo>
                    <a:pt x="148" y="648"/>
                  </a:moveTo>
                  <a:cubicBezTo>
                    <a:pt x="133" y="631"/>
                    <a:pt x="119" y="613"/>
                    <a:pt x="108" y="594"/>
                  </a:cubicBezTo>
                  <a:cubicBezTo>
                    <a:pt x="0" y="418"/>
                    <a:pt x="56" y="187"/>
                    <a:pt x="233" y="80"/>
                  </a:cubicBezTo>
                  <a:cubicBezTo>
                    <a:pt x="274" y="55"/>
                    <a:pt x="319" y="38"/>
                    <a:pt x="366" y="30"/>
                  </a:cubicBezTo>
                  <a:cubicBezTo>
                    <a:pt x="422" y="21"/>
                    <a:pt x="479" y="25"/>
                    <a:pt x="534" y="41"/>
                  </a:cubicBezTo>
                  <a:cubicBezTo>
                    <a:pt x="550" y="0"/>
                    <a:pt x="550" y="0"/>
                    <a:pt x="550" y="0"/>
                  </a:cubicBezTo>
                  <a:cubicBezTo>
                    <a:pt x="613" y="81"/>
                    <a:pt x="613" y="81"/>
                    <a:pt x="613" y="81"/>
                  </a:cubicBezTo>
                  <a:cubicBezTo>
                    <a:pt x="512" y="95"/>
                    <a:pt x="512" y="95"/>
                    <a:pt x="512" y="95"/>
                  </a:cubicBezTo>
                  <a:cubicBezTo>
                    <a:pt x="529" y="51"/>
                    <a:pt x="529" y="51"/>
                    <a:pt x="529" y="51"/>
                  </a:cubicBezTo>
                  <a:cubicBezTo>
                    <a:pt x="477" y="36"/>
                    <a:pt x="421" y="33"/>
                    <a:pt x="368" y="42"/>
                  </a:cubicBezTo>
                  <a:cubicBezTo>
                    <a:pt x="322" y="49"/>
                    <a:pt x="279" y="65"/>
                    <a:pt x="239" y="90"/>
                  </a:cubicBezTo>
                  <a:cubicBezTo>
                    <a:pt x="156" y="140"/>
                    <a:pt x="98" y="220"/>
                    <a:pt x="75" y="314"/>
                  </a:cubicBezTo>
                  <a:cubicBezTo>
                    <a:pt x="52" y="408"/>
                    <a:pt x="67" y="505"/>
                    <a:pt x="118" y="588"/>
                  </a:cubicBezTo>
                  <a:cubicBezTo>
                    <a:pt x="129" y="607"/>
                    <a:pt x="142" y="624"/>
                    <a:pt x="156" y="641"/>
                  </a:cubicBezTo>
                  <a:cubicBezTo>
                    <a:pt x="158" y="642"/>
                    <a:pt x="158" y="642"/>
                    <a:pt x="158" y="642"/>
                  </a:cubicBezTo>
                  <a:cubicBezTo>
                    <a:pt x="149" y="650"/>
                    <a:pt x="149" y="650"/>
                    <a:pt x="149" y="650"/>
                  </a:cubicBezTo>
                  <a:lnTo>
                    <a:pt x="148" y="648"/>
                  </a:lnTo>
                  <a:close/>
                </a:path>
              </a:pathLst>
            </a:custGeom>
            <a:solidFill>
              <a:srgbClr val="0365A2"/>
            </a:solidFill>
            <a:ln w="15875"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68" name="î$ḻîḍé"/>
            <p:cNvSpPr/>
            <p:nvPr>
              <p:custDataLst>
                <p:tags r:id="rId10"/>
              </p:custDataLst>
            </p:nvPr>
          </p:nvSpPr>
          <p:spPr bwMode="auto">
            <a:xfrm>
              <a:off x="3338932" y="6238274"/>
              <a:ext cx="1500591" cy="619726"/>
            </a:xfrm>
            <a:custGeom>
              <a:avLst/>
              <a:gdLst>
                <a:gd name="T0" fmla="*/ 485 w 488"/>
                <a:gd name="T1" fmla="*/ 0 h 202"/>
                <a:gd name="T2" fmla="*/ 249 w 488"/>
                <a:gd name="T3" fmla="*/ 6 h 202"/>
                <a:gd name="T4" fmla="*/ 0 w 488"/>
                <a:gd name="T5" fmla="*/ 183 h 202"/>
                <a:gd name="T6" fmla="*/ 9 w 488"/>
                <a:gd name="T7" fmla="*/ 202 h 202"/>
                <a:gd name="T8" fmla="*/ 254 w 488"/>
                <a:gd name="T9" fmla="*/ 28 h 202"/>
                <a:gd name="T10" fmla="*/ 488 w 488"/>
                <a:gd name="T11" fmla="*/ 21 h 202"/>
                <a:gd name="T12" fmla="*/ 485 w 488"/>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88" h="202">
                  <a:moveTo>
                    <a:pt x="485" y="0"/>
                  </a:moveTo>
                  <a:cubicBezTo>
                    <a:pt x="249" y="6"/>
                    <a:pt x="249" y="6"/>
                    <a:pt x="249" y="6"/>
                  </a:cubicBezTo>
                  <a:cubicBezTo>
                    <a:pt x="0" y="183"/>
                    <a:pt x="0" y="183"/>
                    <a:pt x="0" y="183"/>
                  </a:cubicBezTo>
                  <a:cubicBezTo>
                    <a:pt x="9" y="202"/>
                    <a:pt x="9" y="202"/>
                    <a:pt x="9" y="202"/>
                  </a:cubicBezTo>
                  <a:cubicBezTo>
                    <a:pt x="254" y="28"/>
                    <a:pt x="254" y="28"/>
                    <a:pt x="254" y="28"/>
                  </a:cubicBezTo>
                  <a:cubicBezTo>
                    <a:pt x="488" y="21"/>
                    <a:pt x="488" y="21"/>
                    <a:pt x="488" y="21"/>
                  </a:cubicBezTo>
                  <a:cubicBezTo>
                    <a:pt x="487" y="14"/>
                    <a:pt x="486" y="7"/>
                    <a:pt x="485" y="0"/>
                  </a:cubicBezTo>
                  <a:close/>
                </a:path>
              </a:pathLst>
            </a:custGeom>
            <a:solidFill>
              <a:schemeClr val="bg2">
                <a:lumMod val="85000"/>
              </a:schemeClr>
            </a:solidFill>
            <a:ln w="15875"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69" name="îṣḷíḋé"/>
            <p:cNvSpPr/>
            <p:nvPr>
              <p:custDataLst>
                <p:tags r:id="rId11"/>
              </p:custDataLst>
            </p:nvPr>
          </p:nvSpPr>
          <p:spPr bwMode="auto">
            <a:xfrm>
              <a:off x="5190313" y="4553196"/>
              <a:ext cx="1008189" cy="1494095"/>
            </a:xfrm>
            <a:custGeom>
              <a:avLst/>
              <a:gdLst>
                <a:gd name="T0" fmla="*/ 244 w 328"/>
                <a:gd name="T1" fmla="*/ 6 h 486"/>
                <a:gd name="T2" fmla="*/ 303 w 328"/>
                <a:gd name="T3" fmla="*/ 218 h 486"/>
                <a:gd name="T4" fmla="*/ 48 w 328"/>
                <a:gd name="T5" fmla="*/ 373 h 486"/>
                <a:gd name="T6" fmla="*/ 0 w 328"/>
                <a:gd name="T7" fmla="*/ 472 h 486"/>
                <a:gd name="T8" fmla="*/ 17 w 328"/>
                <a:gd name="T9" fmla="*/ 486 h 486"/>
                <a:gd name="T10" fmla="*/ 65 w 328"/>
                <a:gd name="T11" fmla="*/ 388 h 486"/>
                <a:gd name="T12" fmla="*/ 328 w 328"/>
                <a:gd name="T13" fmla="*/ 228 h 486"/>
                <a:gd name="T14" fmla="*/ 264 w 328"/>
                <a:gd name="T15" fmla="*/ 0 h 486"/>
                <a:gd name="T16" fmla="*/ 244 w 328"/>
                <a:gd name="T17" fmla="*/ 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486">
                  <a:moveTo>
                    <a:pt x="244" y="6"/>
                  </a:moveTo>
                  <a:cubicBezTo>
                    <a:pt x="303" y="218"/>
                    <a:pt x="303" y="218"/>
                    <a:pt x="303" y="218"/>
                  </a:cubicBezTo>
                  <a:cubicBezTo>
                    <a:pt x="48" y="373"/>
                    <a:pt x="48" y="373"/>
                    <a:pt x="48" y="373"/>
                  </a:cubicBezTo>
                  <a:cubicBezTo>
                    <a:pt x="0" y="472"/>
                    <a:pt x="0" y="472"/>
                    <a:pt x="0" y="472"/>
                  </a:cubicBezTo>
                  <a:cubicBezTo>
                    <a:pt x="6" y="476"/>
                    <a:pt x="12" y="480"/>
                    <a:pt x="17" y="486"/>
                  </a:cubicBezTo>
                  <a:cubicBezTo>
                    <a:pt x="65" y="388"/>
                    <a:pt x="65" y="388"/>
                    <a:pt x="65" y="388"/>
                  </a:cubicBezTo>
                  <a:cubicBezTo>
                    <a:pt x="328" y="228"/>
                    <a:pt x="328" y="228"/>
                    <a:pt x="328" y="228"/>
                  </a:cubicBezTo>
                  <a:cubicBezTo>
                    <a:pt x="264" y="0"/>
                    <a:pt x="264" y="0"/>
                    <a:pt x="264" y="0"/>
                  </a:cubicBezTo>
                  <a:cubicBezTo>
                    <a:pt x="258" y="3"/>
                    <a:pt x="251" y="5"/>
                    <a:pt x="244" y="6"/>
                  </a:cubicBezTo>
                  <a:close/>
                </a:path>
              </a:pathLst>
            </a:custGeom>
            <a:solidFill>
              <a:schemeClr val="bg2">
                <a:lumMod val="85000"/>
              </a:schemeClr>
            </a:solidFill>
            <a:ln w="15875"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70" name="íS1îďe"/>
            <p:cNvSpPr/>
            <p:nvPr>
              <p:custDataLst>
                <p:tags r:id="rId12"/>
              </p:custDataLst>
            </p:nvPr>
          </p:nvSpPr>
          <p:spPr bwMode="auto">
            <a:xfrm>
              <a:off x="6065982" y="2810952"/>
              <a:ext cx="1278425" cy="1392756"/>
            </a:xfrm>
            <a:custGeom>
              <a:avLst/>
              <a:gdLst>
                <a:gd name="T0" fmla="*/ 403 w 416"/>
                <a:gd name="T1" fmla="*/ 1 h 453"/>
                <a:gd name="T2" fmla="*/ 395 w 416"/>
                <a:gd name="T3" fmla="*/ 1 h 453"/>
                <a:gd name="T4" fmla="*/ 395 w 416"/>
                <a:gd name="T5" fmla="*/ 187 h 453"/>
                <a:gd name="T6" fmla="*/ 0 w 416"/>
                <a:gd name="T7" fmla="*/ 435 h 453"/>
                <a:gd name="T8" fmla="*/ 12 w 416"/>
                <a:gd name="T9" fmla="*/ 453 h 453"/>
                <a:gd name="T10" fmla="*/ 416 w 416"/>
                <a:gd name="T11" fmla="*/ 199 h 453"/>
                <a:gd name="T12" fmla="*/ 416 w 416"/>
                <a:gd name="T13" fmla="*/ 0 h 453"/>
                <a:gd name="T14" fmla="*/ 403 w 416"/>
                <a:gd name="T15" fmla="*/ 1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 h="453">
                  <a:moveTo>
                    <a:pt x="403" y="1"/>
                  </a:moveTo>
                  <a:cubicBezTo>
                    <a:pt x="400" y="1"/>
                    <a:pt x="397" y="1"/>
                    <a:pt x="395" y="1"/>
                  </a:cubicBezTo>
                  <a:cubicBezTo>
                    <a:pt x="395" y="187"/>
                    <a:pt x="395" y="187"/>
                    <a:pt x="395" y="187"/>
                  </a:cubicBezTo>
                  <a:cubicBezTo>
                    <a:pt x="0" y="435"/>
                    <a:pt x="0" y="435"/>
                    <a:pt x="0" y="435"/>
                  </a:cubicBezTo>
                  <a:cubicBezTo>
                    <a:pt x="5" y="440"/>
                    <a:pt x="9" y="446"/>
                    <a:pt x="12" y="453"/>
                  </a:cubicBezTo>
                  <a:cubicBezTo>
                    <a:pt x="416" y="199"/>
                    <a:pt x="416" y="199"/>
                    <a:pt x="416" y="199"/>
                  </a:cubicBezTo>
                  <a:cubicBezTo>
                    <a:pt x="416" y="0"/>
                    <a:pt x="416" y="0"/>
                    <a:pt x="416" y="0"/>
                  </a:cubicBezTo>
                  <a:cubicBezTo>
                    <a:pt x="412" y="1"/>
                    <a:pt x="407" y="1"/>
                    <a:pt x="403" y="1"/>
                  </a:cubicBezTo>
                  <a:close/>
                </a:path>
              </a:pathLst>
            </a:custGeom>
            <a:solidFill>
              <a:schemeClr val="bg2">
                <a:lumMod val="85000"/>
              </a:schemeClr>
            </a:solidFill>
            <a:ln w="15875"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71" name="îSlïdê"/>
            <p:cNvSpPr/>
            <p:nvPr>
              <p:custDataLst>
                <p:tags r:id="rId13"/>
              </p:custDataLst>
            </p:nvPr>
          </p:nvSpPr>
          <p:spPr bwMode="auto">
            <a:xfrm rot="2420026">
              <a:off x="7586549" y="993337"/>
              <a:ext cx="542983" cy="1854382"/>
            </a:xfrm>
            <a:custGeom>
              <a:avLst/>
              <a:gdLst>
                <a:gd name="T0" fmla="*/ 156 w 177"/>
                <a:gd name="T1" fmla="*/ 0 h 507"/>
                <a:gd name="T2" fmla="*/ 156 w 177"/>
                <a:gd name="T3" fmla="*/ 364 h 507"/>
                <a:gd name="T4" fmla="*/ 0 w 177"/>
                <a:gd name="T5" fmla="*/ 490 h 507"/>
                <a:gd name="T6" fmla="*/ 13 w 177"/>
                <a:gd name="T7" fmla="*/ 507 h 507"/>
                <a:gd name="T8" fmla="*/ 177 w 177"/>
                <a:gd name="T9" fmla="*/ 374 h 507"/>
                <a:gd name="T10" fmla="*/ 177 w 177"/>
                <a:gd name="T11" fmla="*/ 0 h 507"/>
                <a:gd name="T12" fmla="*/ 156 w 177"/>
                <a:gd name="T13" fmla="*/ 0 h 507"/>
              </a:gdLst>
              <a:ahLst/>
              <a:cxnLst>
                <a:cxn ang="0">
                  <a:pos x="T0" y="T1"/>
                </a:cxn>
                <a:cxn ang="0">
                  <a:pos x="T2" y="T3"/>
                </a:cxn>
                <a:cxn ang="0">
                  <a:pos x="T4" y="T5"/>
                </a:cxn>
                <a:cxn ang="0">
                  <a:pos x="T6" y="T7"/>
                </a:cxn>
                <a:cxn ang="0">
                  <a:pos x="T8" y="T9"/>
                </a:cxn>
                <a:cxn ang="0">
                  <a:pos x="T10" y="T11"/>
                </a:cxn>
                <a:cxn ang="0">
                  <a:pos x="T12" y="T13"/>
                </a:cxn>
              </a:cxnLst>
              <a:rect l="0" t="0" r="r" b="b"/>
              <a:pathLst>
                <a:path w="177" h="507">
                  <a:moveTo>
                    <a:pt x="156" y="0"/>
                  </a:moveTo>
                  <a:cubicBezTo>
                    <a:pt x="156" y="364"/>
                    <a:pt x="156" y="364"/>
                    <a:pt x="156" y="364"/>
                  </a:cubicBezTo>
                  <a:cubicBezTo>
                    <a:pt x="0" y="490"/>
                    <a:pt x="0" y="490"/>
                    <a:pt x="0" y="490"/>
                  </a:cubicBezTo>
                  <a:cubicBezTo>
                    <a:pt x="5" y="495"/>
                    <a:pt x="10" y="501"/>
                    <a:pt x="13" y="507"/>
                  </a:cubicBezTo>
                  <a:cubicBezTo>
                    <a:pt x="177" y="374"/>
                    <a:pt x="177" y="374"/>
                    <a:pt x="177" y="374"/>
                  </a:cubicBezTo>
                  <a:cubicBezTo>
                    <a:pt x="177" y="0"/>
                    <a:pt x="177" y="0"/>
                    <a:pt x="177" y="0"/>
                  </a:cubicBezTo>
                  <a:lnTo>
                    <a:pt x="156" y="0"/>
                  </a:lnTo>
                  <a:close/>
                </a:path>
              </a:pathLst>
            </a:custGeom>
            <a:solidFill>
              <a:schemeClr val="bg2">
                <a:lumMod val="85000"/>
              </a:schemeClr>
            </a:solidFill>
            <a:ln w="15875"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72" name="íṡliďé"/>
            <p:cNvSpPr/>
            <p:nvPr>
              <p:custDataLst>
                <p:tags r:id="rId14"/>
              </p:custDataLst>
            </p:nvPr>
          </p:nvSpPr>
          <p:spPr bwMode="auto">
            <a:xfrm>
              <a:off x="5687911" y="4129653"/>
              <a:ext cx="409252" cy="409254"/>
            </a:xfrm>
            <a:custGeom>
              <a:avLst/>
              <a:gdLst>
                <a:gd name="T0" fmla="*/ 66 w 133"/>
                <a:gd name="T1" fmla="*/ 0 h 133"/>
                <a:gd name="T2" fmla="*/ 0 w 133"/>
                <a:gd name="T3" fmla="*/ 66 h 133"/>
                <a:gd name="T4" fmla="*/ 66 w 133"/>
                <a:gd name="T5" fmla="*/ 133 h 133"/>
                <a:gd name="T6" fmla="*/ 133 w 133"/>
                <a:gd name="T7" fmla="*/ 66 h 133"/>
                <a:gd name="T8" fmla="*/ 66 w 133"/>
                <a:gd name="T9" fmla="*/ 0 h 133"/>
                <a:gd name="T10" fmla="*/ 110 w 133"/>
                <a:gd name="T11" fmla="*/ 76 h 133"/>
                <a:gd name="T12" fmla="*/ 76 w 133"/>
                <a:gd name="T13" fmla="*/ 76 h 133"/>
                <a:gd name="T14" fmla="*/ 76 w 133"/>
                <a:gd name="T15" fmla="*/ 111 h 133"/>
                <a:gd name="T16" fmla="*/ 57 w 133"/>
                <a:gd name="T17" fmla="*/ 111 h 133"/>
                <a:gd name="T18" fmla="*/ 57 w 133"/>
                <a:gd name="T19" fmla="*/ 76 h 133"/>
                <a:gd name="T20" fmla="*/ 22 w 133"/>
                <a:gd name="T21" fmla="*/ 76 h 133"/>
                <a:gd name="T22" fmla="*/ 22 w 133"/>
                <a:gd name="T23" fmla="*/ 57 h 133"/>
                <a:gd name="T24" fmla="*/ 57 w 133"/>
                <a:gd name="T25" fmla="*/ 57 h 133"/>
                <a:gd name="T26" fmla="*/ 57 w 133"/>
                <a:gd name="T27" fmla="*/ 22 h 133"/>
                <a:gd name="T28" fmla="*/ 76 w 133"/>
                <a:gd name="T29" fmla="*/ 22 h 133"/>
                <a:gd name="T30" fmla="*/ 76 w 133"/>
                <a:gd name="T31" fmla="*/ 57 h 133"/>
                <a:gd name="T32" fmla="*/ 110 w 133"/>
                <a:gd name="T33" fmla="*/ 57 h 133"/>
                <a:gd name="T34" fmla="*/ 110 w 133"/>
                <a:gd name="T35"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133">
                  <a:moveTo>
                    <a:pt x="66" y="0"/>
                  </a:moveTo>
                  <a:cubicBezTo>
                    <a:pt x="29" y="0"/>
                    <a:pt x="0" y="30"/>
                    <a:pt x="0" y="66"/>
                  </a:cubicBezTo>
                  <a:cubicBezTo>
                    <a:pt x="0" y="103"/>
                    <a:pt x="29" y="133"/>
                    <a:pt x="66" y="133"/>
                  </a:cubicBezTo>
                  <a:cubicBezTo>
                    <a:pt x="103" y="133"/>
                    <a:pt x="133" y="103"/>
                    <a:pt x="133" y="66"/>
                  </a:cubicBezTo>
                  <a:cubicBezTo>
                    <a:pt x="133" y="30"/>
                    <a:pt x="103" y="0"/>
                    <a:pt x="66" y="0"/>
                  </a:cubicBezTo>
                  <a:close/>
                  <a:moveTo>
                    <a:pt x="110" y="76"/>
                  </a:moveTo>
                  <a:cubicBezTo>
                    <a:pt x="76" y="76"/>
                    <a:pt x="76" y="76"/>
                    <a:pt x="76" y="76"/>
                  </a:cubicBezTo>
                  <a:cubicBezTo>
                    <a:pt x="76" y="111"/>
                    <a:pt x="76" y="111"/>
                    <a:pt x="76" y="111"/>
                  </a:cubicBezTo>
                  <a:cubicBezTo>
                    <a:pt x="57" y="111"/>
                    <a:pt x="57" y="111"/>
                    <a:pt x="57" y="111"/>
                  </a:cubicBezTo>
                  <a:cubicBezTo>
                    <a:pt x="57" y="76"/>
                    <a:pt x="57" y="76"/>
                    <a:pt x="57" y="76"/>
                  </a:cubicBezTo>
                  <a:cubicBezTo>
                    <a:pt x="22" y="76"/>
                    <a:pt x="22" y="76"/>
                    <a:pt x="22" y="76"/>
                  </a:cubicBezTo>
                  <a:cubicBezTo>
                    <a:pt x="22" y="57"/>
                    <a:pt x="22" y="57"/>
                    <a:pt x="22" y="57"/>
                  </a:cubicBezTo>
                  <a:cubicBezTo>
                    <a:pt x="57" y="57"/>
                    <a:pt x="57" y="57"/>
                    <a:pt x="57" y="57"/>
                  </a:cubicBezTo>
                  <a:cubicBezTo>
                    <a:pt x="57" y="22"/>
                    <a:pt x="57" y="22"/>
                    <a:pt x="57" y="22"/>
                  </a:cubicBezTo>
                  <a:cubicBezTo>
                    <a:pt x="76" y="22"/>
                    <a:pt x="76" y="22"/>
                    <a:pt x="76" y="22"/>
                  </a:cubicBezTo>
                  <a:cubicBezTo>
                    <a:pt x="76" y="57"/>
                    <a:pt x="76" y="57"/>
                    <a:pt x="76" y="57"/>
                  </a:cubicBezTo>
                  <a:cubicBezTo>
                    <a:pt x="110" y="57"/>
                    <a:pt x="110" y="57"/>
                    <a:pt x="110" y="57"/>
                  </a:cubicBezTo>
                  <a:lnTo>
                    <a:pt x="110" y="76"/>
                  </a:lnTo>
                  <a:close/>
                </a:path>
              </a:pathLst>
            </a:custGeom>
            <a:solidFill>
              <a:schemeClr val="tx1">
                <a:lumMod val="50000"/>
                <a:lumOff val="50000"/>
              </a:schemeClr>
            </a:solidFill>
            <a:ln w="15875" cap="flat">
              <a:noFill/>
              <a:prstDash val="solid"/>
              <a:miter lim="800000"/>
            </a:ln>
          </p:spPr>
          <p:txBody>
            <a:bodyPr vert="horz" wrap="square" lIns="91440" tIns="45720" rIns="91440" bIns="45720" numCol="1" anchor="t" anchorCtr="0" compatLnSpc="1">
              <a:normAutofit fontScale="925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73" name="isḷïḑé"/>
            <p:cNvSpPr/>
            <p:nvPr>
              <p:custDataLst>
                <p:tags r:id="rId15"/>
              </p:custDataLst>
            </p:nvPr>
          </p:nvSpPr>
          <p:spPr bwMode="auto">
            <a:xfrm>
              <a:off x="4866808" y="6016109"/>
              <a:ext cx="406653" cy="409254"/>
            </a:xfrm>
            <a:custGeom>
              <a:avLst/>
              <a:gdLst>
                <a:gd name="T0" fmla="*/ 66 w 132"/>
                <a:gd name="T1" fmla="*/ 0 h 133"/>
                <a:gd name="T2" fmla="*/ 0 w 132"/>
                <a:gd name="T3" fmla="*/ 66 h 133"/>
                <a:gd name="T4" fmla="*/ 66 w 132"/>
                <a:gd name="T5" fmla="*/ 133 h 133"/>
                <a:gd name="T6" fmla="*/ 132 w 132"/>
                <a:gd name="T7" fmla="*/ 66 h 133"/>
                <a:gd name="T8" fmla="*/ 66 w 132"/>
                <a:gd name="T9" fmla="*/ 0 h 133"/>
                <a:gd name="T10" fmla="*/ 110 w 132"/>
                <a:gd name="T11" fmla="*/ 76 h 133"/>
                <a:gd name="T12" fmla="*/ 76 w 132"/>
                <a:gd name="T13" fmla="*/ 76 h 133"/>
                <a:gd name="T14" fmla="*/ 76 w 132"/>
                <a:gd name="T15" fmla="*/ 111 h 133"/>
                <a:gd name="T16" fmla="*/ 56 w 132"/>
                <a:gd name="T17" fmla="*/ 111 h 133"/>
                <a:gd name="T18" fmla="*/ 56 w 132"/>
                <a:gd name="T19" fmla="*/ 76 h 133"/>
                <a:gd name="T20" fmla="*/ 22 w 132"/>
                <a:gd name="T21" fmla="*/ 76 h 133"/>
                <a:gd name="T22" fmla="*/ 22 w 132"/>
                <a:gd name="T23" fmla="*/ 57 h 133"/>
                <a:gd name="T24" fmla="*/ 56 w 132"/>
                <a:gd name="T25" fmla="*/ 57 h 133"/>
                <a:gd name="T26" fmla="*/ 56 w 132"/>
                <a:gd name="T27" fmla="*/ 22 h 133"/>
                <a:gd name="T28" fmla="*/ 76 w 132"/>
                <a:gd name="T29" fmla="*/ 22 h 133"/>
                <a:gd name="T30" fmla="*/ 76 w 132"/>
                <a:gd name="T31" fmla="*/ 57 h 133"/>
                <a:gd name="T32" fmla="*/ 110 w 132"/>
                <a:gd name="T33" fmla="*/ 57 h 133"/>
                <a:gd name="T34" fmla="*/ 110 w 132"/>
                <a:gd name="T35" fmla="*/ 7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33">
                  <a:moveTo>
                    <a:pt x="66" y="0"/>
                  </a:moveTo>
                  <a:cubicBezTo>
                    <a:pt x="29" y="0"/>
                    <a:pt x="0" y="30"/>
                    <a:pt x="0" y="66"/>
                  </a:cubicBezTo>
                  <a:cubicBezTo>
                    <a:pt x="0" y="103"/>
                    <a:pt x="29" y="133"/>
                    <a:pt x="66" y="133"/>
                  </a:cubicBezTo>
                  <a:cubicBezTo>
                    <a:pt x="103" y="133"/>
                    <a:pt x="132" y="103"/>
                    <a:pt x="132" y="66"/>
                  </a:cubicBezTo>
                  <a:cubicBezTo>
                    <a:pt x="132" y="30"/>
                    <a:pt x="103" y="0"/>
                    <a:pt x="66" y="0"/>
                  </a:cubicBezTo>
                  <a:close/>
                  <a:moveTo>
                    <a:pt x="110" y="76"/>
                  </a:moveTo>
                  <a:cubicBezTo>
                    <a:pt x="76" y="76"/>
                    <a:pt x="76" y="76"/>
                    <a:pt x="76" y="76"/>
                  </a:cubicBezTo>
                  <a:cubicBezTo>
                    <a:pt x="76" y="111"/>
                    <a:pt x="76" y="111"/>
                    <a:pt x="76" y="111"/>
                  </a:cubicBezTo>
                  <a:cubicBezTo>
                    <a:pt x="56" y="111"/>
                    <a:pt x="56" y="111"/>
                    <a:pt x="56" y="111"/>
                  </a:cubicBezTo>
                  <a:cubicBezTo>
                    <a:pt x="56" y="76"/>
                    <a:pt x="56" y="76"/>
                    <a:pt x="56" y="76"/>
                  </a:cubicBezTo>
                  <a:cubicBezTo>
                    <a:pt x="22" y="76"/>
                    <a:pt x="22" y="76"/>
                    <a:pt x="22" y="76"/>
                  </a:cubicBezTo>
                  <a:cubicBezTo>
                    <a:pt x="22" y="57"/>
                    <a:pt x="22" y="57"/>
                    <a:pt x="22" y="57"/>
                  </a:cubicBezTo>
                  <a:cubicBezTo>
                    <a:pt x="56" y="57"/>
                    <a:pt x="56" y="57"/>
                    <a:pt x="56" y="57"/>
                  </a:cubicBezTo>
                  <a:cubicBezTo>
                    <a:pt x="56" y="22"/>
                    <a:pt x="56" y="22"/>
                    <a:pt x="56" y="22"/>
                  </a:cubicBezTo>
                  <a:cubicBezTo>
                    <a:pt x="76" y="22"/>
                    <a:pt x="76" y="22"/>
                    <a:pt x="76" y="22"/>
                  </a:cubicBezTo>
                  <a:cubicBezTo>
                    <a:pt x="76" y="57"/>
                    <a:pt x="76" y="57"/>
                    <a:pt x="76" y="57"/>
                  </a:cubicBezTo>
                  <a:cubicBezTo>
                    <a:pt x="110" y="57"/>
                    <a:pt x="110" y="57"/>
                    <a:pt x="110" y="57"/>
                  </a:cubicBezTo>
                  <a:lnTo>
                    <a:pt x="110" y="76"/>
                  </a:lnTo>
                  <a:close/>
                </a:path>
              </a:pathLst>
            </a:custGeom>
            <a:solidFill>
              <a:srgbClr val="0365A2"/>
            </a:solidFill>
            <a:ln w="15875" cap="flat">
              <a:noFill/>
              <a:prstDash val="solid"/>
              <a:miter lim="800000"/>
            </a:ln>
          </p:spPr>
          <p:txBody>
            <a:bodyPr vert="horz" wrap="square" lIns="91440" tIns="45720" rIns="91440" bIns="45720" numCol="1" anchor="t" anchorCtr="0" compatLnSpc="1">
              <a:normAutofit fontScale="925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74" name="îśľíḓé"/>
            <p:cNvSpPr/>
            <p:nvPr>
              <p:custDataLst>
                <p:tags r:id="rId16"/>
              </p:custDataLst>
            </p:nvPr>
          </p:nvSpPr>
          <p:spPr bwMode="auto">
            <a:xfrm>
              <a:off x="7107952" y="2369219"/>
              <a:ext cx="409252" cy="405355"/>
            </a:xfrm>
            <a:custGeom>
              <a:avLst/>
              <a:gdLst>
                <a:gd name="T0" fmla="*/ 66 w 133"/>
                <a:gd name="T1" fmla="*/ 0 h 132"/>
                <a:gd name="T2" fmla="*/ 0 w 133"/>
                <a:gd name="T3" fmla="*/ 66 h 132"/>
                <a:gd name="T4" fmla="*/ 66 w 133"/>
                <a:gd name="T5" fmla="*/ 132 h 132"/>
                <a:gd name="T6" fmla="*/ 133 w 133"/>
                <a:gd name="T7" fmla="*/ 66 h 132"/>
                <a:gd name="T8" fmla="*/ 66 w 133"/>
                <a:gd name="T9" fmla="*/ 0 h 132"/>
                <a:gd name="T10" fmla="*/ 111 w 133"/>
                <a:gd name="T11" fmla="*/ 75 h 132"/>
                <a:gd name="T12" fmla="*/ 76 w 133"/>
                <a:gd name="T13" fmla="*/ 75 h 132"/>
                <a:gd name="T14" fmla="*/ 76 w 133"/>
                <a:gd name="T15" fmla="*/ 110 h 132"/>
                <a:gd name="T16" fmla="*/ 57 w 133"/>
                <a:gd name="T17" fmla="*/ 110 h 132"/>
                <a:gd name="T18" fmla="*/ 57 w 133"/>
                <a:gd name="T19" fmla="*/ 75 h 132"/>
                <a:gd name="T20" fmla="*/ 22 w 133"/>
                <a:gd name="T21" fmla="*/ 75 h 132"/>
                <a:gd name="T22" fmla="*/ 22 w 133"/>
                <a:gd name="T23" fmla="*/ 56 h 132"/>
                <a:gd name="T24" fmla="*/ 57 w 133"/>
                <a:gd name="T25" fmla="*/ 56 h 132"/>
                <a:gd name="T26" fmla="*/ 57 w 133"/>
                <a:gd name="T27" fmla="*/ 22 h 132"/>
                <a:gd name="T28" fmla="*/ 76 w 133"/>
                <a:gd name="T29" fmla="*/ 22 h 132"/>
                <a:gd name="T30" fmla="*/ 76 w 133"/>
                <a:gd name="T31" fmla="*/ 56 h 132"/>
                <a:gd name="T32" fmla="*/ 111 w 133"/>
                <a:gd name="T33" fmla="*/ 56 h 132"/>
                <a:gd name="T34" fmla="*/ 111 w 133"/>
                <a:gd name="T35" fmla="*/ 7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132">
                  <a:moveTo>
                    <a:pt x="66" y="0"/>
                  </a:moveTo>
                  <a:cubicBezTo>
                    <a:pt x="30" y="0"/>
                    <a:pt x="0" y="29"/>
                    <a:pt x="0" y="66"/>
                  </a:cubicBezTo>
                  <a:cubicBezTo>
                    <a:pt x="0" y="103"/>
                    <a:pt x="30" y="132"/>
                    <a:pt x="66" y="132"/>
                  </a:cubicBezTo>
                  <a:cubicBezTo>
                    <a:pt x="103" y="132"/>
                    <a:pt x="133" y="103"/>
                    <a:pt x="133" y="66"/>
                  </a:cubicBezTo>
                  <a:cubicBezTo>
                    <a:pt x="133" y="29"/>
                    <a:pt x="103" y="0"/>
                    <a:pt x="66" y="0"/>
                  </a:cubicBezTo>
                  <a:close/>
                  <a:moveTo>
                    <a:pt x="111" y="75"/>
                  </a:moveTo>
                  <a:cubicBezTo>
                    <a:pt x="76" y="75"/>
                    <a:pt x="76" y="75"/>
                    <a:pt x="76" y="75"/>
                  </a:cubicBezTo>
                  <a:cubicBezTo>
                    <a:pt x="76" y="110"/>
                    <a:pt x="76" y="110"/>
                    <a:pt x="76" y="110"/>
                  </a:cubicBezTo>
                  <a:cubicBezTo>
                    <a:pt x="57" y="110"/>
                    <a:pt x="57" y="110"/>
                    <a:pt x="57" y="110"/>
                  </a:cubicBezTo>
                  <a:cubicBezTo>
                    <a:pt x="57" y="75"/>
                    <a:pt x="57" y="75"/>
                    <a:pt x="57" y="75"/>
                  </a:cubicBezTo>
                  <a:cubicBezTo>
                    <a:pt x="22" y="75"/>
                    <a:pt x="22" y="75"/>
                    <a:pt x="22" y="75"/>
                  </a:cubicBezTo>
                  <a:cubicBezTo>
                    <a:pt x="22" y="56"/>
                    <a:pt x="22" y="56"/>
                    <a:pt x="22" y="56"/>
                  </a:cubicBezTo>
                  <a:cubicBezTo>
                    <a:pt x="57" y="56"/>
                    <a:pt x="57" y="56"/>
                    <a:pt x="57" y="56"/>
                  </a:cubicBezTo>
                  <a:cubicBezTo>
                    <a:pt x="57" y="22"/>
                    <a:pt x="57" y="22"/>
                    <a:pt x="57" y="22"/>
                  </a:cubicBezTo>
                  <a:cubicBezTo>
                    <a:pt x="76" y="22"/>
                    <a:pt x="76" y="22"/>
                    <a:pt x="76" y="22"/>
                  </a:cubicBezTo>
                  <a:cubicBezTo>
                    <a:pt x="76" y="56"/>
                    <a:pt x="76" y="56"/>
                    <a:pt x="76" y="56"/>
                  </a:cubicBezTo>
                  <a:cubicBezTo>
                    <a:pt x="111" y="56"/>
                    <a:pt x="111" y="56"/>
                    <a:pt x="111" y="56"/>
                  </a:cubicBezTo>
                  <a:lnTo>
                    <a:pt x="111" y="75"/>
                  </a:lnTo>
                  <a:close/>
                </a:path>
              </a:pathLst>
            </a:custGeom>
            <a:solidFill>
              <a:srgbClr val="0365A2"/>
            </a:solidFill>
            <a:ln w="15875" cap="flat">
              <a:noFill/>
              <a:prstDash val="solid"/>
              <a:miter lim="800000"/>
            </a:ln>
          </p:spPr>
          <p:txBody>
            <a:bodyPr vert="horz" wrap="square" lIns="91440" tIns="45720" rIns="91440" bIns="45720" numCol="1" anchor="t" anchorCtr="0" compatLnSpc="1">
              <a:normAutofit fontScale="925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75" name="îṥļïḍe"/>
            <p:cNvSpPr/>
            <p:nvPr>
              <p:custDataLst>
                <p:tags r:id="rId17"/>
              </p:custDataLst>
            </p:nvPr>
          </p:nvSpPr>
          <p:spPr bwMode="auto">
            <a:xfrm rot="2273136">
              <a:off x="8432123" y="1167110"/>
              <a:ext cx="420945" cy="479410"/>
            </a:xfrm>
            <a:custGeom>
              <a:avLst/>
              <a:gdLst>
                <a:gd name="T0" fmla="*/ 0 w 324"/>
                <a:gd name="T1" fmla="*/ 369 h 369"/>
                <a:gd name="T2" fmla="*/ 163 w 324"/>
                <a:gd name="T3" fmla="*/ 0 h 369"/>
                <a:gd name="T4" fmla="*/ 324 w 324"/>
                <a:gd name="T5" fmla="*/ 364 h 369"/>
                <a:gd name="T6" fmla="*/ 0 w 324"/>
                <a:gd name="T7" fmla="*/ 369 h 369"/>
              </a:gdLst>
              <a:ahLst/>
              <a:cxnLst>
                <a:cxn ang="0">
                  <a:pos x="T0" y="T1"/>
                </a:cxn>
                <a:cxn ang="0">
                  <a:pos x="T2" y="T3"/>
                </a:cxn>
                <a:cxn ang="0">
                  <a:pos x="T4" y="T5"/>
                </a:cxn>
                <a:cxn ang="0">
                  <a:pos x="T6" y="T7"/>
                </a:cxn>
              </a:cxnLst>
              <a:rect l="0" t="0" r="r" b="b"/>
              <a:pathLst>
                <a:path w="324" h="369">
                  <a:moveTo>
                    <a:pt x="0" y="369"/>
                  </a:moveTo>
                  <a:lnTo>
                    <a:pt x="163" y="0"/>
                  </a:lnTo>
                  <a:lnTo>
                    <a:pt x="324" y="364"/>
                  </a:lnTo>
                  <a:lnTo>
                    <a:pt x="0" y="369"/>
                  </a:lnTo>
                  <a:close/>
                </a:path>
              </a:pathLst>
            </a:custGeom>
            <a:solidFill>
              <a:srgbClr val="0365A2"/>
            </a:solidFill>
            <a:ln w="15875"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grpSp>
      <p:sp>
        <p:nvSpPr>
          <p:cNvPr id="886" name="îslîdé"/>
          <p:cNvSpPr txBox="1"/>
          <p:nvPr>
            <p:custDataLst>
              <p:tags r:id="rId4"/>
            </p:custDataLst>
          </p:nvPr>
        </p:nvSpPr>
        <p:spPr bwMode="auto">
          <a:xfrm>
            <a:off x="6526253" y="5363961"/>
            <a:ext cx="4919345" cy="44196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前一年立足湖北淡水养殖行业达到</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千万级订单</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87" name="îslîdé"/>
          <p:cNvSpPr txBox="1"/>
          <p:nvPr>
            <p:custDataLst>
              <p:tags r:id="rId5"/>
            </p:custDataLst>
          </p:nvPr>
        </p:nvSpPr>
        <p:spPr bwMode="auto">
          <a:xfrm>
            <a:off x="8315197" y="2867796"/>
            <a:ext cx="3509645" cy="99123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50000"/>
              </a:lnSpc>
              <a:spcBef>
                <a:spcPct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前三年湖北省淡水养殖行业销售额达到</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个亿</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，同时开拓</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湖北省政府</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市场达到</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千万级订单</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88" name="文本框 887"/>
          <p:cNvSpPr txBox="1"/>
          <p:nvPr>
            <p:custDataLst>
              <p:tags r:id="rId6"/>
            </p:custDataLst>
          </p:nvPr>
        </p:nvSpPr>
        <p:spPr>
          <a:xfrm>
            <a:off x="9576363" y="1290155"/>
            <a:ext cx="2301240" cy="1200329"/>
          </a:xfrm>
          <a:prstGeom prst="rect">
            <a:avLst/>
          </a:prstGeom>
          <a:noFill/>
        </p:spPr>
        <p:txBody>
          <a:bodyPr wrap="square" rtlCol="0" anchor="t">
            <a:spAutoFit/>
          </a:bodyPr>
          <a:lstStyle/>
          <a:p>
            <a:pPr>
              <a:lnSpc>
                <a:spcPct val="150000"/>
              </a:lnSpc>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3-5</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年打造适应性强的监测系统，成为</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全</a:t>
            </a:r>
            <a:r>
              <a:rPr lang="zh-CN" altLang="en-US" sz="1600" b="1" noProof="0" dirty="0">
                <a:ln>
                  <a:noFill/>
                </a:ln>
                <a:effectLst/>
                <a:uLnTx/>
                <a:uFillTx/>
                <a:latin typeface="微软雅黑" panose="020B0503020204020204" pitchFamily="34" charset="-122"/>
                <a:ea typeface="微软雅黑" panose="020B0503020204020204" pitchFamily="34" charset="-122"/>
                <a:sym typeface="+mn-ea"/>
              </a:rPr>
              <a:t>国智慧渔业龙头企业</a:t>
            </a:r>
            <a:endParaRPr lang="zh-CN" altLang="en-US" sz="16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2" name="图片 51" descr="logo"/>
          <p:cNvPicPr>
            <a:picLocks noChangeAspect="1"/>
          </p:cNvPicPr>
          <p:nvPr>
            <p:custDataLst>
              <p:tags r:id="rId7"/>
            </p:custDataLst>
          </p:nvPr>
        </p:nvPicPr>
        <p:blipFill>
          <a:blip r:embed="rId418">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sp>
        <p:nvSpPr>
          <p:cNvPr id="2" name="Oval 460">
            <a:extLst>
              <a:ext uri="{FF2B5EF4-FFF2-40B4-BE49-F238E27FC236}">
                <a16:creationId xmlns:a16="http://schemas.microsoft.com/office/drawing/2014/main" id="{65E825E5-3E4E-1016-8274-9BF2CAB537AA}"/>
              </a:ext>
            </a:extLst>
          </p:cNvPr>
          <p:cNvSpPr>
            <a:spLocks noChangeArrowheads="1"/>
          </p:cNvSpPr>
          <p:nvPr>
            <p:custDataLst>
              <p:tags r:id="rId8"/>
            </p:custDataLst>
          </p:nvPr>
        </p:nvSpPr>
        <p:spPr bwMode="auto">
          <a:xfrm>
            <a:off x="2538907" y="4760075"/>
            <a:ext cx="243150" cy="247809"/>
          </a:xfrm>
          <a:prstGeom prst="ellipse">
            <a:avLst/>
          </a:prstGeom>
          <a:gradFill rotWithShape="1">
            <a:gsLst>
              <a:gs pos="0">
                <a:schemeClr val="accent1"/>
              </a:gs>
              <a:gs pos="100000">
                <a:schemeClr val="accent2"/>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zh-CN"/>
          </a:p>
        </p:txBody>
      </p:sp>
      <p:sp>
        <p:nvSpPr>
          <p:cNvPr id="3" name="灯片编号占位符 3">
            <a:extLst>
              <a:ext uri="{FF2B5EF4-FFF2-40B4-BE49-F238E27FC236}">
                <a16:creationId xmlns:a16="http://schemas.microsoft.com/office/drawing/2014/main" id="{95A9E53E-07E8-2EFA-E4B3-4E5942BD01ED}"/>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t>20</a:t>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317298" y="2264229"/>
            <a:ext cx="5795171" cy="895350"/>
          </a:xfrm>
        </p:spPr>
        <p:txBody>
          <a:bodyPr>
            <a:normAutofit/>
          </a:bodyPr>
          <a:lstStyle/>
          <a:p>
            <a:pPr>
              <a:lnSpc>
                <a:spcPct val="200000"/>
              </a:lnSpc>
            </a:pPr>
            <a:r>
              <a:rPr lang="zh-CN" altLang="en-US" dirty="0"/>
              <a:t>商业模式</a:t>
            </a:r>
            <a:endParaRPr lang="en-US" altLang="zh-CN" sz="2400" dirty="0"/>
          </a:p>
        </p:txBody>
      </p:sp>
      <p:sp>
        <p:nvSpPr>
          <p:cNvPr id="6" name="文本占位符 5"/>
          <p:cNvSpPr>
            <a:spLocks noGrp="1"/>
          </p:cNvSpPr>
          <p:nvPr>
            <p:ph type="body" idx="1"/>
          </p:nvPr>
        </p:nvSpPr>
        <p:spPr>
          <a:xfrm>
            <a:off x="3318414" y="3159579"/>
            <a:ext cx="5419185" cy="1015623"/>
          </a:xfrm>
        </p:spPr>
        <p:txBody>
          <a:bodyPr/>
          <a:lstStyle/>
          <a:p>
            <a:pPr lvl="0"/>
            <a:r>
              <a:rPr lang="zh-CN" altLang="en-US" dirty="0"/>
              <a:t>助力智慧渔业，</a:t>
            </a:r>
            <a:r>
              <a:rPr lang="zh-CN" altLang="en-US" sz="1100" b="0" i="0" dirty="0">
                <a:solidFill>
                  <a:srgbClr val="121212"/>
                </a:solidFill>
                <a:effectLst/>
                <a:latin typeface="-apple-system"/>
              </a:rPr>
              <a:t>加速渔业转型升级。</a:t>
            </a:r>
            <a:endParaRPr lang="zh-CN" altLang="en-US" dirty="0"/>
          </a:p>
        </p:txBody>
      </p:sp>
      <p:sp>
        <p:nvSpPr>
          <p:cNvPr id="9" name="文本框 8"/>
          <p:cNvSpPr txBox="1"/>
          <p:nvPr/>
        </p:nvSpPr>
        <p:spPr>
          <a:xfrm>
            <a:off x="2163304" y="2777481"/>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/03</a:t>
            </a:r>
            <a:endParaRPr lang="zh-CN" altLang="en-US" spc="100" dirty="0">
              <a:solidFill>
                <a:schemeClr val="accent1"/>
              </a:solidFill>
              <a:latin typeface="Impact" panose="020B0806030902050204" pitchFamily="34" charset="0"/>
              <a:cs typeface="Arial" panose="020B0604020202020204" pitchFamily="34" charset="0"/>
            </a:endParaRPr>
          </a:p>
        </p:txBody>
      </p:sp>
      <p:pic>
        <p:nvPicPr>
          <p:cNvPr id="2" name="图片 1" descr="logo"/>
          <p:cNvPicPr>
            <a:picLocks noChangeAspect="1"/>
          </p:cNvPicPr>
          <p:nvPr>
            <p:custDataLst>
              <p:tags r:id="rId1"/>
            </p:custDataLst>
          </p:nvPr>
        </p:nvPicPr>
        <p:blipFill>
          <a:blip r:embed="rId3">
            <a:clrChange>
              <a:clrFrom>
                <a:srgbClr val="FFF9F5">
                  <a:alpha val="100000"/>
                </a:srgbClr>
              </a:clrFrom>
              <a:clrTo>
                <a:srgbClr val="FFF9F5">
                  <a:alpha val="100000"/>
                  <a:alpha val="0"/>
                </a:srgbClr>
              </a:clrTo>
            </a:clrChange>
          </a:blip>
          <a:srcRect l="17100" t="33567" r="16767" b="31767"/>
          <a:stretch>
            <a:fillRect/>
          </a:stretch>
        </p:blipFill>
        <p:spPr>
          <a:xfrm>
            <a:off x="9959340" y="167640"/>
            <a:ext cx="2054860" cy="10775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807979" y="353093"/>
            <a:ext cx="3600044" cy="537524"/>
          </a:xfrm>
        </p:spPr>
        <p:txBody>
          <a:bodyPr>
            <a:normAutofit/>
          </a:bodyPr>
          <a:lstStyle/>
          <a:p>
            <a:r>
              <a:rPr kumimoji="1" lang="en-US" altLang="zh-CN" dirty="0">
                <a:latin typeface="+mj-ea"/>
              </a:rPr>
              <a:t>3.1</a:t>
            </a:r>
            <a:r>
              <a:rPr kumimoji="1" lang="zh-CN" altLang="en-US" dirty="0">
                <a:latin typeface="+mj-ea"/>
              </a:rPr>
              <a:t>商业模式</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latin typeface="+mj-ea"/>
                <a:ea typeface="+mj-ea"/>
              </a:rPr>
              <a:t>22</a:t>
            </a:fld>
            <a:endParaRPr lang="zh-CN" altLang="en-US">
              <a:latin typeface="+mj-ea"/>
              <a:ea typeface="+mj-ea"/>
            </a:endParaRPr>
          </a:p>
        </p:txBody>
      </p:sp>
      <p:sp>
        <p:nvSpPr>
          <p:cNvPr id="7" name="ïṩḻïḍe"/>
          <p:cNvSpPr/>
          <p:nvPr/>
        </p:nvSpPr>
        <p:spPr>
          <a:xfrm>
            <a:off x="3288492" y="5079568"/>
            <a:ext cx="350847" cy="362267"/>
          </a:xfrm>
          <a:custGeom>
            <a:avLst/>
            <a:gdLst>
              <a:gd name="T0" fmla="*/ 10069 w 10816"/>
              <a:gd name="T1" fmla="*/ 4473 h 11168"/>
              <a:gd name="T2" fmla="*/ 7095 w 10816"/>
              <a:gd name="T3" fmla="*/ 4473 h 11168"/>
              <a:gd name="T4" fmla="*/ 6301 w 10816"/>
              <a:gd name="T5" fmla="*/ 0 h 11168"/>
              <a:gd name="T6" fmla="*/ 5585 w 10816"/>
              <a:gd name="T7" fmla="*/ 761 h 11168"/>
              <a:gd name="T8" fmla="*/ 3374 w 10816"/>
              <a:gd name="T9" fmla="*/ 4473 h 11168"/>
              <a:gd name="T10" fmla="*/ 3374 w 10816"/>
              <a:gd name="T11" fmla="*/ 10375 h 11168"/>
              <a:gd name="T12" fmla="*/ 4480 w 10816"/>
              <a:gd name="T13" fmla="*/ 11168 h 11168"/>
              <a:gd name="T14" fmla="*/ 8948 w 10816"/>
              <a:gd name="T15" fmla="*/ 11168 h 11168"/>
              <a:gd name="T16" fmla="*/ 9711 w 10816"/>
              <a:gd name="T17" fmla="*/ 10065 h 11168"/>
              <a:gd name="T18" fmla="*/ 10816 w 10816"/>
              <a:gd name="T19" fmla="*/ 5188 h 11168"/>
              <a:gd name="T20" fmla="*/ 10069 w 10816"/>
              <a:gd name="T21" fmla="*/ 4473 h 11168"/>
              <a:gd name="T22" fmla="*/ 10069 w 10816"/>
              <a:gd name="T23" fmla="*/ 4473 h 11168"/>
              <a:gd name="T24" fmla="*/ 2154 w 10816"/>
              <a:gd name="T25" fmla="*/ 4475 h 11168"/>
              <a:gd name="T26" fmla="*/ 373 w 10816"/>
              <a:gd name="T27" fmla="*/ 4475 h 11168"/>
              <a:gd name="T28" fmla="*/ 0 w 10816"/>
              <a:gd name="T29" fmla="*/ 4836 h 11168"/>
              <a:gd name="T30" fmla="*/ 368 w 10816"/>
              <a:gd name="T31" fmla="*/ 10789 h 11168"/>
              <a:gd name="T32" fmla="*/ 747 w 10816"/>
              <a:gd name="T33" fmla="*/ 11168 h 11168"/>
              <a:gd name="T34" fmla="*/ 2288 w 10816"/>
              <a:gd name="T35" fmla="*/ 11168 h 11168"/>
              <a:gd name="T36" fmla="*/ 2606 w 10816"/>
              <a:gd name="T37" fmla="*/ 10917 h 11168"/>
              <a:gd name="T38" fmla="*/ 2606 w 10816"/>
              <a:gd name="T39" fmla="*/ 4927 h 11168"/>
              <a:gd name="T40" fmla="*/ 2154 w 10816"/>
              <a:gd name="T41" fmla="*/ 4475 h 11168"/>
              <a:gd name="T42" fmla="*/ 2154 w 10816"/>
              <a:gd name="T43" fmla="*/ 4475 h 1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16" h="11168">
                <a:moveTo>
                  <a:pt x="10069" y="4473"/>
                </a:moveTo>
                <a:lnTo>
                  <a:pt x="7095" y="4473"/>
                </a:lnTo>
                <a:cubicBezTo>
                  <a:pt x="8247" y="217"/>
                  <a:pt x="6301" y="0"/>
                  <a:pt x="6301" y="0"/>
                </a:cubicBezTo>
                <a:cubicBezTo>
                  <a:pt x="5476" y="0"/>
                  <a:pt x="5647" y="652"/>
                  <a:pt x="5585" y="761"/>
                </a:cubicBezTo>
                <a:cubicBezTo>
                  <a:pt x="5585" y="2842"/>
                  <a:pt x="3374" y="4473"/>
                  <a:pt x="3374" y="4473"/>
                </a:cubicBezTo>
                <a:lnTo>
                  <a:pt x="3374" y="10375"/>
                </a:lnTo>
                <a:cubicBezTo>
                  <a:pt x="3374" y="10958"/>
                  <a:pt x="4168" y="11168"/>
                  <a:pt x="4480" y="11168"/>
                </a:cubicBezTo>
                <a:lnTo>
                  <a:pt x="8948" y="11168"/>
                </a:lnTo>
                <a:cubicBezTo>
                  <a:pt x="9368" y="11168"/>
                  <a:pt x="9711" y="10065"/>
                  <a:pt x="9711" y="10065"/>
                </a:cubicBezTo>
                <a:cubicBezTo>
                  <a:pt x="10816" y="6306"/>
                  <a:pt x="10816" y="5188"/>
                  <a:pt x="10816" y="5188"/>
                </a:cubicBezTo>
                <a:cubicBezTo>
                  <a:pt x="10816" y="4411"/>
                  <a:pt x="10069" y="4473"/>
                  <a:pt x="10069" y="4473"/>
                </a:cubicBezTo>
                <a:close/>
                <a:moveTo>
                  <a:pt x="10069" y="4473"/>
                </a:moveTo>
                <a:close/>
                <a:moveTo>
                  <a:pt x="2154" y="4475"/>
                </a:moveTo>
                <a:lnTo>
                  <a:pt x="373" y="4475"/>
                </a:lnTo>
                <a:cubicBezTo>
                  <a:pt x="5" y="4475"/>
                  <a:pt x="0" y="4836"/>
                  <a:pt x="0" y="4836"/>
                </a:cubicBezTo>
                <a:lnTo>
                  <a:pt x="368" y="10789"/>
                </a:lnTo>
                <a:cubicBezTo>
                  <a:pt x="368" y="11168"/>
                  <a:pt x="747" y="11168"/>
                  <a:pt x="747" y="11168"/>
                </a:cubicBezTo>
                <a:lnTo>
                  <a:pt x="2288" y="11168"/>
                </a:lnTo>
                <a:cubicBezTo>
                  <a:pt x="2609" y="11168"/>
                  <a:pt x="2606" y="10917"/>
                  <a:pt x="2606" y="10917"/>
                </a:cubicBezTo>
                <a:lnTo>
                  <a:pt x="2606" y="4927"/>
                </a:lnTo>
                <a:cubicBezTo>
                  <a:pt x="2606" y="4469"/>
                  <a:pt x="2154" y="4475"/>
                  <a:pt x="2154" y="4475"/>
                </a:cubicBezTo>
                <a:close/>
                <a:moveTo>
                  <a:pt x="2154" y="4475"/>
                </a:move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ea"/>
              <a:ea typeface="+mj-ea"/>
            </a:endParaRPr>
          </a:p>
        </p:txBody>
      </p:sp>
      <p:grpSp>
        <p:nvGrpSpPr>
          <p:cNvPr id="8" name="ïṥlîḍè"/>
          <p:cNvGrpSpPr/>
          <p:nvPr/>
        </p:nvGrpSpPr>
        <p:grpSpPr>
          <a:xfrm rot="697731">
            <a:off x="1546084" y="2008807"/>
            <a:ext cx="9679285" cy="3913829"/>
            <a:chOff x="1785483" y="1336696"/>
            <a:chExt cx="7702756" cy="3929491"/>
          </a:xfrm>
        </p:grpSpPr>
        <p:sp>
          <p:nvSpPr>
            <p:cNvPr id="50" name="îsľiḍé"/>
            <p:cNvSpPr/>
            <p:nvPr/>
          </p:nvSpPr>
          <p:spPr>
            <a:xfrm>
              <a:off x="1785483" y="1614094"/>
              <a:ext cx="7550848" cy="3652093"/>
            </a:xfrm>
            <a:custGeom>
              <a:avLst/>
              <a:gdLst>
                <a:gd name="connsiteX0" fmla="*/ 1424 w 7550848"/>
                <a:gd name="connsiteY0" fmla="*/ 3618319 h 3652093"/>
                <a:gd name="connsiteX1" fmla="*/ 535220 w 7550848"/>
                <a:gd name="connsiteY1" fmla="*/ 3625383 h 3652093"/>
                <a:gd name="connsiteX2" fmla="*/ 6669143 w 7550848"/>
                <a:gd name="connsiteY2" fmla="*/ 790200 h 3652093"/>
                <a:gd name="connsiteX3" fmla="*/ 7376873 w 7550848"/>
                <a:gd name="connsiteY3" fmla="*/ 635 h 3652093"/>
                <a:gd name="connsiteX4" fmla="*/ 7550807 w 7550848"/>
                <a:gd name="connsiteY4" fmla="*/ 145912 h 3652093"/>
                <a:gd name="connsiteX5" fmla="*/ 6809889 w 7550848"/>
                <a:gd name="connsiteY5" fmla="*/ 932278 h 3652093"/>
                <a:gd name="connsiteX6" fmla="*/ 535887 w 7550848"/>
                <a:gd name="connsiteY6" fmla="*/ 3652040 h 3652093"/>
                <a:gd name="connsiteX7" fmla="*/ -42 w 7550848"/>
                <a:gd name="connsiteY7" fmla="*/ 3631647 h 3652093"/>
                <a:gd name="connsiteX8" fmla="*/ 1424 w 7550848"/>
                <a:gd name="connsiteY8" fmla="*/ 3618319 h 365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50848" h="3652093">
                  <a:moveTo>
                    <a:pt x="1424" y="3618319"/>
                  </a:moveTo>
                  <a:cubicBezTo>
                    <a:pt x="179089" y="3630541"/>
                    <a:pt x="357295" y="3632900"/>
                    <a:pt x="535220" y="3625383"/>
                  </a:cubicBezTo>
                  <a:cubicBezTo>
                    <a:pt x="2850736" y="3533018"/>
                    <a:pt x="5062424" y="2437037"/>
                    <a:pt x="6669143" y="790200"/>
                  </a:cubicBezTo>
                  <a:cubicBezTo>
                    <a:pt x="6917315" y="538296"/>
                    <a:pt x="7153225" y="275103"/>
                    <a:pt x="7376873" y="635"/>
                  </a:cubicBezTo>
                  <a:lnTo>
                    <a:pt x="7550807" y="145912"/>
                  </a:lnTo>
                  <a:cubicBezTo>
                    <a:pt x="7316136" y="419408"/>
                    <a:pt x="7069164" y="681534"/>
                    <a:pt x="6809889" y="932278"/>
                  </a:cubicBezTo>
                  <a:cubicBezTo>
                    <a:pt x="5142394" y="2558191"/>
                    <a:pt x="2879658" y="3616586"/>
                    <a:pt x="535887" y="3652040"/>
                  </a:cubicBezTo>
                  <a:cubicBezTo>
                    <a:pt x="357006" y="3655038"/>
                    <a:pt x="178094" y="3648241"/>
                    <a:pt x="-42" y="3631647"/>
                  </a:cubicBezTo>
                  <a:lnTo>
                    <a:pt x="1424" y="3618319"/>
                  </a:lnTo>
                  <a:close/>
                </a:path>
              </a:pathLst>
            </a:custGeom>
            <a:gradFill>
              <a:gsLst>
                <a:gs pos="0">
                  <a:schemeClr val="accent2">
                    <a:alpha val="0"/>
                  </a:schemeClr>
                </a:gs>
                <a:gs pos="77000">
                  <a:schemeClr val="accent2"/>
                </a:gs>
              </a:gsLst>
              <a:lin ang="1200000" scaled="0"/>
            </a:gradFill>
            <a:ln w="13325" cap="flat">
              <a:noFill/>
              <a:prstDash val="solid"/>
              <a:miter/>
            </a:ln>
          </p:spPr>
          <p:txBody>
            <a:bodyPr rtlCol="0" anchor="ctr"/>
            <a:lstStyle/>
            <a:p>
              <a:endParaRPr lang="zh-CN" altLang="en-US">
                <a:latin typeface="+mj-ea"/>
                <a:ea typeface="+mj-ea"/>
              </a:endParaRPr>
            </a:p>
          </p:txBody>
        </p:sp>
        <p:sp>
          <p:nvSpPr>
            <p:cNvPr id="51" name="íṩliḓê"/>
            <p:cNvSpPr/>
            <p:nvPr/>
          </p:nvSpPr>
          <p:spPr>
            <a:xfrm rot="698765">
              <a:off x="9002135" y="1336696"/>
              <a:ext cx="486104" cy="570182"/>
            </a:xfrm>
            <a:custGeom>
              <a:avLst/>
              <a:gdLst>
                <a:gd name="connsiteX0" fmla="*/ 0 w 577112"/>
                <a:gd name="connsiteY0" fmla="*/ 201656 h 570182"/>
                <a:gd name="connsiteX1" fmla="*/ 577113 w 577112"/>
                <a:gd name="connsiteY1" fmla="*/ 570182 h 570182"/>
                <a:gd name="connsiteX2" fmla="*/ 577113 w 577112"/>
                <a:gd name="connsiteY2" fmla="*/ 0 h 570182"/>
                <a:gd name="connsiteX3" fmla="*/ 0 w 577112"/>
                <a:gd name="connsiteY3" fmla="*/ 201656 h 570182"/>
                <a:gd name="connsiteX0-1" fmla="*/ 0 w 482183"/>
                <a:gd name="connsiteY0-2" fmla="*/ 191514 h 570182"/>
                <a:gd name="connsiteX1-3" fmla="*/ 482183 w 482183"/>
                <a:gd name="connsiteY1-4" fmla="*/ 570182 h 570182"/>
                <a:gd name="connsiteX2-5" fmla="*/ 482183 w 482183"/>
                <a:gd name="connsiteY2-6" fmla="*/ 0 h 570182"/>
                <a:gd name="connsiteX3-7" fmla="*/ 0 w 482183"/>
                <a:gd name="connsiteY3-8" fmla="*/ 191514 h 570182"/>
                <a:gd name="connsiteX0-9" fmla="*/ 0 w 486104"/>
                <a:gd name="connsiteY0-10" fmla="*/ 223733 h 570182"/>
                <a:gd name="connsiteX1-11" fmla="*/ 486104 w 486104"/>
                <a:gd name="connsiteY1-12" fmla="*/ 570182 h 570182"/>
                <a:gd name="connsiteX2-13" fmla="*/ 486104 w 486104"/>
                <a:gd name="connsiteY2-14" fmla="*/ 0 h 570182"/>
                <a:gd name="connsiteX3-15" fmla="*/ 0 w 486104"/>
                <a:gd name="connsiteY3-16" fmla="*/ 223733 h 570182"/>
              </a:gdLst>
              <a:ahLst/>
              <a:cxnLst>
                <a:cxn ang="0">
                  <a:pos x="connsiteX0-1" y="connsiteY0-2"/>
                </a:cxn>
                <a:cxn ang="0">
                  <a:pos x="connsiteX1-3" y="connsiteY1-4"/>
                </a:cxn>
                <a:cxn ang="0">
                  <a:pos x="connsiteX2-5" y="connsiteY2-6"/>
                </a:cxn>
                <a:cxn ang="0">
                  <a:pos x="connsiteX3-7" y="connsiteY3-8"/>
                </a:cxn>
              </a:cxnLst>
              <a:rect l="l" t="t" r="r" b="b"/>
              <a:pathLst>
                <a:path w="486104" h="570182">
                  <a:moveTo>
                    <a:pt x="0" y="223733"/>
                  </a:moveTo>
                  <a:lnTo>
                    <a:pt x="486104" y="570182"/>
                  </a:lnTo>
                  <a:lnTo>
                    <a:pt x="486104" y="0"/>
                  </a:lnTo>
                  <a:lnTo>
                    <a:pt x="0" y="223733"/>
                  </a:lnTo>
                  <a:close/>
                </a:path>
              </a:pathLst>
            </a:custGeom>
            <a:solidFill>
              <a:schemeClr val="accent2"/>
            </a:solidFill>
            <a:ln w="13325" cap="flat">
              <a:noFill/>
              <a:prstDash val="solid"/>
              <a:miter/>
            </a:ln>
          </p:spPr>
          <p:txBody>
            <a:bodyPr rtlCol="0" anchor="ctr"/>
            <a:lstStyle/>
            <a:p>
              <a:endParaRPr lang="zh-CN" altLang="en-US" dirty="0">
                <a:latin typeface="+mj-ea"/>
                <a:ea typeface="+mj-ea"/>
              </a:endParaRPr>
            </a:p>
          </p:txBody>
        </p:sp>
      </p:grpSp>
      <p:grpSp>
        <p:nvGrpSpPr>
          <p:cNvPr id="9" name="isḻïḓè"/>
          <p:cNvGrpSpPr/>
          <p:nvPr/>
        </p:nvGrpSpPr>
        <p:grpSpPr>
          <a:xfrm>
            <a:off x="833695" y="3520890"/>
            <a:ext cx="2107782" cy="1920945"/>
            <a:chOff x="1733578" y="3364349"/>
            <a:chExt cx="2107782" cy="1920945"/>
          </a:xfrm>
        </p:grpSpPr>
        <p:grpSp>
          <p:nvGrpSpPr>
            <p:cNvPr id="43" name="ïsľíḍé"/>
            <p:cNvGrpSpPr/>
            <p:nvPr/>
          </p:nvGrpSpPr>
          <p:grpSpPr>
            <a:xfrm>
              <a:off x="1986874" y="3364349"/>
              <a:ext cx="1854486" cy="1593720"/>
              <a:chOff x="-303535" y="3162712"/>
              <a:chExt cx="1854486" cy="1593720"/>
            </a:xfrm>
          </p:grpSpPr>
          <p:sp>
            <p:nvSpPr>
              <p:cNvPr id="48" name="iṣliďé"/>
              <p:cNvSpPr/>
              <p:nvPr/>
            </p:nvSpPr>
            <p:spPr>
              <a:xfrm>
                <a:off x="-290245" y="3162712"/>
                <a:ext cx="1741969" cy="601820"/>
              </a:xfrm>
              <a:prstGeom prst="roundRect">
                <a:avLst>
                  <a:gd name="adj" fmla="val 50000"/>
                </a:avLst>
              </a:prstGeom>
              <a:solidFill>
                <a:schemeClr val="accent2"/>
              </a:solidFill>
              <a:ln>
                <a:noFill/>
              </a:ln>
              <a:effectLst>
                <a:outerShdw blurRad="127000" dist="63500" dir="2700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rgbClr val="FFFFFF"/>
                    </a:solidFill>
                    <a:latin typeface="+mj-ea"/>
                    <a:ea typeface="+mj-ea"/>
                  </a:rPr>
                  <a:t>分模块销售</a:t>
                </a:r>
                <a:endParaRPr kumimoji="1" lang="en-US" altLang="zh-CN" sz="1600" b="1" dirty="0">
                  <a:solidFill>
                    <a:srgbClr val="FFFFFF"/>
                  </a:solidFill>
                  <a:latin typeface="+mj-ea"/>
                  <a:ea typeface="+mj-ea"/>
                </a:endParaRPr>
              </a:p>
            </p:txBody>
          </p:sp>
          <p:sp>
            <p:nvSpPr>
              <p:cNvPr id="49" name="i$lïḍê"/>
              <p:cNvSpPr/>
              <p:nvPr/>
            </p:nvSpPr>
            <p:spPr>
              <a:xfrm>
                <a:off x="-303535" y="3892312"/>
                <a:ext cx="1854486" cy="864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lang="zh-CN" altLang="zh-CN" sz="1200" dirty="0">
                    <a:solidFill>
                      <a:schemeClr val="tx1"/>
                    </a:solidFill>
                    <a:effectLst/>
                    <a:latin typeface="+mj-ea"/>
                    <a:ea typeface="+mj-ea"/>
                    <a:cs typeface="Times New Roman" panose="02020603050405020304" pitchFamily="18" charset="0"/>
                  </a:rPr>
                  <a:t>通过销售硬件设备、软件服务以及数据</a:t>
                </a:r>
                <a:r>
                  <a:rPr lang="zh-CN" altLang="en-US" sz="1200" dirty="0">
                    <a:solidFill>
                      <a:schemeClr val="tx1"/>
                    </a:solidFill>
                    <a:effectLst/>
                    <a:latin typeface="+mj-ea"/>
                    <a:ea typeface="+mj-ea"/>
                    <a:cs typeface="Times New Roman" panose="02020603050405020304" pitchFamily="18" charset="0"/>
                  </a:rPr>
                  <a:t>分析</a:t>
                </a:r>
                <a:r>
                  <a:rPr lang="zh-CN" altLang="zh-CN" sz="1200" dirty="0">
                    <a:solidFill>
                      <a:schemeClr val="tx1"/>
                    </a:solidFill>
                    <a:effectLst/>
                    <a:latin typeface="+mj-ea"/>
                    <a:ea typeface="+mj-ea"/>
                    <a:cs typeface="Times New Roman" panose="02020603050405020304" pitchFamily="18" charset="0"/>
                  </a:rPr>
                  <a:t>等产品直接获取收益。</a:t>
                </a:r>
                <a:endParaRPr lang="en-US" altLang="zh-CN" sz="1000" b="1" kern="100" dirty="0">
                  <a:solidFill>
                    <a:schemeClr val="tx1"/>
                  </a:solidFill>
                  <a:effectLst/>
                  <a:latin typeface="+mj-ea"/>
                  <a:ea typeface="+mj-ea"/>
                </a:endParaRPr>
              </a:p>
            </p:txBody>
          </p:sp>
        </p:grpSp>
        <p:grpSp>
          <p:nvGrpSpPr>
            <p:cNvPr id="44" name="ïSlîḑê"/>
            <p:cNvGrpSpPr/>
            <p:nvPr/>
          </p:nvGrpSpPr>
          <p:grpSpPr>
            <a:xfrm>
              <a:off x="1733578" y="3484704"/>
              <a:ext cx="139700" cy="139700"/>
              <a:chOff x="1886293" y="4670068"/>
              <a:chExt cx="139700" cy="139700"/>
            </a:xfrm>
          </p:grpSpPr>
          <p:sp>
            <p:nvSpPr>
              <p:cNvPr id="46" name="íŝḷïďe"/>
              <p:cNvSpPr/>
              <p:nvPr/>
            </p:nvSpPr>
            <p:spPr>
              <a:xfrm>
                <a:off x="1886293" y="4670068"/>
                <a:ext cx="139700" cy="139700"/>
              </a:xfrm>
              <a:prstGeom prst="ellipse">
                <a:avLst/>
              </a:pr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47" name="iSḷïḑe"/>
              <p:cNvSpPr/>
              <p:nvPr/>
            </p:nvSpPr>
            <p:spPr>
              <a:xfrm>
                <a:off x="1913018" y="4696793"/>
                <a:ext cx="86250" cy="86250"/>
              </a:xfrm>
              <a:prstGeom prst="ellipse">
                <a:avLst/>
              </a:prstGeom>
              <a:solidFill>
                <a:schemeClr val="accent2"/>
              </a:solidFill>
              <a:ln>
                <a:noFill/>
              </a:ln>
              <a:effectLst>
                <a:outerShdw blurRad="127000" dist="63500" dir="2700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cxnSp>
          <p:nvCxnSpPr>
            <p:cNvPr id="45" name="ï$ḷïďê"/>
            <p:cNvCxnSpPr/>
            <p:nvPr/>
          </p:nvCxnSpPr>
          <p:spPr>
            <a:xfrm flipH="1">
              <a:off x="1768866" y="3554554"/>
              <a:ext cx="34562" cy="1730740"/>
            </a:xfrm>
            <a:prstGeom prst="line">
              <a:avLst/>
            </a:prstGeom>
            <a:ln>
              <a:solidFill>
                <a:schemeClr val="accent1">
                  <a:alpha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1" name="î$ḷidé"/>
          <p:cNvGrpSpPr/>
          <p:nvPr/>
        </p:nvGrpSpPr>
        <p:grpSpPr>
          <a:xfrm>
            <a:off x="2971468" y="2940877"/>
            <a:ext cx="2074012" cy="2929743"/>
            <a:chOff x="1733578" y="3364349"/>
            <a:chExt cx="2074012" cy="2929743"/>
          </a:xfrm>
        </p:grpSpPr>
        <p:cxnSp>
          <p:nvCxnSpPr>
            <p:cNvPr id="36" name="ïsļîďê"/>
            <p:cNvCxnSpPr/>
            <p:nvPr/>
          </p:nvCxnSpPr>
          <p:spPr>
            <a:xfrm flipH="1">
              <a:off x="1773436" y="3554554"/>
              <a:ext cx="29992" cy="2739538"/>
            </a:xfrm>
            <a:prstGeom prst="line">
              <a:avLst/>
            </a:prstGeom>
            <a:ln>
              <a:solidFill>
                <a:schemeClr val="accent4">
                  <a:alpha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37" name="ïsḷiďê"/>
            <p:cNvGrpSpPr/>
            <p:nvPr/>
          </p:nvGrpSpPr>
          <p:grpSpPr>
            <a:xfrm>
              <a:off x="1940580" y="3364349"/>
              <a:ext cx="1867010" cy="1313143"/>
              <a:chOff x="-349829" y="3162712"/>
              <a:chExt cx="1867010" cy="1313143"/>
            </a:xfrm>
          </p:grpSpPr>
          <p:sp>
            <p:nvSpPr>
              <p:cNvPr id="41" name="ïsļiďe"/>
              <p:cNvSpPr/>
              <p:nvPr/>
            </p:nvSpPr>
            <p:spPr>
              <a:xfrm>
                <a:off x="-290246" y="3162712"/>
                <a:ext cx="1729093" cy="601820"/>
              </a:xfrm>
              <a:prstGeom prst="roundRect">
                <a:avLst>
                  <a:gd name="adj" fmla="val 50000"/>
                </a:avLst>
              </a:prstGeom>
              <a:solidFill>
                <a:schemeClr val="accent4"/>
              </a:solidFill>
              <a:ln>
                <a:noFill/>
              </a:ln>
              <a:effectLst>
                <a:outerShdw blurRad="127000" dist="63500" dir="2700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rgbClr val="FFFFFF"/>
                    </a:solidFill>
                    <a:latin typeface="+mj-ea"/>
                    <a:ea typeface="+mj-ea"/>
                  </a:rPr>
                  <a:t>区域试点</a:t>
                </a:r>
                <a:endParaRPr kumimoji="1" lang="en-US" altLang="zh-CN" sz="1600" b="1" dirty="0">
                  <a:solidFill>
                    <a:srgbClr val="FFFFFF"/>
                  </a:solidFill>
                  <a:latin typeface="+mj-ea"/>
                  <a:ea typeface="+mj-ea"/>
                </a:endParaRPr>
              </a:p>
            </p:txBody>
          </p:sp>
          <p:sp>
            <p:nvSpPr>
              <p:cNvPr id="42" name="iš1íḋè"/>
              <p:cNvSpPr/>
              <p:nvPr/>
            </p:nvSpPr>
            <p:spPr>
              <a:xfrm>
                <a:off x="-349829" y="3833334"/>
                <a:ext cx="1867010" cy="6425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lang="zh-CN" altLang="en-US" sz="1200" kern="100" dirty="0">
                    <a:solidFill>
                      <a:srgbClr val="404040"/>
                    </a:solidFill>
                    <a:latin typeface="+mj-ea"/>
                    <a:ea typeface="+mj-ea"/>
                  </a:rPr>
                  <a:t>扩大产品影响范围，优化产品性能，降低成本</a:t>
                </a:r>
                <a:endParaRPr lang="en-US" altLang="zh-CN" sz="1200" kern="100" dirty="0">
                  <a:solidFill>
                    <a:schemeClr val="tx1"/>
                  </a:solidFill>
                  <a:effectLst/>
                  <a:latin typeface="+mj-ea"/>
                  <a:ea typeface="+mj-ea"/>
                </a:endParaRPr>
              </a:p>
            </p:txBody>
          </p:sp>
        </p:grpSp>
        <p:grpSp>
          <p:nvGrpSpPr>
            <p:cNvPr id="38" name="iŝļiḋé"/>
            <p:cNvGrpSpPr/>
            <p:nvPr/>
          </p:nvGrpSpPr>
          <p:grpSpPr>
            <a:xfrm>
              <a:off x="1733578" y="3484704"/>
              <a:ext cx="139700" cy="139700"/>
              <a:chOff x="1886293" y="4670068"/>
              <a:chExt cx="139700" cy="139700"/>
            </a:xfrm>
          </p:grpSpPr>
          <p:sp>
            <p:nvSpPr>
              <p:cNvPr id="39" name="ísḻïďè"/>
              <p:cNvSpPr/>
              <p:nvPr/>
            </p:nvSpPr>
            <p:spPr>
              <a:xfrm>
                <a:off x="1886293" y="4670068"/>
                <a:ext cx="139700" cy="139700"/>
              </a:xfrm>
              <a:prstGeom prst="ellipse">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40" name="îślïdê"/>
              <p:cNvSpPr/>
              <p:nvPr/>
            </p:nvSpPr>
            <p:spPr>
              <a:xfrm>
                <a:off x="1913018" y="4696793"/>
                <a:ext cx="86250" cy="86250"/>
              </a:xfrm>
              <a:prstGeom prst="ellipse">
                <a:avLst/>
              </a:prstGeom>
              <a:solidFill>
                <a:schemeClr val="accent4"/>
              </a:solidFill>
              <a:ln>
                <a:noFill/>
              </a:ln>
              <a:effectLst>
                <a:outerShdw blurRad="127000" dist="63500" dir="2700000" algn="ctr"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grpSp>
        <p:nvGrpSpPr>
          <p:cNvPr id="12" name="iṡlïďê"/>
          <p:cNvGrpSpPr/>
          <p:nvPr/>
        </p:nvGrpSpPr>
        <p:grpSpPr>
          <a:xfrm>
            <a:off x="5071845" y="2295075"/>
            <a:ext cx="2165671" cy="3606129"/>
            <a:chOff x="1733578" y="3364349"/>
            <a:chExt cx="2165671" cy="3606129"/>
          </a:xfrm>
        </p:grpSpPr>
        <p:grpSp>
          <p:nvGrpSpPr>
            <p:cNvPr id="29" name="ïṣlíḓe"/>
            <p:cNvGrpSpPr/>
            <p:nvPr/>
          </p:nvGrpSpPr>
          <p:grpSpPr>
            <a:xfrm>
              <a:off x="1994842" y="3364349"/>
              <a:ext cx="1904407" cy="1809711"/>
              <a:chOff x="-295567" y="3162712"/>
              <a:chExt cx="1904407" cy="1809711"/>
            </a:xfrm>
          </p:grpSpPr>
          <p:sp>
            <p:nvSpPr>
              <p:cNvPr id="34" name="îṥḷiḍè"/>
              <p:cNvSpPr/>
              <p:nvPr/>
            </p:nvSpPr>
            <p:spPr>
              <a:xfrm>
                <a:off x="-290245" y="3162712"/>
                <a:ext cx="1762623" cy="601820"/>
              </a:xfrm>
              <a:prstGeom prst="roundRect">
                <a:avLst>
                  <a:gd name="adj" fmla="val 50000"/>
                </a:avLst>
              </a:prstGeom>
              <a:solidFill>
                <a:schemeClr val="accent6"/>
              </a:solidFill>
              <a:ln>
                <a:noFill/>
              </a:ln>
              <a:effectLst>
                <a:outerShdw blurRad="127000" dist="63500" dir="2700000" algn="ct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rgbClr val="FFFFFF"/>
                    </a:solidFill>
                    <a:latin typeface="+mj-ea"/>
                    <a:ea typeface="+mj-ea"/>
                  </a:rPr>
                  <a:t>探索合作</a:t>
                </a:r>
                <a:endParaRPr kumimoji="1" lang="en-US" altLang="zh-CN" sz="1600" b="1" dirty="0">
                  <a:solidFill>
                    <a:srgbClr val="FFFFFF"/>
                  </a:solidFill>
                  <a:latin typeface="+mj-ea"/>
                  <a:ea typeface="+mj-ea"/>
                </a:endParaRPr>
              </a:p>
            </p:txBody>
          </p:sp>
          <p:sp>
            <p:nvSpPr>
              <p:cNvPr id="35" name="iŝḷiḑê"/>
              <p:cNvSpPr/>
              <p:nvPr/>
            </p:nvSpPr>
            <p:spPr>
              <a:xfrm>
                <a:off x="-295567" y="3886704"/>
                <a:ext cx="1904407" cy="108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lang="zh-CN" altLang="zh-CN" sz="1200" dirty="0">
                    <a:solidFill>
                      <a:schemeClr val="tx1"/>
                    </a:solidFill>
                    <a:effectLst/>
                    <a:latin typeface="+mj-ea"/>
                    <a:ea typeface="+mj-ea"/>
                    <a:cs typeface="Times New Roman" panose="02020603050405020304" pitchFamily="18" charset="0"/>
                  </a:rPr>
                  <a:t>通过与其它企业和渔业合作，共同拓展市场份额，以增加本产品的销售渠道，促进公司更快的成长</a:t>
                </a:r>
                <a:endParaRPr lang="en-US" altLang="zh-CN" sz="1000" kern="100" dirty="0">
                  <a:solidFill>
                    <a:schemeClr val="tx1"/>
                  </a:solidFill>
                  <a:effectLst/>
                  <a:latin typeface="+mj-ea"/>
                  <a:ea typeface="+mj-ea"/>
                </a:endParaRPr>
              </a:p>
            </p:txBody>
          </p:sp>
        </p:grpSp>
        <p:grpSp>
          <p:nvGrpSpPr>
            <p:cNvPr id="30" name="ïšliḋé"/>
            <p:cNvGrpSpPr/>
            <p:nvPr/>
          </p:nvGrpSpPr>
          <p:grpSpPr>
            <a:xfrm>
              <a:off x="1733578" y="3484704"/>
              <a:ext cx="139700" cy="139700"/>
              <a:chOff x="1886293" y="4670068"/>
              <a:chExt cx="139700" cy="139700"/>
            </a:xfrm>
          </p:grpSpPr>
          <p:sp>
            <p:nvSpPr>
              <p:cNvPr id="32" name="ïśḷiḋê"/>
              <p:cNvSpPr/>
              <p:nvPr/>
            </p:nvSpPr>
            <p:spPr>
              <a:xfrm>
                <a:off x="1886293" y="4670068"/>
                <a:ext cx="139700" cy="139700"/>
              </a:xfrm>
              <a:prstGeom prst="ellipse">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33" name="iṡḻïdé"/>
              <p:cNvSpPr/>
              <p:nvPr/>
            </p:nvSpPr>
            <p:spPr>
              <a:xfrm>
                <a:off x="1913018" y="4696793"/>
                <a:ext cx="86250" cy="86250"/>
              </a:xfrm>
              <a:prstGeom prst="ellipse">
                <a:avLst/>
              </a:prstGeom>
              <a:solidFill>
                <a:schemeClr val="accent6"/>
              </a:solidFill>
              <a:ln>
                <a:noFill/>
              </a:ln>
              <a:effectLst>
                <a:outerShdw blurRad="127000" dist="63500" dir="2700000" algn="ct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cxnSp>
          <p:nvCxnSpPr>
            <p:cNvPr id="31" name="íşlîḋè"/>
            <p:cNvCxnSpPr/>
            <p:nvPr/>
          </p:nvCxnSpPr>
          <p:spPr>
            <a:xfrm flipH="1">
              <a:off x="1766031" y="3554554"/>
              <a:ext cx="37397" cy="3415924"/>
            </a:xfrm>
            <a:prstGeom prst="line">
              <a:avLst/>
            </a:prstGeom>
            <a:ln>
              <a:solidFill>
                <a:schemeClr val="accent6">
                  <a:alpha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13" name="îṥḻïďè"/>
          <p:cNvGrpSpPr/>
          <p:nvPr/>
        </p:nvGrpSpPr>
        <p:grpSpPr>
          <a:xfrm>
            <a:off x="7209618" y="1733494"/>
            <a:ext cx="2126583" cy="3760588"/>
            <a:chOff x="1733578" y="3364349"/>
            <a:chExt cx="2126583" cy="3760588"/>
          </a:xfrm>
        </p:grpSpPr>
        <p:cxnSp>
          <p:nvCxnSpPr>
            <p:cNvPr id="22" name="isḻíḓê"/>
            <p:cNvCxnSpPr/>
            <p:nvPr/>
          </p:nvCxnSpPr>
          <p:spPr>
            <a:xfrm flipH="1">
              <a:off x="1764340" y="3554554"/>
              <a:ext cx="39088" cy="3570383"/>
            </a:xfrm>
            <a:prstGeom prst="line">
              <a:avLst/>
            </a:prstGeom>
            <a:ln>
              <a:solidFill>
                <a:schemeClr val="accent5">
                  <a:alpha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3" name="îšľîḑé"/>
            <p:cNvGrpSpPr/>
            <p:nvPr/>
          </p:nvGrpSpPr>
          <p:grpSpPr>
            <a:xfrm>
              <a:off x="1955754" y="3364349"/>
              <a:ext cx="1904407" cy="2048460"/>
              <a:chOff x="-334655" y="3162712"/>
              <a:chExt cx="1904407" cy="2048460"/>
            </a:xfrm>
          </p:grpSpPr>
          <p:sp>
            <p:nvSpPr>
              <p:cNvPr id="27" name="íṩlïde"/>
              <p:cNvSpPr/>
              <p:nvPr/>
            </p:nvSpPr>
            <p:spPr>
              <a:xfrm>
                <a:off x="-290245" y="3162712"/>
                <a:ext cx="1723750" cy="601820"/>
              </a:xfrm>
              <a:prstGeom prst="roundRect">
                <a:avLst>
                  <a:gd name="adj" fmla="val 50000"/>
                </a:avLst>
              </a:prstGeom>
              <a:solidFill>
                <a:schemeClr val="accent5"/>
              </a:solidFill>
              <a:ln>
                <a:noFill/>
              </a:ln>
              <a:effectLst>
                <a:outerShdw blurRad="127000" dist="63500" dir="2700000" algn="ctr"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rgbClr val="FFFFFF"/>
                    </a:solidFill>
                    <a:latin typeface="+mj-ea"/>
                    <a:ea typeface="+mj-ea"/>
                  </a:rPr>
                  <a:t>广告投放</a:t>
                </a:r>
                <a:endParaRPr kumimoji="1" lang="en-US" altLang="zh-CN" sz="1600" b="1" dirty="0">
                  <a:solidFill>
                    <a:srgbClr val="FFFFFF"/>
                  </a:solidFill>
                  <a:latin typeface="+mj-ea"/>
                  <a:ea typeface="+mj-ea"/>
                </a:endParaRPr>
              </a:p>
            </p:txBody>
          </p:sp>
          <p:sp>
            <p:nvSpPr>
              <p:cNvPr id="28" name="íśļiḑé"/>
              <p:cNvSpPr/>
              <p:nvPr/>
            </p:nvSpPr>
            <p:spPr>
              <a:xfrm>
                <a:off x="-334655" y="3914498"/>
                <a:ext cx="1904407" cy="1296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lang="zh-CN" altLang="zh-CN" sz="1200" dirty="0">
                    <a:solidFill>
                      <a:schemeClr val="tx1"/>
                    </a:solidFill>
                    <a:effectLst/>
                    <a:latin typeface="+mj-ea"/>
                    <a:ea typeface="+mj-ea"/>
                    <a:cs typeface="Times New Roman" panose="02020603050405020304" pitchFamily="18" charset="0"/>
                  </a:rPr>
                  <a:t>使用现有选定渠道展示广告</a:t>
                </a:r>
                <a:r>
                  <a:rPr lang="en-US" altLang="zh-CN" sz="1200" dirty="0">
                    <a:solidFill>
                      <a:schemeClr val="tx1"/>
                    </a:solidFill>
                    <a:effectLst/>
                    <a:latin typeface="+mj-ea"/>
                    <a:ea typeface="+mj-ea"/>
                    <a:cs typeface="Times New Roman" panose="02020603050405020304" pitchFamily="18" charset="0"/>
                  </a:rPr>
                  <a:t>/</a:t>
                </a:r>
                <a:r>
                  <a:rPr lang="zh-CN" altLang="zh-CN" sz="1200" dirty="0">
                    <a:solidFill>
                      <a:schemeClr val="tx1"/>
                    </a:solidFill>
                    <a:effectLst/>
                    <a:latin typeface="+mj-ea"/>
                    <a:ea typeface="+mj-ea"/>
                    <a:cs typeface="Times New Roman" panose="02020603050405020304" pitchFamily="18" charset="0"/>
                  </a:rPr>
                  <a:t>信息，并具备更加紧密精准的定位，从而将广告转化为受众点击，实现盈利目的</a:t>
                </a:r>
                <a:endParaRPr lang="en-US" altLang="zh-CN" sz="1000" kern="100" dirty="0">
                  <a:solidFill>
                    <a:schemeClr val="tx1"/>
                  </a:solidFill>
                  <a:effectLst/>
                  <a:latin typeface="+mj-ea"/>
                  <a:ea typeface="+mj-ea"/>
                </a:endParaRPr>
              </a:p>
            </p:txBody>
          </p:sp>
        </p:grpSp>
        <p:grpSp>
          <p:nvGrpSpPr>
            <p:cNvPr id="24" name="îśļïḍé"/>
            <p:cNvGrpSpPr/>
            <p:nvPr/>
          </p:nvGrpSpPr>
          <p:grpSpPr>
            <a:xfrm>
              <a:off x="1733578" y="3484704"/>
              <a:ext cx="139700" cy="139700"/>
              <a:chOff x="1886293" y="4670068"/>
              <a:chExt cx="139700" cy="139700"/>
            </a:xfrm>
          </p:grpSpPr>
          <p:sp>
            <p:nvSpPr>
              <p:cNvPr id="25" name="îşľíde"/>
              <p:cNvSpPr/>
              <p:nvPr/>
            </p:nvSpPr>
            <p:spPr>
              <a:xfrm>
                <a:off x="1886293" y="4670068"/>
                <a:ext cx="139700" cy="139700"/>
              </a:xfrm>
              <a:prstGeom prst="ellipse">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26" name="iṣļïdè"/>
              <p:cNvSpPr/>
              <p:nvPr/>
            </p:nvSpPr>
            <p:spPr>
              <a:xfrm>
                <a:off x="1913018" y="4696793"/>
                <a:ext cx="86250" cy="86250"/>
              </a:xfrm>
              <a:prstGeom prst="ellipse">
                <a:avLst/>
              </a:prstGeom>
              <a:solidFill>
                <a:schemeClr val="accent5"/>
              </a:solidFill>
              <a:ln>
                <a:noFill/>
              </a:ln>
              <a:effectLst>
                <a:outerShdw blurRad="127000" dist="63500" dir="2700000" algn="ctr" rotWithShape="0">
                  <a:schemeClr val="accent5">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grpSp>
        <p:nvGrpSpPr>
          <p:cNvPr id="14" name="íṣľïḋê"/>
          <p:cNvGrpSpPr/>
          <p:nvPr/>
        </p:nvGrpSpPr>
        <p:grpSpPr>
          <a:xfrm>
            <a:off x="9347390" y="1284892"/>
            <a:ext cx="2176551" cy="3606129"/>
            <a:chOff x="1733578" y="3364349"/>
            <a:chExt cx="2176551" cy="3606129"/>
          </a:xfrm>
        </p:grpSpPr>
        <p:cxnSp>
          <p:nvCxnSpPr>
            <p:cNvPr id="15" name="iṧľïḑé"/>
            <p:cNvCxnSpPr/>
            <p:nvPr/>
          </p:nvCxnSpPr>
          <p:spPr>
            <a:xfrm flipH="1">
              <a:off x="1766031" y="3554554"/>
              <a:ext cx="37397" cy="3415924"/>
            </a:xfrm>
            <a:prstGeom prst="line">
              <a:avLst/>
            </a:prstGeom>
            <a:ln>
              <a:solidFill>
                <a:schemeClr val="accent3">
                  <a:alpha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6" name="ïşļíďé"/>
            <p:cNvGrpSpPr/>
            <p:nvPr/>
          </p:nvGrpSpPr>
          <p:grpSpPr>
            <a:xfrm>
              <a:off x="2000164" y="3364349"/>
              <a:ext cx="1909965" cy="1752811"/>
              <a:chOff x="-290245" y="3162712"/>
              <a:chExt cx="1909965" cy="1752811"/>
            </a:xfrm>
          </p:grpSpPr>
          <p:sp>
            <p:nvSpPr>
              <p:cNvPr id="20" name="íṧľîdé"/>
              <p:cNvSpPr/>
              <p:nvPr/>
            </p:nvSpPr>
            <p:spPr>
              <a:xfrm>
                <a:off x="-290245" y="3162712"/>
                <a:ext cx="1723750" cy="601820"/>
              </a:xfrm>
              <a:prstGeom prst="roundRect">
                <a:avLst>
                  <a:gd name="adj" fmla="val 50000"/>
                </a:avLst>
              </a:prstGeom>
              <a:solidFill>
                <a:schemeClr val="accent3"/>
              </a:solidFill>
              <a:ln>
                <a:noFill/>
              </a:ln>
              <a:effectLst>
                <a:outerShdw blurRad="127000" dist="63500" dir="2700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sz="1600" b="1" dirty="0">
                    <a:solidFill>
                      <a:srgbClr val="FFFFFF"/>
                    </a:solidFill>
                    <a:latin typeface="+mj-ea"/>
                    <a:ea typeface="+mj-ea"/>
                  </a:rPr>
                  <a:t>未来预计</a:t>
                </a:r>
                <a:endParaRPr kumimoji="1" lang="en-US" altLang="zh-CN" sz="1600" b="1" dirty="0">
                  <a:solidFill>
                    <a:srgbClr val="FFFFFF"/>
                  </a:solidFill>
                  <a:latin typeface="+mj-ea"/>
                  <a:ea typeface="+mj-ea"/>
                </a:endParaRPr>
              </a:p>
            </p:txBody>
          </p:sp>
          <p:sp>
            <p:nvSpPr>
              <p:cNvPr id="21" name="iSľiḓé"/>
              <p:cNvSpPr/>
              <p:nvPr/>
            </p:nvSpPr>
            <p:spPr>
              <a:xfrm>
                <a:off x="-284687" y="4051724"/>
                <a:ext cx="1904407" cy="863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lang="en-US" altLang="zh-CN" sz="1200" dirty="0">
                    <a:solidFill>
                      <a:schemeClr val="tx1"/>
                    </a:solidFill>
                    <a:effectLst/>
                    <a:latin typeface="+mj-ea"/>
                    <a:ea typeface="+mj-ea"/>
                  </a:rPr>
                  <a:t>2027</a:t>
                </a:r>
                <a:r>
                  <a:rPr lang="zh-CN" altLang="en-US" sz="1200" dirty="0">
                    <a:solidFill>
                      <a:schemeClr val="tx1"/>
                    </a:solidFill>
                    <a:effectLst/>
                    <a:latin typeface="+mj-ea"/>
                    <a:ea typeface="+mj-ea"/>
                  </a:rPr>
                  <a:t>年水产养殖产量预计将首次突破</a:t>
                </a:r>
                <a:r>
                  <a:rPr lang="en-US" altLang="zh-CN" sz="1200" b="1" dirty="0">
                    <a:solidFill>
                      <a:schemeClr val="tx1"/>
                    </a:solidFill>
                    <a:effectLst/>
                    <a:latin typeface="+mj-ea"/>
                    <a:ea typeface="+mj-ea"/>
                  </a:rPr>
                  <a:t>1</a:t>
                </a:r>
                <a:r>
                  <a:rPr lang="zh-CN" altLang="en-US" sz="1200" b="1" dirty="0">
                    <a:solidFill>
                      <a:schemeClr val="tx1"/>
                    </a:solidFill>
                    <a:effectLst/>
                    <a:latin typeface="+mj-ea"/>
                    <a:ea typeface="+mj-ea"/>
                  </a:rPr>
                  <a:t>亿吨</a:t>
                </a:r>
                <a:r>
                  <a:rPr lang="zh-CN" altLang="en-US" sz="1200" dirty="0">
                    <a:solidFill>
                      <a:schemeClr val="tx1"/>
                    </a:solidFill>
                    <a:effectLst/>
                    <a:latin typeface="+mj-ea"/>
                    <a:ea typeface="+mj-ea"/>
                  </a:rPr>
                  <a:t>，</a:t>
                </a:r>
                <a:r>
                  <a:rPr lang="en-US" altLang="zh-CN" sz="1200" dirty="0">
                    <a:solidFill>
                      <a:schemeClr val="tx1"/>
                    </a:solidFill>
                    <a:effectLst/>
                    <a:latin typeface="+mj-ea"/>
                    <a:ea typeface="+mj-ea"/>
                  </a:rPr>
                  <a:t>2030</a:t>
                </a:r>
                <a:r>
                  <a:rPr lang="zh-CN" altLang="en-US" sz="1200" dirty="0">
                    <a:solidFill>
                      <a:schemeClr val="tx1"/>
                    </a:solidFill>
                    <a:effectLst/>
                    <a:latin typeface="+mj-ea"/>
                    <a:ea typeface="+mj-ea"/>
                  </a:rPr>
                  <a:t>年达到</a:t>
                </a:r>
                <a:r>
                  <a:rPr lang="en-US" altLang="zh-CN" sz="1200" b="1" dirty="0">
                    <a:solidFill>
                      <a:schemeClr val="tx1"/>
                    </a:solidFill>
                    <a:effectLst/>
                    <a:latin typeface="+mj-ea"/>
                    <a:ea typeface="+mj-ea"/>
                  </a:rPr>
                  <a:t>1.06</a:t>
                </a:r>
                <a:r>
                  <a:rPr lang="zh-CN" altLang="en-US" sz="1200" b="1" dirty="0">
                    <a:solidFill>
                      <a:schemeClr val="tx1"/>
                    </a:solidFill>
                    <a:effectLst/>
                    <a:latin typeface="+mj-ea"/>
                    <a:ea typeface="+mj-ea"/>
                  </a:rPr>
                  <a:t>亿吨</a:t>
                </a:r>
                <a:r>
                  <a:rPr lang="zh-CN" altLang="en-US" sz="1200" dirty="0">
                    <a:solidFill>
                      <a:schemeClr val="tx1"/>
                    </a:solidFill>
                    <a:effectLst/>
                    <a:latin typeface="+mj-ea"/>
                    <a:ea typeface="+mj-ea"/>
                  </a:rPr>
                  <a:t> </a:t>
                </a:r>
                <a:endParaRPr lang="en-US" altLang="zh-CN" sz="1200" kern="100" dirty="0">
                  <a:solidFill>
                    <a:schemeClr val="tx1"/>
                  </a:solidFill>
                  <a:effectLst/>
                  <a:latin typeface="+mj-ea"/>
                  <a:ea typeface="+mj-ea"/>
                </a:endParaRPr>
              </a:p>
            </p:txBody>
          </p:sp>
        </p:grpSp>
        <p:grpSp>
          <p:nvGrpSpPr>
            <p:cNvPr id="17" name="íṩlíďe"/>
            <p:cNvGrpSpPr/>
            <p:nvPr/>
          </p:nvGrpSpPr>
          <p:grpSpPr>
            <a:xfrm>
              <a:off x="1733578" y="3484704"/>
              <a:ext cx="139700" cy="139700"/>
              <a:chOff x="1886293" y="4670068"/>
              <a:chExt cx="139700" cy="139700"/>
            </a:xfrm>
          </p:grpSpPr>
          <p:sp>
            <p:nvSpPr>
              <p:cNvPr id="18" name="iṧ1îďé"/>
              <p:cNvSpPr/>
              <p:nvPr/>
            </p:nvSpPr>
            <p:spPr>
              <a:xfrm>
                <a:off x="1886293" y="4670068"/>
                <a:ext cx="139700" cy="139700"/>
              </a:xfrm>
              <a:prstGeom prst="ellips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19" name="íšľïḑe"/>
              <p:cNvSpPr/>
              <p:nvPr/>
            </p:nvSpPr>
            <p:spPr>
              <a:xfrm>
                <a:off x="1913018" y="4696793"/>
                <a:ext cx="86250" cy="86250"/>
              </a:xfrm>
              <a:prstGeom prst="ellipse">
                <a:avLst/>
              </a:prstGeom>
              <a:solidFill>
                <a:schemeClr val="accent3"/>
              </a:solidFill>
              <a:ln>
                <a:noFill/>
              </a:ln>
              <a:effectLst>
                <a:outerShdw blurRad="127000" dist="63500" dir="2700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grpSp>
      </p:grpSp>
      <p:pic>
        <p:nvPicPr>
          <p:cNvPr id="52" name="图片 51" descr="logo"/>
          <p:cNvPicPr>
            <a:picLocks noChangeAspect="1"/>
          </p:cNvPicPr>
          <p:nvPr>
            <p:custDataLst>
              <p:tags r:id="rId1"/>
            </p:custDataLst>
          </p:nvPr>
        </p:nvPicPr>
        <p:blipFill>
          <a:blip r:embed="rId3">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pic>
        <p:nvPicPr>
          <p:cNvPr id="2" name="picture" descr="descript">
            <a:extLst>
              <a:ext uri="{FF2B5EF4-FFF2-40B4-BE49-F238E27FC236}">
                <a16:creationId xmlns:a16="http://schemas.microsoft.com/office/drawing/2014/main" id="{9A8CFC93-70BD-61E9-CD7D-6908530FD7EF}"/>
              </a:ext>
            </a:extLst>
          </p:cNvPr>
          <p:cNvPicPr/>
          <p:nvPr/>
        </p:nvPicPr>
        <p:blipFill rotWithShape="1">
          <a:blip r:embed="rId4"/>
          <a:srcRect r="4910"/>
          <a:stretch/>
        </p:blipFill>
        <p:spPr>
          <a:xfrm>
            <a:off x="740818" y="1257873"/>
            <a:ext cx="1811474" cy="1484335"/>
          </a:xfrm>
          <a:prstGeom prst="rect">
            <a:avLst/>
          </a:prstGeom>
          <a:solidFill/>
          <a:ln/>
        </p:spPr>
      </p:pic>
      <p:pic>
        <p:nvPicPr>
          <p:cNvPr id="3" name="picture" descr="descript">
            <a:extLst>
              <a:ext uri="{FF2B5EF4-FFF2-40B4-BE49-F238E27FC236}">
                <a16:creationId xmlns:a16="http://schemas.microsoft.com/office/drawing/2014/main" id="{83BEF1DB-C5F1-1153-E82E-0EF096473960}"/>
              </a:ext>
            </a:extLst>
          </p:cNvPr>
          <p:cNvPicPr/>
          <p:nvPr/>
        </p:nvPicPr>
        <p:blipFill rotWithShape="1">
          <a:blip r:embed="rId5"/>
          <a:srcRect/>
          <a:stretch/>
        </p:blipFill>
        <p:spPr>
          <a:xfrm>
            <a:off x="2974347" y="1244855"/>
            <a:ext cx="1762623" cy="1484335"/>
          </a:xfrm>
          <a:prstGeom prst="rect">
            <a:avLst/>
          </a:prstGeom>
        </p:spPr>
      </p:pic>
    </p:spTree>
    <p:extLst>
      <p:ext uri="{BB962C8B-B14F-4D97-AF65-F5344CB8AC3E}">
        <p14:creationId xmlns:p14="http://schemas.microsoft.com/office/powerpoint/2010/main" val="963192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592283" y="-45249"/>
            <a:ext cx="10850563" cy="1028699"/>
          </a:xfrm>
        </p:spPr>
        <p:txBody>
          <a:bodyPr/>
          <a:lstStyle/>
          <a:p>
            <a:r>
              <a:rPr kumimoji="1" lang="en-US" altLang="zh-CN" dirty="0"/>
              <a:t>3.2 </a:t>
            </a:r>
            <a:r>
              <a:rPr kumimoji="1" lang="zh-CN" altLang="en-US" dirty="0"/>
              <a:t>诚信服务</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23</a:t>
            </a:fld>
            <a:endParaRPr lang="zh-CN" altLang="en-US"/>
          </a:p>
        </p:txBody>
      </p:sp>
      <p:sp>
        <p:nvSpPr>
          <p:cNvPr id="10" name="灯片编号占位符 3"/>
          <p:cNvSpPr txBox="1"/>
          <p:nvPr/>
        </p:nvSpPr>
        <p:spPr>
          <a:xfrm>
            <a:off x="8610599" y="6240463"/>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t>23</a:t>
            </a:fld>
            <a:endParaRPr lang="zh-CN" altLang="en-US"/>
          </a:p>
        </p:txBody>
      </p:sp>
      <p:grpSp>
        <p:nvGrpSpPr>
          <p:cNvPr id="11" name="组合 10"/>
          <p:cNvGrpSpPr>
            <a:grpSpLocks noChangeAspect="1"/>
          </p:cNvGrpSpPr>
          <p:nvPr/>
        </p:nvGrpSpPr>
        <p:grpSpPr>
          <a:xfrm>
            <a:off x="1128432" y="1320545"/>
            <a:ext cx="9722482" cy="4986937"/>
            <a:chOff x="2113777" y="1130300"/>
            <a:chExt cx="9722482" cy="4986937"/>
          </a:xfrm>
        </p:grpSpPr>
        <p:sp>
          <p:nvSpPr>
            <p:cNvPr id="12" name="îṣlïdè"/>
            <p:cNvSpPr/>
            <p:nvPr/>
          </p:nvSpPr>
          <p:spPr>
            <a:xfrm>
              <a:off x="2202677" y="2400300"/>
              <a:ext cx="2463800" cy="2463800"/>
            </a:xfrm>
            <a:prstGeom prst="ellipse">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zh-CN" altLang="en-US" sz="2100" b="1" dirty="0">
                  <a:solidFill>
                    <a:schemeClr val="bg1"/>
                  </a:solidFill>
                </a:rPr>
                <a:t>基于多源时空信息融合的精准渔业养殖平台</a:t>
              </a:r>
            </a:p>
          </p:txBody>
        </p:sp>
        <p:cxnSp>
          <p:nvCxnSpPr>
            <p:cNvPr id="13" name="is1ïḑé"/>
            <p:cNvCxnSpPr/>
            <p:nvPr/>
          </p:nvCxnSpPr>
          <p:spPr>
            <a:xfrm>
              <a:off x="5052922" y="1762716"/>
              <a:ext cx="0" cy="3787178"/>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14" name="iṣľídê"/>
            <p:cNvCxnSpPr>
              <a:stCxn id="23" idx="1"/>
            </p:cNvCxnSpPr>
            <p:nvPr/>
          </p:nvCxnSpPr>
          <p:spPr>
            <a:xfrm flipH="1">
              <a:off x="5052922" y="1762715"/>
              <a:ext cx="787891" cy="1"/>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5" name="îṧḻiḍe"/>
            <p:cNvCxnSpPr>
              <a:stCxn id="24" idx="1"/>
              <a:endCxn id="12" idx="6"/>
            </p:cNvCxnSpPr>
            <p:nvPr/>
          </p:nvCxnSpPr>
          <p:spPr>
            <a:xfrm flipH="1">
              <a:off x="4666477" y="3632200"/>
              <a:ext cx="1201001" cy="0"/>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6" name="íṡlîde"/>
            <p:cNvCxnSpPr/>
            <p:nvPr/>
          </p:nvCxnSpPr>
          <p:spPr>
            <a:xfrm flipH="1" flipV="1">
              <a:off x="5052922" y="5547771"/>
              <a:ext cx="853429" cy="2123"/>
            </a:xfrm>
            <a:prstGeom prst="straightConnector1">
              <a:avLst/>
            </a:prstGeom>
            <a:ln w="12700">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7" name="iŝľíḓé"/>
            <p:cNvSpPr/>
            <p:nvPr/>
          </p:nvSpPr>
          <p:spPr>
            <a:xfrm>
              <a:off x="7582782" y="1130300"/>
              <a:ext cx="4206158" cy="1232329"/>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zh-CN" altLang="en-US" sz="1400" dirty="0">
                  <a:solidFill>
                    <a:schemeClr val="tx1"/>
                  </a:solidFill>
                </a:rPr>
                <a:t>产品宣传、产品演示、技术咨询、方案设计、样品试用</a:t>
              </a:r>
              <a:endParaRPr kumimoji="1" lang="en-US" altLang="zh-CN" sz="1600" dirty="0">
                <a:solidFill>
                  <a:schemeClr val="tx1"/>
                </a:solidFill>
              </a:endParaRPr>
            </a:p>
          </p:txBody>
        </p:sp>
        <p:sp>
          <p:nvSpPr>
            <p:cNvPr id="18" name="íşḷîḓé"/>
            <p:cNvSpPr/>
            <p:nvPr/>
          </p:nvSpPr>
          <p:spPr>
            <a:xfrm>
              <a:off x="7630101" y="2951207"/>
              <a:ext cx="4206158" cy="1232329"/>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zh-CN" altLang="en-US" sz="1400" dirty="0">
                  <a:solidFill>
                    <a:schemeClr val="tx1"/>
                  </a:solidFill>
                </a:rPr>
                <a:t>产品安装与调试、系统数据采集、远程监控与维护、技术培训和服务、产品优化升级</a:t>
              </a:r>
              <a:endParaRPr kumimoji="1" lang="en-US" altLang="zh-CN" sz="1400" dirty="0">
                <a:solidFill>
                  <a:schemeClr val="tx1"/>
                </a:solidFill>
              </a:endParaRPr>
            </a:p>
          </p:txBody>
        </p:sp>
        <p:sp>
          <p:nvSpPr>
            <p:cNvPr id="19" name="iṡḻîḓe"/>
            <p:cNvSpPr/>
            <p:nvPr/>
          </p:nvSpPr>
          <p:spPr>
            <a:xfrm>
              <a:off x="7630101" y="4817889"/>
              <a:ext cx="4206158" cy="1232329"/>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kumimoji="1" lang="zh-CN" altLang="en-US" sz="1400" dirty="0">
                  <a:solidFill>
                    <a:schemeClr val="tx1"/>
                  </a:solidFill>
                </a:rPr>
                <a:t>故障排除和维修、系统优化和升级、售后支持和服务咨询、培训与知识普及、快速响应和服务反馈</a:t>
              </a:r>
              <a:endParaRPr kumimoji="1" lang="en-US" altLang="zh-CN" sz="1400" dirty="0">
                <a:solidFill>
                  <a:schemeClr val="tx1"/>
                </a:solidFill>
              </a:endParaRPr>
            </a:p>
          </p:txBody>
        </p:sp>
        <p:sp>
          <p:nvSpPr>
            <p:cNvPr id="20" name="ïşľíďé"/>
            <p:cNvSpPr/>
            <p:nvPr/>
          </p:nvSpPr>
          <p:spPr>
            <a:xfrm>
              <a:off x="2418577" y="1130300"/>
              <a:ext cx="540523" cy="540523"/>
            </a:xfrm>
            <a:prstGeom prst="ellipse">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4400"/>
              <a:endParaRPr lang="zh-CN" altLang="en-US" sz="2000" b="1">
                <a:solidFill>
                  <a:schemeClr val="bg1"/>
                </a:solidFill>
              </a:endParaRPr>
            </a:p>
          </p:txBody>
        </p:sp>
        <p:sp>
          <p:nvSpPr>
            <p:cNvPr id="21" name="íṡliḑé"/>
            <p:cNvSpPr/>
            <p:nvPr/>
          </p:nvSpPr>
          <p:spPr>
            <a:xfrm>
              <a:off x="2113777" y="5101237"/>
              <a:ext cx="1016000" cy="1016000"/>
            </a:xfrm>
            <a:prstGeom prst="ellipse">
              <a:avLst/>
            </a:prstGeom>
            <a:solidFill>
              <a:schemeClr val="accent1"/>
            </a:solidFill>
            <a:ln w="12700" cap="rnd">
              <a:noFill/>
              <a:prstDash val="solid"/>
              <a:rou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endParaRPr>
            </a:p>
          </p:txBody>
        </p:sp>
        <p:sp>
          <p:nvSpPr>
            <p:cNvPr id="22" name="iṥḻîďe"/>
            <p:cNvSpPr/>
            <p:nvPr/>
          </p:nvSpPr>
          <p:spPr>
            <a:xfrm>
              <a:off x="4685306" y="3392905"/>
              <a:ext cx="155221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kumimoji="1" lang="en-US" altLang="zh-CN" sz="1400" b="1" dirty="0">
                  <a:solidFill>
                    <a:schemeClr val="bg1"/>
                  </a:solidFill>
                </a:rPr>
                <a:t>Text</a:t>
              </a:r>
              <a:r>
                <a:rPr kumimoji="1" lang="zh-CN" altLang="en-US" sz="1400" b="1" dirty="0">
                  <a:solidFill>
                    <a:schemeClr val="bg1"/>
                  </a:solidFill>
                </a:rPr>
                <a:t> </a:t>
              </a:r>
              <a:r>
                <a:rPr kumimoji="1" lang="en-US" altLang="zh-CN" sz="1400" b="1" dirty="0">
                  <a:solidFill>
                    <a:schemeClr val="bg1"/>
                  </a:solidFill>
                </a:rPr>
                <a:t>here</a:t>
              </a:r>
            </a:p>
          </p:txBody>
        </p:sp>
      </p:grpSp>
      <p:sp>
        <p:nvSpPr>
          <p:cNvPr id="23" name="iṣliďé"/>
          <p:cNvSpPr/>
          <p:nvPr/>
        </p:nvSpPr>
        <p:spPr>
          <a:xfrm>
            <a:off x="4855468" y="1630410"/>
            <a:ext cx="1741969" cy="645099"/>
          </a:xfrm>
          <a:prstGeom prst="roundRect">
            <a:avLst>
              <a:gd name="adj" fmla="val 50000"/>
            </a:avLst>
          </a:prstGeom>
          <a:solidFill>
            <a:schemeClr val="accent2"/>
          </a:solidFill>
          <a:ln>
            <a:noFill/>
          </a:ln>
          <a:effectLst>
            <a:outerShdw blurRad="127000" dist="63500" dir="2700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dirty="0">
                <a:solidFill>
                  <a:srgbClr val="FFFFFF"/>
                </a:solidFill>
              </a:rPr>
              <a:t>售前服务</a:t>
            </a:r>
            <a:endParaRPr kumimoji="1" lang="en-US" altLang="zh-CN" b="1" dirty="0">
              <a:solidFill>
                <a:srgbClr val="FFFFFF"/>
              </a:solidFill>
            </a:endParaRPr>
          </a:p>
        </p:txBody>
      </p:sp>
      <p:sp>
        <p:nvSpPr>
          <p:cNvPr id="24" name="îṥḷiḍè"/>
          <p:cNvSpPr/>
          <p:nvPr/>
        </p:nvSpPr>
        <p:spPr>
          <a:xfrm>
            <a:off x="4882133" y="3499895"/>
            <a:ext cx="1762623" cy="645099"/>
          </a:xfrm>
          <a:prstGeom prst="roundRect">
            <a:avLst>
              <a:gd name="adj" fmla="val 50000"/>
            </a:avLst>
          </a:prstGeom>
          <a:solidFill>
            <a:schemeClr val="accent6"/>
          </a:solidFill>
          <a:ln>
            <a:noFill/>
          </a:ln>
          <a:effectLst>
            <a:outerShdw blurRad="127000" dist="63500" dir="2700000" algn="ctr" rotWithShape="0">
              <a:schemeClr val="accent6">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dirty="0">
                <a:solidFill>
                  <a:srgbClr val="FFFFFF"/>
                </a:solidFill>
              </a:rPr>
              <a:t>售中服务</a:t>
            </a:r>
            <a:endParaRPr kumimoji="1" lang="en-US" altLang="zh-CN" b="1" dirty="0">
              <a:solidFill>
                <a:srgbClr val="FFFFFF"/>
              </a:solidFill>
            </a:endParaRPr>
          </a:p>
        </p:txBody>
      </p:sp>
      <p:sp>
        <p:nvSpPr>
          <p:cNvPr id="25" name="íṧľîdé"/>
          <p:cNvSpPr/>
          <p:nvPr/>
        </p:nvSpPr>
        <p:spPr>
          <a:xfrm>
            <a:off x="4921006" y="5354081"/>
            <a:ext cx="1723750" cy="645099"/>
          </a:xfrm>
          <a:prstGeom prst="roundRect">
            <a:avLst>
              <a:gd name="adj" fmla="val 50000"/>
            </a:avLst>
          </a:prstGeom>
          <a:solidFill>
            <a:schemeClr val="accent3"/>
          </a:solidFill>
          <a:ln>
            <a:noFill/>
          </a:ln>
          <a:effectLst>
            <a:outerShdw blurRad="127000" dist="63500" dir="2700000" algn="ctr" rotWithShape="0">
              <a:schemeClr val="accent3">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zh-CN" altLang="en-US" b="1" dirty="0">
                <a:solidFill>
                  <a:srgbClr val="FFFFFF"/>
                </a:solidFill>
              </a:rPr>
              <a:t>售后服务</a:t>
            </a:r>
            <a:endParaRPr kumimoji="1" lang="en-US" altLang="zh-CN" b="1" dirty="0">
              <a:solidFill>
                <a:srgbClr val="FFFFFF"/>
              </a:solidFill>
            </a:endParaRPr>
          </a:p>
        </p:txBody>
      </p:sp>
      <p:pic>
        <p:nvPicPr>
          <p:cNvPr id="52" name="图片 51" descr="logo"/>
          <p:cNvPicPr>
            <a:picLocks noChangeAspect="1"/>
          </p:cNvPicPr>
          <p:nvPr>
            <p:custDataLst>
              <p:tags r:id="rId1"/>
            </p:custDataLst>
          </p:nvPr>
        </p:nvPicPr>
        <p:blipFill>
          <a:blip r:embed="rId3">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317298" y="2264229"/>
            <a:ext cx="5795171" cy="895350"/>
          </a:xfrm>
        </p:spPr>
        <p:txBody>
          <a:bodyPr>
            <a:normAutofit/>
          </a:bodyPr>
          <a:lstStyle/>
          <a:p>
            <a:pPr>
              <a:lnSpc>
                <a:spcPct val="200000"/>
              </a:lnSpc>
            </a:pPr>
            <a:r>
              <a:rPr lang="zh-CN" altLang="en-US" sz="2400" dirty="0"/>
              <a:t>研发团队</a:t>
            </a:r>
            <a:endParaRPr lang="en-US" altLang="zh-CN" sz="2400" dirty="0"/>
          </a:p>
        </p:txBody>
      </p:sp>
      <p:sp>
        <p:nvSpPr>
          <p:cNvPr id="6" name="文本占位符 5"/>
          <p:cNvSpPr>
            <a:spLocks noGrp="1"/>
          </p:cNvSpPr>
          <p:nvPr>
            <p:ph type="body" idx="1"/>
          </p:nvPr>
        </p:nvSpPr>
        <p:spPr>
          <a:xfrm>
            <a:off x="3318414" y="3159579"/>
            <a:ext cx="5419185" cy="1015623"/>
          </a:xfrm>
        </p:spPr>
        <p:txBody>
          <a:bodyPr/>
          <a:lstStyle/>
          <a:p>
            <a:pPr lvl="0"/>
            <a:r>
              <a:rPr lang="zh-CN" altLang="en-US" dirty="0"/>
              <a:t>产学研结合，以高技术促水产养殖业快速转型。</a:t>
            </a:r>
          </a:p>
        </p:txBody>
      </p:sp>
      <p:sp>
        <p:nvSpPr>
          <p:cNvPr id="9" name="文本框 8"/>
          <p:cNvSpPr txBox="1"/>
          <p:nvPr/>
        </p:nvSpPr>
        <p:spPr>
          <a:xfrm>
            <a:off x="2163304" y="2777481"/>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/04</a:t>
            </a:r>
            <a:endParaRPr lang="zh-CN" altLang="en-US" spc="100" dirty="0">
              <a:solidFill>
                <a:schemeClr val="accent1"/>
              </a:solidFill>
              <a:latin typeface="Impact" panose="020B0806030902050204" pitchFamily="34" charset="0"/>
              <a:cs typeface="Arial" panose="020B0604020202020204" pitchFamily="34" charset="0"/>
            </a:endParaRPr>
          </a:p>
        </p:txBody>
      </p:sp>
      <p:pic>
        <p:nvPicPr>
          <p:cNvPr id="2" name="图片 1" descr="logo"/>
          <p:cNvPicPr>
            <a:picLocks noChangeAspect="1"/>
          </p:cNvPicPr>
          <p:nvPr>
            <p:custDataLst>
              <p:tags r:id="rId1"/>
            </p:custDataLst>
          </p:nvPr>
        </p:nvPicPr>
        <p:blipFill>
          <a:blip r:embed="rId3">
            <a:clrChange>
              <a:clrFrom>
                <a:srgbClr val="FFF9F5">
                  <a:alpha val="100000"/>
                </a:srgbClr>
              </a:clrFrom>
              <a:clrTo>
                <a:srgbClr val="FFF9F5">
                  <a:alpha val="100000"/>
                  <a:alpha val="0"/>
                </a:srgbClr>
              </a:clrTo>
            </a:clrChange>
          </a:blip>
          <a:srcRect l="17100" t="33567" r="16767" b="31767"/>
          <a:stretch>
            <a:fillRect/>
          </a:stretch>
        </p:blipFill>
        <p:spPr>
          <a:xfrm>
            <a:off x="9959340" y="167640"/>
            <a:ext cx="2054860" cy="10775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722119" y="342900"/>
            <a:ext cx="3255646" cy="598295"/>
          </a:xfrm>
        </p:spPr>
        <p:txBody>
          <a:bodyPr>
            <a:normAutofit/>
          </a:bodyPr>
          <a:lstStyle/>
          <a:p>
            <a:r>
              <a:rPr kumimoji="1" lang="en-US" altLang="zh-CN" dirty="0"/>
              <a:t>4.1 </a:t>
            </a:r>
            <a:r>
              <a:rPr kumimoji="1" lang="zh-CN" altLang="en-US" dirty="0"/>
              <a:t>研发团队</a:t>
            </a:r>
            <a:r>
              <a:rPr kumimoji="1" lang="en-US" altLang="zh-CN" dirty="0"/>
              <a:t>-</a:t>
            </a:r>
            <a:r>
              <a:rPr kumimoji="1" lang="zh-CN" altLang="en-US" dirty="0"/>
              <a:t>学生</a:t>
            </a:r>
          </a:p>
        </p:txBody>
      </p:sp>
      <p:sp>
        <p:nvSpPr>
          <p:cNvPr id="4" name="灯片编号占位符 3"/>
          <p:cNvSpPr>
            <a:spLocks noGrp="1"/>
          </p:cNvSpPr>
          <p:nvPr>
            <p:ph type="sldNum" sz="quarter" idx="12"/>
          </p:nvPr>
        </p:nvSpPr>
        <p:spPr>
          <a:xfrm>
            <a:off x="8837622" y="6240463"/>
            <a:ext cx="2909888" cy="206381"/>
          </a:xfrm>
        </p:spPr>
        <p:txBody>
          <a:bodyPr/>
          <a:lstStyle/>
          <a:p>
            <a:fld id="{5DD3DB80-B894-403A-B48E-6FDC1A72010E}" type="slidenum">
              <a:rPr lang="zh-CN" altLang="en-US" smtClean="0"/>
              <a:t>25</a:t>
            </a:fld>
            <a:endParaRPr lang="zh-CN" altLang="en-US" dirty="0"/>
          </a:p>
        </p:txBody>
      </p:sp>
      <p:sp>
        <p:nvSpPr>
          <p:cNvPr id="6" name="剪去单角的矩形 1"/>
          <p:cNvSpPr/>
          <p:nvPr>
            <p:custDataLst>
              <p:tags r:id="rId1"/>
            </p:custDataLst>
          </p:nvPr>
        </p:nvSpPr>
        <p:spPr>
          <a:xfrm>
            <a:off x="74295" y="1525905"/>
            <a:ext cx="2129790" cy="2064385"/>
          </a:xfrm>
          <a:prstGeom prst="snip1Rect">
            <a:avLst>
              <a:gd name="adj" fmla="val 31655"/>
            </a:avLst>
          </a:prstGeom>
          <a:solidFill>
            <a:schemeClr val="bg2">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文本框 19"/>
          <p:cNvSpPr txBox="1"/>
          <p:nvPr>
            <p:custDataLst>
              <p:tags r:id="rId2"/>
            </p:custDataLst>
          </p:nvPr>
        </p:nvSpPr>
        <p:spPr>
          <a:xfrm>
            <a:off x="250190" y="1626870"/>
            <a:ext cx="1175385" cy="401955"/>
          </a:xfrm>
          <a:prstGeom prst="rect">
            <a:avLst/>
          </a:prstGeom>
          <a:noFill/>
        </p:spPr>
        <p:txBody>
          <a:bodyPr wrap="square" rtlCol="0">
            <a:noAutofit/>
          </a:bodyPr>
          <a:lstStyle/>
          <a:p>
            <a:r>
              <a:rPr lang="zh-CN" altLang="en-US" sz="2000" b="1" u="sng" dirty="0">
                <a:solidFill>
                  <a:schemeClr val="bg2"/>
                </a:solidFill>
                <a:latin typeface="微软雅黑" panose="020B0503020204020204" pitchFamily="34" charset="-122"/>
                <a:ea typeface="微软雅黑" panose="020B0503020204020204" pitchFamily="34" charset="-122"/>
              </a:rPr>
              <a:t>王文迪</a:t>
            </a:r>
          </a:p>
        </p:txBody>
      </p:sp>
      <p:sp>
        <p:nvSpPr>
          <p:cNvPr id="25" name="文本框 24"/>
          <p:cNvSpPr txBox="1"/>
          <p:nvPr>
            <p:custDataLst>
              <p:tags r:id="rId3"/>
            </p:custDataLst>
          </p:nvPr>
        </p:nvSpPr>
        <p:spPr>
          <a:xfrm>
            <a:off x="250190" y="2212975"/>
            <a:ext cx="1594485" cy="930275"/>
          </a:xfrm>
          <a:prstGeom prst="rect">
            <a:avLst/>
          </a:prstGeom>
          <a:noFill/>
        </p:spPr>
        <p:txBody>
          <a:bodyPr wrap="square" rtlCol="0">
            <a:noAutofit/>
          </a:bodyPr>
          <a:lstStyle/>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计算机学院</a:t>
            </a:r>
          </a:p>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研究生</a:t>
            </a:r>
            <a:endParaRPr lang="en-US" altLang="zh-CN"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主要负责人</a:t>
            </a:r>
            <a:endParaRPr lang="en-US" altLang="zh-CN" b="1" dirty="0">
              <a:solidFill>
                <a:schemeClr val="accent4">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2" name="图片 51" descr="logo"/>
          <p:cNvPicPr>
            <a:picLocks noChangeAspect="1"/>
          </p:cNvPicPr>
          <p:nvPr>
            <p:custDataLst>
              <p:tags r:id="rId4"/>
            </p:custDataLst>
          </p:nvPr>
        </p:nvPicPr>
        <p:blipFill>
          <a:blip r:embed="rId33">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sp>
        <p:nvSpPr>
          <p:cNvPr id="2" name="剪去单角的矩形 1"/>
          <p:cNvSpPr/>
          <p:nvPr>
            <p:custDataLst>
              <p:tags r:id="rId5"/>
            </p:custDataLst>
          </p:nvPr>
        </p:nvSpPr>
        <p:spPr>
          <a:xfrm>
            <a:off x="2520950" y="1525905"/>
            <a:ext cx="2150110" cy="2064385"/>
          </a:xfrm>
          <a:prstGeom prst="snip1Rect">
            <a:avLst>
              <a:gd name="adj" fmla="val 31655"/>
            </a:avLst>
          </a:prstGeom>
          <a:solidFill>
            <a:schemeClr val="bg2">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custDataLst>
              <p:tags r:id="rId6"/>
            </p:custDataLst>
          </p:nvPr>
        </p:nvSpPr>
        <p:spPr>
          <a:xfrm>
            <a:off x="2696845" y="1626870"/>
            <a:ext cx="1175385" cy="401955"/>
          </a:xfrm>
          <a:prstGeom prst="rect">
            <a:avLst/>
          </a:prstGeom>
          <a:noFill/>
        </p:spPr>
        <p:txBody>
          <a:bodyPr wrap="square" rtlCol="0">
            <a:noAutofit/>
          </a:bodyPr>
          <a:lstStyle/>
          <a:p>
            <a:r>
              <a:rPr lang="zh-CN" altLang="en-US" sz="2000" b="1" u="sng" dirty="0">
                <a:solidFill>
                  <a:schemeClr val="bg2"/>
                </a:solidFill>
                <a:latin typeface="微软雅黑" panose="020B0503020204020204" pitchFamily="34" charset="-122"/>
                <a:ea typeface="微软雅黑" panose="020B0503020204020204" pitchFamily="34" charset="-122"/>
              </a:rPr>
              <a:t>冯天航</a:t>
            </a:r>
          </a:p>
        </p:txBody>
      </p:sp>
      <p:sp>
        <p:nvSpPr>
          <p:cNvPr id="9" name="文本框 8"/>
          <p:cNvSpPr txBox="1"/>
          <p:nvPr>
            <p:custDataLst>
              <p:tags r:id="rId7"/>
            </p:custDataLst>
          </p:nvPr>
        </p:nvSpPr>
        <p:spPr>
          <a:xfrm>
            <a:off x="2521585" y="2212975"/>
            <a:ext cx="2029460" cy="930275"/>
          </a:xfrm>
          <a:prstGeom prst="rect">
            <a:avLst/>
          </a:prstGeom>
          <a:noFill/>
        </p:spPr>
        <p:txBody>
          <a:bodyPr wrap="square" rtlCol="0">
            <a:noAutofit/>
          </a:bodyPr>
          <a:lstStyle/>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生物医学工程学院</a:t>
            </a:r>
          </a:p>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本科生</a:t>
            </a:r>
            <a:endParaRPr lang="en-US" altLang="zh-CN"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市场营销</a:t>
            </a:r>
          </a:p>
        </p:txBody>
      </p:sp>
      <p:sp>
        <p:nvSpPr>
          <p:cNvPr id="12" name="剪去单角的矩形 11"/>
          <p:cNvSpPr/>
          <p:nvPr>
            <p:custDataLst>
              <p:tags r:id="rId8"/>
            </p:custDataLst>
          </p:nvPr>
        </p:nvSpPr>
        <p:spPr>
          <a:xfrm>
            <a:off x="4999355" y="1525905"/>
            <a:ext cx="2150110" cy="2064385"/>
          </a:xfrm>
          <a:prstGeom prst="snip1Rect">
            <a:avLst>
              <a:gd name="adj" fmla="val 31655"/>
            </a:avLst>
          </a:prstGeom>
          <a:solidFill>
            <a:schemeClr val="bg2">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4" name="文本框 13"/>
          <p:cNvSpPr txBox="1"/>
          <p:nvPr>
            <p:custDataLst>
              <p:tags r:id="rId9"/>
            </p:custDataLst>
          </p:nvPr>
        </p:nvSpPr>
        <p:spPr>
          <a:xfrm>
            <a:off x="5175250" y="1626870"/>
            <a:ext cx="1175385" cy="401955"/>
          </a:xfrm>
          <a:prstGeom prst="rect">
            <a:avLst/>
          </a:prstGeom>
          <a:noFill/>
        </p:spPr>
        <p:txBody>
          <a:bodyPr wrap="square" rtlCol="0">
            <a:noAutofit/>
          </a:bodyPr>
          <a:lstStyle/>
          <a:p>
            <a:r>
              <a:rPr lang="zh-CN" altLang="en-US" sz="2000" b="1" u="sng" dirty="0">
                <a:solidFill>
                  <a:schemeClr val="bg2"/>
                </a:solidFill>
                <a:latin typeface="微软雅黑" panose="020B0503020204020204" pitchFamily="34" charset="-122"/>
                <a:ea typeface="微软雅黑" panose="020B0503020204020204" pitchFamily="34" charset="-122"/>
              </a:rPr>
              <a:t>蒋心莹</a:t>
            </a:r>
          </a:p>
        </p:txBody>
      </p:sp>
      <p:sp>
        <p:nvSpPr>
          <p:cNvPr id="16" name="文本框 15"/>
          <p:cNvSpPr txBox="1"/>
          <p:nvPr>
            <p:custDataLst>
              <p:tags r:id="rId10"/>
            </p:custDataLst>
          </p:nvPr>
        </p:nvSpPr>
        <p:spPr>
          <a:xfrm>
            <a:off x="4999990" y="2212975"/>
            <a:ext cx="2029460" cy="930275"/>
          </a:xfrm>
          <a:prstGeom prst="rect">
            <a:avLst/>
          </a:prstGeom>
          <a:noFill/>
        </p:spPr>
        <p:txBody>
          <a:bodyPr wrap="square" rtlCol="0">
            <a:noAutofit/>
          </a:bodyPr>
          <a:lstStyle/>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生物医学工程学院</a:t>
            </a:r>
          </a:p>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研究生</a:t>
            </a:r>
            <a:endParaRPr lang="en-US" altLang="zh-CN"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产品设计</a:t>
            </a:r>
          </a:p>
        </p:txBody>
      </p:sp>
      <p:sp>
        <p:nvSpPr>
          <p:cNvPr id="19" name="剪去单角的矩形 18"/>
          <p:cNvSpPr/>
          <p:nvPr>
            <p:custDataLst>
              <p:tags r:id="rId11"/>
            </p:custDataLst>
          </p:nvPr>
        </p:nvSpPr>
        <p:spPr>
          <a:xfrm>
            <a:off x="7477125" y="1525905"/>
            <a:ext cx="2150110" cy="2064385"/>
          </a:xfrm>
          <a:prstGeom prst="snip1Rect">
            <a:avLst>
              <a:gd name="adj" fmla="val 31655"/>
            </a:avLst>
          </a:prstGeom>
          <a:solidFill>
            <a:schemeClr val="bg2">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文本框 22"/>
          <p:cNvSpPr txBox="1"/>
          <p:nvPr>
            <p:custDataLst>
              <p:tags r:id="rId12"/>
            </p:custDataLst>
          </p:nvPr>
        </p:nvSpPr>
        <p:spPr>
          <a:xfrm>
            <a:off x="7653020" y="1626870"/>
            <a:ext cx="1175385" cy="401955"/>
          </a:xfrm>
          <a:prstGeom prst="rect">
            <a:avLst/>
          </a:prstGeom>
          <a:noFill/>
        </p:spPr>
        <p:txBody>
          <a:bodyPr wrap="square" rtlCol="0">
            <a:noAutofit/>
          </a:bodyPr>
          <a:lstStyle/>
          <a:p>
            <a:r>
              <a:rPr lang="zh-CN" altLang="en-US" sz="2000" b="1" u="sng" dirty="0">
                <a:solidFill>
                  <a:schemeClr val="bg2"/>
                </a:solidFill>
                <a:latin typeface="微软雅黑" panose="020B0503020204020204" pitchFamily="34" charset="-122"/>
                <a:ea typeface="微软雅黑" panose="020B0503020204020204" pitchFamily="34" charset="-122"/>
              </a:rPr>
              <a:t>李虹均</a:t>
            </a:r>
          </a:p>
        </p:txBody>
      </p:sp>
      <p:sp>
        <p:nvSpPr>
          <p:cNvPr id="26" name="文本框 25"/>
          <p:cNvSpPr txBox="1"/>
          <p:nvPr>
            <p:custDataLst>
              <p:tags r:id="rId13"/>
            </p:custDataLst>
          </p:nvPr>
        </p:nvSpPr>
        <p:spPr>
          <a:xfrm>
            <a:off x="7653020" y="2212975"/>
            <a:ext cx="1855470" cy="930275"/>
          </a:xfrm>
          <a:prstGeom prst="rect">
            <a:avLst/>
          </a:prstGeom>
          <a:noFill/>
        </p:spPr>
        <p:txBody>
          <a:bodyPr wrap="square" rtlCol="0">
            <a:noAutofit/>
          </a:bodyPr>
          <a:lstStyle/>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计算机学院</a:t>
            </a:r>
          </a:p>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研究生</a:t>
            </a:r>
            <a:endParaRPr lang="en-US" altLang="zh-CN"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产品设计</a:t>
            </a:r>
          </a:p>
        </p:txBody>
      </p:sp>
      <p:sp>
        <p:nvSpPr>
          <p:cNvPr id="29" name="剪去单角的矩形 28"/>
          <p:cNvSpPr/>
          <p:nvPr>
            <p:custDataLst>
              <p:tags r:id="rId14"/>
            </p:custDataLst>
          </p:nvPr>
        </p:nvSpPr>
        <p:spPr>
          <a:xfrm>
            <a:off x="9944735" y="1517015"/>
            <a:ext cx="2150110" cy="2064385"/>
          </a:xfrm>
          <a:prstGeom prst="snip1Rect">
            <a:avLst>
              <a:gd name="adj" fmla="val 31655"/>
            </a:avLst>
          </a:prstGeom>
          <a:solidFill>
            <a:schemeClr val="bg2">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5" name="文本框 34"/>
          <p:cNvSpPr txBox="1"/>
          <p:nvPr>
            <p:custDataLst>
              <p:tags r:id="rId15"/>
            </p:custDataLst>
          </p:nvPr>
        </p:nvSpPr>
        <p:spPr>
          <a:xfrm>
            <a:off x="10120630" y="1617980"/>
            <a:ext cx="1175385" cy="401955"/>
          </a:xfrm>
          <a:prstGeom prst="rect">
            <a:avLst/>
          </a:prstGeom>
          <a:noFill/>
        </p:spPr>
        <p:txBody>
          <a:bodyPr wrap="square" rtlCol="0">
            <a:noAutofit/>
          </a:bodyPr>
          <a:lstStyle/>
          <a:p>
            <a:r>
              <a:rPr lang="zh-CN" altLang="en-US" sz="2000" b="1" u="sng" dirty="0">
                <a:solidFill>
                  <a:schemeClr val="bg2"/>
                </a:solidFill>
                <a:latin typeface="微软雅黑" panose="020B0503020204020204" pitchFamily="34" charset="-122"/>
                <a:ea typeface="微软雅黑" panose="020B0503020204020204" pitchFamily="34" charset="-122"/>
              </a:rPr>
              <a:t>杨二虎</a:t>
            </a:r>
          </a:p>
        </p:txBody>
      </p:sp>
      <p:sp>
        <p:nvSpPr>
          <p:cNvPr id="36" name="文本框 35"/>
          <p:cNvSpPr txBox="1"/>
          <p:nvPr>
            <p:custDataLst>
              <p:tags r:id="rId16"/>
            </p:custDataLst>
          </p:nvPr>
        </p:nvSpPr>
        <p:spPr>
          <a:xfrm>
            <a:off x="9945370" y="2204085"/>
            <a:ext cx="2029460" cy="930275"/>
          </a:xfrm>
          <a:prstGeom prst="rect">
            <a:avLst/>
          </a:prstGeom>
          <a:noFill/>
        </p:spPr>
        <p:txBody>
          <a:bodyPr wrap="square" rtlCol="0">
            <a:noAutofit/>
          </a:bodyPr>
          <a:lstStyle/>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生物医学工程学院</a:t>
            </a:r>
          </a:p>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研究生</a:t>
            </a:r>
            <a:endParaRPr lang="en-US" altLang="zh-CN"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产品设计</a:t>
            </a:r>
          </a:p>
        </p:txBody>
      </p:sp>
      <p:sp>
        <p:nvSpPr>
          <p:cNvPr id="39" name="剪去单角的矩形 38"/>
          <p:cNvSpPr/>
          <p:nvPr>
            <p:custDataLst>
              <p:tags r:id="rId17"/>
            </p:custDataLst>
          </p:nvPr>
        </p:nvSpPr>
        <p:spPr>
          <a:xfrm>
            <a:off x="2532380" y="4086225"/>
            <a:ext cx="2150110" cy="2064385"/>
          </a:xfrm>
          <a:prstGeom prst="snip1Rect">
            <a:avLst>
              <a:gd name="adj" fmla="val 31655"/>
            </a:avLst>
          </a:prstGeom>
          <a:solidFill>
            <a:schemeClr val="bg2">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5" name="文本框 44"/>
          <p:cNvSpPr txBox="1"/>
          <p:nvPr>
            <p:custDataLst>
              <p:tags r:id="rId18"/>
            </p:custDataLst>
          </p:nvPr>
        </p:nvSpPr>
        <p:spPr>
          <a:xfrm>
            <a:off x="2708275" y="4187190"/>
            <a:ext cx="1175385" cy="401955"/>
          </a:xfrm>
          <a:prstGeom prst="rect">
            <a:avLst/>
          </a:prstGeom>
          <a:noFill/>
        </p:spPr>
        <p:txBody>
          <a:bodyPr wrap="square" rtlCol="0">
            <a:noAutofit/>
          </a:bodyPr>
          <a:lstStyle/>
          <a:p>
            <a:r>
              <a:rPr lang="zh-CN" altLang="en-US" sz="2000" b="1" u="sng" dirty="0">
                <a:solidFill>
                  <a:schemeClr val="bg2"/>
                </a:solidFill>
                <a:latin typeface="微软雅黑" panose="020B0503020204020204" pitchFamily="34" charset="-122"/>
                <a:ea typeface="微软雅黑" panose="020B0503020204020204" pitchFamily="34" charset="-122"/>
              </a:rPr>
              <a:t>朱春燕</a:t>
            </a:r>
          </a:p>
        </p:txBody>
      </p:sp>
      <p:sp>
        <p:nvSpPr>
          <p:cNvPr id="47" name="文本框 46"/>
          <p:cNvSpPr txBox="1"/>
          <p:nvPr>
            <p:custDataLst>
              <p:tags r:id="rId19"/>
            </p:custDataLst>
          </p:nvPr>
        </p:nvSpPr>
        <p:spPr>
          <a:xfrm>
            <a:off x="2533015" y="4773295"/>
            <a:ext cx="2029460" cy="930275"/>
          </a:xfrm>
          <a:prstGeom prst="rect">
            <a:avLst/>
          </a:prstGeom>
          <a:noFill/>
        </p:spPr>
        <p:txBody>
          <a:bodyPr wrap="square" rtlCol="0">
            <a:noAutofit/>
          </a:bodyPr>
          <a:lstStyle/>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生物医学工程学院</a:t>
            </a:r>
          </a:p>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研究生</a:t>
            </a:r>
            <a:endParaRPr lang="en-US" altLang="zh-CN"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产品设计</a:t>
            </a:r>
          </a:p>
        </p:txBody>
      </p:sp>
      <p:sp>
        <p:nvSpPr>
          <p:cNvPr id="49" name="剪去单角的矩形 1"/>
          <p:cNvSpPr/>
          <p:nvPr>
            <p:custDataLst>
              <p:tags r:id="rId20"/>
            </p:custDataLst>
          </p:nvPr>
        </p:nvSpPr>
        <p:spPr>
          <a:xfrm>
            <a:off x="74295" y="4086225"/>
            <a:ext cx="2129790" cy="2064385"/>
          </a:xfrm>
          <a:prstGeom prst="snip1Rect">
            <a:avLst>
              <a:gd name="adj" fmla="val 31655"/>
            </a:avLst>
          </a:prstGeom>
          <a:solidFill>
            <a:schemeClr val="bg2">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0" name="文本框 49"/>
          <p:cNvSpPr txBox="1"/>
          <p:nvPr>
            <p:custDataLst>
              <p:tags r:id="rId21"/>
            </p:custDataLst>
          </p:nvPr>
        </p:nvSpPr>
        <p:spPr>
          <a:xfrm>
            <a:off x="250190" y="4187190"/>
            <a:ext cx="1175385" cy="401955"/>
          </a:xfrm>
          <a:prstGeom prst="rect">
            <a:avLst/>
          </a:prstGeom>
          <a:noFill/>
        </p:spPr>
        <p:txBody>
          <a:bodyPr wrap="square" rtlCol="0">
            <a:noAutofit/>
          </a:bodyPr>
          <a:lstStyle/>
          <a:p>
            <a:r>
              <a:rPr lang="zh-CN" altLang="en-US" sz="2000" b="1" u="sng" dirty="0">
                <a:solidFill>
                  <a:schemeClr val="bg2"/>
                </a:solidFill>
                <a:latin typeface="微软雅黑" panose="020B0503020204020204" pitchFamily="34" charset="-122"/>
                <a:ea typeface="微软雅黑" panose="020B0503020204020204" pitchFamily="34" charset="-122"/>
              </a:rPr>
              <a:t>杨晓涵</a:t>
            </a:r>
          </a:p>
        </p:txBody>
      </p:sp>
      <p:sp>
        <p:nvSpPr>
          <p:cNvPr id="53" name="文本框 52"/>
          <p:cNvSpPr txBox="1"/>
          <p:nvPr>
            <p:custDataLst>
              <p:tags r:id="rId22"/>
            </p:custDataLst>
          </p:nvPr>
        </p:nvSpPr>
        <p:spPr>
          <a:xfrm>
            <a:off x="250190" y="4773295"/>
            <a:ext cx="1594485" cy="930275"/>
          </a:xfrm>
          <a:prstGeom prst="rect">
            <a:avLst/>
          </a:prstGeom>
          <a:noFill/>
        </p:spPr>
        <p:txBody>
          <a:bodyPr wrap="square" rtlCol="0">
            <a:noAutofit/>
          </a:bodyPr>
          <a:lstStyle/>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计算机学院</a:t>
            </a:r>
          </a:p>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本科生</a:t>
            </a:r>
            <a:endParaRPr lang="en-US" altLang="zh-CN"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市场营销</a:t>
            </a:r>
          </a:p>
        </p:txBody>
      </p:sp>
      <p:sp>
        <p:nvSpPr>
          <p:cNvPr id="32" name="剪去单角的矩形 31"/>
          <p:cNvSpPr/>
          <p:nvPr>
            <p:custDataLst>
              <p:tags r:id="rId23"/>
            </p:custDataLst>
          </p:nvPr>
        </p:nvSpPr>
        <p:spPr>
          <a:xfrm>
            <a:off x="4977765" y="4085590"/>
            <a:ext cx="2150110" cy="2064385"/>
          </a:xfrm>
          <a:prstGeom prst="snip1Rect">
            <a:avLst>
              <a:gd name="adj" fmla="val 31655"/>
            </a:avLst>
          </a:prstGeom>
          <a:solidFill>
            <a:schemeClr val="bg2">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3" name="文本框 32"/>
          <p:cNvSpPr txBox="1"/>
          <p:nvPr>
            <p:custDataLst>
              <p:tags r:id="rId24"/>
            </p:custDataLst>
          </p:nvPr>
        </p:nvSpPr>
        <p:spPr>
          <a:xfrm>
            <a:off x="5153660" y="4186555"/>
            <a:ext cx="1175385" cy="401955"/>
          </a:xfrm>
          <a:prstGeom prst="rect">
            <a:avLst/>
          </a:prstGeom>
          <a:noFill/>
        </p:spPr>
        <p:txBody>
          <a:bodyPr wrap="square" rtlCol="0">
            <a:noAutofit/>
          </a:bodyPr>
          <a:lstStyle/>
          <a:p>
            <a:r>
              <a:rPr lang="zh-CN" altLang="en-US" sz="2000" b="1" u="sng" dirty="0">
                <a:solidFill>
                  <a:schemeClr val="bg2"/>
                </a:solidFill>
                <a:latin typeface="微软雅黑" panose="020B0503020204020204" pitchFamily="34" charset="-122"/>
                <a:ea typeface="微软雅黑" panose="020B0503020204020204" pitchFamily="34" charset="-122"/>
              </a:rPr>
              <a:t>陈婷</a:t>
            </a:r>
          </a:p>
        </p:txBody>
      </p:sp>
      <p:sp>
        <p:nvSpPr>
          <p:cNvPr id="34" name="文本框 33"/>
          <p:cNvSpPr txBox="1"/>
          <p:nvPr>
            <p:custDataLst>
              <p:tags r:id="rId25"/>
            </p:custDataLst>
          </p:nvPr>
        </p:nvSpPr>
        <p:spPr>
          <a:xfrm>
            <a:off x="4978400" y="4772660"/>
            <a:ext cx="2029460" cy="930275"/>
          </a:xfrm>
          <a:prstGeom prst="rect">
            <a:avLst/>
          </a:prstGeom>
          <a:noFill/>
        </p:spPr>
        <p:txBody>
          <a:bodyPr wrap="square" rtlCol="0">
            <a:noAutofit/>
          </a:bodyPr>
          <a:lstStyle/>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计算机学院</a:t>
            </a:r>
          </a:p>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研究生</a:t>
            </a:r>
            <a:endParaRPr lang="en-US" altLang="zh-CN"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财务管理</a:t>
            </a:r>
          </a:p>
        </p:txBody>
      </p:sp>
      <p:sp>
        <p:nvSpPr>
          <p:cNvPr id="41" name="剪去单角的矩形 40"/>
          <p:cNvSpPr/>
          <p:nvPr>
            <p:custDataLst>
              <p:tags r:id="rId26"/>
            </p:custDataLst>
          </p:nvPr>
        </p:nvSpPr>
        <p:spPr>
          <a:xfrm>
            <a:off x="7357110" y="4086225"/>
            <a:ext cx="2150110" cy="2064385"/>
          </a:xfrm>
          <a:prstGeom prst="snip1Rect">
            <a:avLst>
              <a:gd name="adj" fmla="val 31655"/>
            </a:avLst>
          </a:prstGeom>
          <a:solidFill>
            <a:schemeClr val="bg2">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2" name="文本框 41"/>
          <p:cNvSpPr txBox="1"/>
          <p:nvPr>
            <p:custDataLst>
              <p:tags r:id="rId27"/>
            </p:custDataLst>
          </p:nvPr>
        </p:nvSpPr>
        <p:spPr>
          <a:xfrm>
            <a:off x="7533005" y="4187190"/>
            <a:ext cx="1175385" cy="401955"/>
          </a:xfrm>
          <a:prstGeom prst="rect">
            <a:avLst/>
          </a:prstGeom>
          <a:noFill/>
        </p:spPr>
        <p:txBody>
          <a:bodyPr wrap="square" rtlCol="0">
            <a:noAutofit/>
          </a:bodyPr>
          <a:lstStyle/>
          <a:p>
            <a:r>
              <a:rPr lang="zh-CN" altLang="en-US" sz="2000" b="1" u="sng" dirty="0">
                <a:solidFill>
                  <a:schemeClr val="bg2"/>
                </a:solidFill>
                <a:latin typeface="微软雅黑" panose="020B0503020204020204" pitchFamily="34" charset="-122"/>
                <a:ea typeface="微软雅黑" panose="020B0503020204020204" pitchFamily="34" charset="-122"/>
              </a:rPr>
              <a:t>马佳婷</a:t>
            </a:r>
          </a:p>
        </p:txBody>
      </p:sp>
      <p:sp>
        <p:nvSpPr>
          <p:cNvPr id="43" name="文本框 42"/>
          <p:cNvSpPr txBox="1"/>
          <p:nvPr>
            <p:custDataLst>
              <p:tags r:id="rId28"/>
            </p:custDataLst>
          </p:nvPr>
        </p:nvSpPr>
        <p:spPr>
          <a:xfrm>
            <a:off x="7357745" y="4773295"/>
            <a:ext cx="2029460" cy="930275"/>
          </a:xfrm>
          <a:prstGeom prst="rect">
            <a:avLst/>
          </a:prstGeom>
          <a:noFill/>
        </p:spPr>
        <p:txBody>
          <a:bodyPr wrap="square" rtlCol="0">
            <a:noAutofit/>
          </a:bodyPr>
          <a:lstStyle/>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计算机学院</a:t>
            </a:r>
          </a:p>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研究生</a:t>
            </a:r>
            <a:endParaRPr lang="en-US" altLang="zh-CN"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风险控制</a:t>
            </a:r>
          </a:p>
        </p:txBody>
      </p:sp>
      <p:sp>
        <p:nvSpPr>
          <p:cNvPr id="44" name="剪去单角的矩形 43"/>
          <p:cNvSpPr/>
          <p:nvPr>
            <p:custDataLst>
              <p:tags r:id="rId29"/>
            </p:custDataLst>
          </p:nvPr>
        </p:nvSpPr>
        <p:spPr>
          <a:xfrm>
            <a:off x="9989820" y="4086225"/>
            <a:ext cx="2150110" cy="2064385"/>
          </a:xfrm>
          <a:prstGeom prst="snip1Rect">
            <a:avLst>
              <a:gd name="adj" fmla="val 31655"/>
            </a:avLst>
          </a:prstGeom>
          <a:solidFill>
            <a:schemeClr val="bg2">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spcBef>
                <a:spcPct val="0"/>
              </a:spcBef>
              <a:spcAft>
                <a:spcPct val="0"/>
              </a:spcAft>
              <a:buClrTx/>
              <a:buSzTx/>
              <a:buFont typeface="Arial" panose="020B0604020202020204" pitchFamily="34" charset="0"/>
              <a:buNone/>
            </a:pP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6" name="文本框 45"/>
          <p:cNvSpPr txBox="1"/>
          <p:nvPr>
            <p:custDataLst>
              <p:tags r:id="rId30"/>
            </p:custDataLst>
          </p:nvPr>
        </p:nvSpPr>
        <p:spPr>
          <a:xfrm>
            <a:off x="10165715" y="4187190"/>
            <a:ext cx="1175385" cy="401955"/>
          </a:xfrm>
          <a:prstGeom prst="rect">
            <a:avLst/>
          </a:prstGeom>
          <a:noFill/>
        </p:spPr>
        <p:txBody>
          <a:bodyPr wrap="square" rtlCol="0">
            <a:noAutofit/>
          </a:bodyPr>
          <a:lstStyle/>
          <a:p>
            <a:r>
              <a:rPr lang="zh-CN" altLang="en-US" sz="2000" b="1" u="sng" dirty="0">
                <a:solidFill>
                  <a:schemeClr val="bg2"/>
                </a:solidFill>
                <a:latin typeface="微软雅黑" panose="020B0503020204020204" pitchFamily="34" charset="-122"/>
                <a:ea typeface="微软雅黑" panose="020B0503020204020204" pitchFamily="34" charset="-122"/>
              </a:rPr>
              <a:t>田祚汉</a:t>
            </a:r>
          </a:p>
        </p:txBody>
      </p:sp>
      <p:sp>
        <p:nvSpPr>
          <p:cNvPr id="48" name="文本框 47"/>
          <p:cNvSpPr txBox="1"/>
          <p:nvPr>
            <p:custDataLst>
              <p:tags r:id="rId31"/>
            </p:custDataLst>
          </p:nvPr>
        </p:nvSpPr>
        <p:spPr>
          <a:xfrm>
            <a:off x="9990455" y="4773295"/>
            <a:ext cx="2029460" cy="930275"/>
          </a:xfrm>
          <a:prstGeom prst="rect">
            <a:avLst/>
          </a:prstGeom>
          <a:noFill/>
        </p:spPr>
        <p:txBody>
          <a:bodyPr wrap="square" rtlCol="0">
            <a:noAutofit/>
          </a:bodyPr>
          <a:lstStyle/>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计算机学院</a:t>
            </a:r>
          </a:p>
          <a:p>
            <a:pPr>
              <a:lnSpc>
                <a:spcPct val="150000"/>
              </a:lnSpc>
            </a:pPr>
            <a:r>
              <a:rPr lang="zh-CN" altLang="en-US"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rPr>
              <a:t>研究生</a:t>
            </a:r>
            <a:endParaRPr lang="en-US" altLang="zh-CN" b="1" dirty="0">
              <a:solidFill>
                <a:schemeClr val="bg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rPr>
              <a:t>产品推广</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990925" y="6537582"/>
            <a:ext cx="2909888" cy="206381"/>
          </a:xfrm>
        </p:spPr>
        <p:txBody>
          <a:bodyPr/>
          <a:lstStyle/>
          <a:p>
            <a:fld id="{5DD3DB80-B894-403A-B48E-6FDC1A72010E}" type="slidenum">
              <a:rPr lang="zh-CN" altLang="en-US" smtClean="0"/>
              <a:t>26</a:t>
            </a:fld>
            <a:endParaRPr lang="zh-CN" altLang="en-US"/>
          </a:p>
        </p:txBody>
      </p:sp>
      <p:grpSp>
        <p:nvGrpSpPr>
          <p:cNvPr id="7" name="îs1ïḍe"/>
          <p:cNvGrpSpPr/>
          <p:nvPr/>
        </p:nvGrpSpPr>
        <p:grpSpPr>
          <a:xfrm>
            <a:off x="8110220" y="1908810"/>
            <a:ext cx="3641090" cy="2137475"/>
            <a:chOff x="908730" y="3727774"/>
            <a:chExt cx="4231491" cy="2494273"/>
          </a:xfrm>
        </p:grpSpPr>
        <p:sp>
          <p:nvSpPr>
            <p:cNvPr id="17" name="î$ļíḓè"/>
            <p:cNvSpPr/>
            <p:nvPr/>
          </p:nvSpPr>
          <p:spPr>
            <a:xfrm>
              <a:off x="908730" y="3727774"/>
              <a:ext cx="4231491" cy="2404537"/>
            </a:xfrm>
            <a:prstGeom prst="roundRect">
              <a:avLst>
                <a:gd name="adj" fmla="val 6522"/>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îšḷïḋe"/>
            <p:cNvSpPr/>
            <p:nvPr/>
          </p:nvSpPr>
          <p:spPr>
            <a:xfrm>
              <a:off x="1058203" y="4481444"/>
              <a:ext cx="3916308" cy="17406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000" dirty="0">
                  <a:solidFill>
                    <a:schemeClr val="tx1"/>
                  </a:solidFill>
                </a:rPr>
                <a:t>北京大学集成电路学院助理研究员，博雅博士后，澳门大学</a:t>
              </a:r>
              <a:r>
                <a:rPr kumimoji="1" lang="en-US" altLang="zh-CN" sz="1000" dirty="0">
                  <a:solidFill>
                    <a:schemeClr val="tx1"/>
                  </a:solidFill>
                </a:rPr>
                <a:t>ASMV</a:t>
              </a:r>
              <a:r>
                <a:rPr kumimoji="1" lang="zh-CN" altLang="en-US" sz="1000" dirty="0">
                  <a:solidFill>
                    <a:schemeClr val="tx1"/>
                  </a:solidFill>
                </a:rPr>
                <a:t>国家重点实验室访问学者，工信部重大专项骨干成员。</a:t>
              </a:r>
            </a:p>
            <a:p>
              <a:pPr algn="ctr">
                <a:lnSpc>
                  <a:spcPct val="130000"/>
                </a:lnSpc>
              </a:pPr>
              <a:r>
                <a:rPr kumimoji="1" lang="zh-CN" altLang="en-US" sz="1000" dirty="0">
                  <a:solidFill>
                    <a:schemeClr val="tx1"/>
                  </a:solidFill>
                </a:rPr>
                <a:t>发表</a:t>
              </a:r>
              <a:r>
                <a:rPr kumimoji="1" lang="en-US" altLang="zh-CN" sz="1000" dirty="0">
                  <a:solidFill>
                    <a:schemeClr val="tx1"/>
                  </a:solidFill>
                </a:rPr>
                <a:t>SCI/EI</a:t>
              </a:r>
              <a:r>
                <a:rPr kumimoji="1" lang="zh-CN" altLang="en-US" sz="1000" dirty="0">
                  <a:solidFill>
                    <a:schemeClr val="tx1"/>
                  </a:solidFill>
                </a:rPr>
                <a:t>论文</a:t>
              </a:r>
              <a:r>
                <a:rPr kumimoji="1" lang="en-US" altLang="zh-CN" sz="1000" dirty="0">
                  <a:solidFill>
                    <a:schemeClr val="tx1"/>
                  </a:solidFill>
                </a:rPr>
                <a:t>30</a:t>
              </a:r>
              <a:r>
                <a:rPr kumimoji="1" lang="zh-CN" altLang="en-US" sz="1000" dirty="0">
                  <a:solidFill>
                    <a:schemeClr val="tx1"/>
                  </a:solidFill>
                </a:rPr>
                <a:t>余篇，专利</a:t>
              </a:r>
              <a:r>
                <a:rPr kumimoji="1" lang="en-US" altLang="zh-CN" sz="1000" dirty="0">
                  <a:solidFill>
                    <a:schemeClr val="tx1"/>
                  </a:solidFill>
                </a:rPr>
                <a:t>7</a:t>
              </a:r>
              <a:r>
                <a:rPr kumimoji="1" lang="zh-CN" altLang="en-US" sz="1000" dirty="0">
                  <a:solidFill>
                    <a:schemeClr val="tx1"/>
                  </a:solidFill>
                </a:rPr>
                <a:t>项。</a:t>
              </a:r>
            </a:p>
            <a:p>
              <a:pPr algn="ctr">
                <a:lnSpc>
                  <a:spcPct val="130000"/>
                </a:lnSpc>
              </a:pPr>
              <a:r>
                <a:rPr kumimoji="1" lang="zh-CN" altLang="en-US" sz="1000" dirty="0">
                  <a:solidFill>
                    <a:schemeClr val="tx1"/>
                  </a:solidFill>
                </a:rPr>
                <a:t>主要研究方向：</a:t>
              </a:r>
              <a:r>
                <a:rPr kumimoji="1" lang="en-US" altLang="zh-CN" sz="1000" dirty="0">
                  <a:solidFill>
                    <a:schemeClr val="tx1"/>
                  </a:solidFill>
                </a:rPr>
                <a:t>MEMS</a:t>
              </a:r>
              <a:r>
                <a:rPr kumimoji="1" lang="zh-CN" altLang="en-US" sz="1000" dirty="0">
                  <a:solidFill>
                    <a:schemeClr val="tx1"/>
                  </a:solidFill>
                </a:rPr>
                <a:t>，微纳加工技术，集成微机电系统设计及规模制造</a:t>
              </a:r>
            </a:p>
            <a:p>
              <a:pPr algn="ctr">
                <a:lnSpc>
                  <a:spcPct val="130000"/>
                </a:lnSpc>
              </a:pPr>
              <a:endParaRPr kumimoji="1" lang="en-US" altLang="zh-CN" sz="1000" dirty="0">
                <a:solidFill>
                  <a:schemeClr val="tx1"/>
                </a:solidFill>
              </a:endParaRPr>
            </a:p>
          </p:txBody>
        </p:sp>
        <p:sp>
          <p:nvSpPr>
            <p:cNvPr id="19" name="ïŝḻîďê"/>
            <p:cNvSpPr txBox="1"/>
            <p:nvPr/>
          </p:nvSpPr>
          <p:spPr>
            <a:xfrm>
              <a:off x="1057467" y="3819032"/>
              <a:ext cx="3916306" cy="465346"/>
            </a:xfrm>
            <a:prstGeom prst="rect">
              <a:avLst/>
            </a:prstGeom>
            <a:noFill/>
          </p:spPr>
          <p:txBody>
            <a:bodyPr wrap="square" lIns="91440" tIns="45720" rIns="91440" bIns="45720" rtlCol="0" anchor="b" anchorCtr="0">
              <a:spAutoFit/>
            </a:bodyPr>
            <a:lstStyle/>
            <a:p>
              <a:pPr algn="ctr"/>
              <a:r>
                <a:rPr kumimoji="1" lang="zh-CN" altLang="en-US" sz="2000" b="1" dirty="0"/>
                <a:t>张盼</a:t>
              </a:r>
              <a:endParaRPr kumimoji="1" lang="en-US" altLang="zh-CN" sz="2000" b="1" dirty="0"/>
            </a:p>
          </p:txBody>
        </p:sp>
      </p:grpSp>
      <p:grpSp>
        <p:nvGrpSpPr>
          <p:cNvPr id="8" name="işľïḑe"/>
          <p:cNvGrpSpPr/>
          <p:nvPr/>
        </p:nvGrpSpPr>
        <p:grpSpPr>
          <a:xfrm>
            <a:off x="4368444" y="1908796"/>
            <a:ext cx="3643630" cy="2060575"/>
            <a:chOff x="892495" y="3737754"/>
            <a:chExt cx="4234752" cy="2394872"/>
          </a:xfrm>
        </p:grpSpPr>
        <p:sp>
          <p:nvSpPr>
            <p:cNvPr id="10" name="ïs1ídè"/>
            <p:cNvSpPr/>
            <p:nvPr/>
          </p:nvSpPr>
          <p:spPr>
            <a:xfrm>
              <a:off x="892495" y="3737754"/>
              <a:ext cx="4234752" cy="2394872"/>
            </a:xfrm>
            <a:prstGeom prst="roundRect">
              <a:avLst>
                <a:gd name="adj" fmla="val 8608"/>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î$ḻîḋê"/>
            <p:cNvSpPr/>
            <p:nvPr/>
          </p:nvSpPr>
          <p:spPr>
            <a:xfrm>
              <a:off x="1058202" y="4519158"/>
              <a:ext cx="3916308" cy="1501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000" dirty="0">
                  <a:solidFill>
                    <a:schemeClr val="tx1"/>
                  </a:solidFill>
                </a:rPr>
                <a:t>武汉铁路职业技术学院，华中科技大学机械电子工程专业博士，高级工程师；</a:t>
              </a:r>
              <a:endParaRPr kumimoji="1" lang="en-US" altLang="zh-CN" sz="1000" dirty="0">
                <a:solidFill>
                  <a:schemeClr val="tx1"/>
                </a:solidFill>
              </a:endParaRPr>
            </a:p>
            <a:p>
              <a:pPr algn="ctr">
                <a:lnSpc>
                  <a:spcPct val="130000"/>
                </a:lnSpc>
              </a:pPr>
              <a:r>
                <a:rPr kumimoji="1" lang="zh-CN" altLang="en-US" sz="1000" dirty="0">
                  <a:solidFill>
                    <a:schemeClr val="tx1"/>
                  </a:solidFill>
                </a:rPr>
                <a:t>获</a:t>
              </a:r>
              <a:r>
                <a:rPr kumimoji="1" lang="en-US" altLang="zh-CN" sz="1000" dirty="0">
                  <a:solidFill>
                    <a:schemeClr val="tx1"/>
                  </a:solidFill>
                </a:rPr>
                <a:t>2020</a:t>
              </a:r>
              <a:r>
                <a:rPr kumimoji="1" lang="zh-CN" altLang="en-US" sz="1000" dirty="0">
                  <a:solidFill>
                    <a:schemeClr val="tx1"/>
                  </a:solidFill>
                </a:rPr>
                <a:t>年国防科技进步三等奖，</a:t>
              </a:r>
              <a:r>
                <a:rPr kumimoji="1" lang="en-US" altLang="zh-CN" sz="1000" dirty="0">
                  <a:solidFill>
                    <a:schemeClr val="tx1"/>
                  </a:solidFill>
                </a:rPr>
                <a:t>2022</a:t>
              </a:r>
              <a:r>
                <a:rPr kumimoji="1" lang="zh-CN" altLang="en-US" sz="1000" dirty="0">
                  <a:solidFill>
                    <a:schemeClr val="tx1"/>
                  </a:solidFill>
                </a:rPr>
                <a:t>年湖北省自然科学基金，发表</a:t>
              </a:r>
              <a:r>
                <a:rPr kumimoji="1" lang="en-US" altLang="zh-CN" sz="1000" dirty="0">
                  <a:solidFill>
                    <a:schemeClr val="tx1"/>
                  </a:solidFill>
                </a:rPr>
                <a:t>SCI/EI</a:t>
              </a:r>
              <a:r>
                <a:rPr kumimoji="1" lang="zh-CN" altLang="en-US" sz="1000" dirty="0">
                  <a:solidFill>
                    <a:schemeClr val="tx1"/>
                  </a:solidFill>
                </a:rPr>
                <a:t>论文</a:t>
              </a:r>
              <a:r>
                <a:rPr kumimoji="1" lang="en-US" altLang="zh-CN" sz="1000" dirty="0">
                  <a:solidFill>
                    <a:schemeClr val="tx1"/>
                  </a:solidFill>
                </a:rPr>
                <a:t>5</a:t>
              </a:r>
              <a:r>
                <a:rPr kumimoji="1" lang="zh-CN" altLang="en-US" sz="1000" dirty="0">
                  <a:solidFill>
                    <a:schemeClr val="tx1"/>
                  </a:solidFill>
                </a:rPr>
                <a:t>篇，专利</a:t>
              </a:r>
              <a:r>
                <a:rPr kumimoji="1" lang="en-US" altLang="zh-CN" sz="1000" dirty="0">
                  <a:solidFill>
                    <a:schemeClr val="tx1"/>
                  </a:solidFill>
                </a:rPr>
                <a:t>10</a:t>
              </a:r>
              <a:r>
                <a:rPr kumimoji="1" lang="zh-CN" altLang="en-US" sz="1000" dirty="0">
                  <a:solidFill>
                    <a:schemeClr val="tx1"/>
                  </a:solidFill>
                </a:rPr>
                <a:t>项。</a:t>
              </a:r>
              <a:endParaRPr kumimoji="1" lang="en-US" altLang="zh-CN" sz="1000" dirty="0">
                <a:solidFill>
                  <a:schemeClr val="tx1"/>
                </a:solidFill>
              </a:endParaRPr>
            </a:p>
            <a:p>
              <a:pPr algn="ctr">
                <a:lnSpc>
                  <a:spcPct val="130000"/>
                </a:lnSpc>
              </a:pPr>
              <a:r>
                <a:rPr kumimoji="1" lang="zh-CN" altLang="en-US" sz="1000" dirty="0">
                  <a:solidFill>
                    <a:schemeClr val="tx1"/>
                  </a:solidFill>
                </a:rPr>
                <a:t>主要研究方向：物联网技术、人工智能、农业自动化、机电装备控制。</a:t>
              </a:r>
              <a:endParaRPr kumimoji="1" lang="en-US" altLang="zh-CN" sz="1000" dirty="0">
                <a:solidFill>
                  <a:schemeClr val="tx1"/>
                </a:solidFill>
              </a:endParaRPr>
            </a:p>
          </p:txBody>
        </p:sp>
        <p:sp>
          <p:nvSpPr>
            <p:cNvPr id="12" name="ïs1íḍe"/>
            <p:cNvSpPr txBox="1"/>
            <p:nvPr/>
          </p:nvSpPr>
          <p:spPr>
            <a:xfrm>
              <a:off x="1073700" y="3827333"/>
              <a:ext cx="3916306" cy="465022"/>
            </a:xfrm>
            <a:prstGeom prst="rect">
              <a:avLst/>
            </a:prstGeom>
            <a:noFill/>
          </p:spPr>
          <p:txBody>
            <a:bodyPr wrap="square" lIns="91440" tIns="45720" rIns="91440" bIns="45720" rtlCol="0" anchor="b" anchorCtr="0">
              <a:spAutoFit/>
            </a:bodyPr>
            <a:lstStyle/>
            <a:p>
              <a:pPr algn="ctr"/>
              <a:r>
                <a:rPr kumimoji="1" lang="zh-CN" altLang="en-US" sz="2000" b="1" dirty="0"/>
                <a:t>李罡</a:t>
              </a:r>
              <a:endParaRPr kumimoji="1" lang="en-US" altLang="zh-CN" sz="2000" b="1" dirty="0"/>
            </a:p>
          </p:txBody>
        </p:sp>
      </p:grpSp>
      <p:sp>
        <p:nvSpPr>
          <p:cNvPr id="9" name="ïṣḻïde"/>
          <p:cNvSpPr txBox="1"/>
          <p:nvPr/>
        </p:nvSpPr>
        <p:spPr>
          <a:xfrm>
            <a:off x="688320" y="1342290"/>
            <a:ext cx="10858500" cy="400110"/>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000" b="1" i="0" u="none" strike="noStrike" kern="1200" cap="none" spc="0" normalizeH="0" baseline="0" noProof="0" dirty="0">
                <a:ln>
                  <a:noFill/>
                </a:ln>
                <a:solidFill>
                  <a:schemeClr val="accent1"/>
                </a:solidFill>
                <a:effectLst/>
                <a:uLnTx/>
                <a:uFillTx/>
              </a:rPr>
              <a:t>主要研发团队由中南民族大学、北京大学等高校多名老师组成，其中核心成员为以下六位：</a:t>
            </a:r>
            <a:endParaRPr kumimoji="0" lang="en-US" altLang="zh-CN" sz="2000" b="1" i="0" u="none" strike="noStrike" kern="1200" cap="none" spc="0" normalizeH="0" baseline="0" noProof="0" dirty="0">
              <a:ln>
                <a:noFill/>
              </a:ln>
              <a:effectLst/>
              <a:uLnTx/>
              <a:uFillTx/>
            </a:endParaRPr>
          </a:p>
        </p:txBody>
      </p:sp>
      <p:grpSp>
        <p:nvGrpSpPr>
          <p:cNvPr id="24" name="îs1ïḍe"/>
          <p:cNvGrpSpPr/>
          <p:nvPr/>
        </p:nvGrpSpPr>
        <p:grpSpPr>
          <a:xfrm>
            <a:off x="8110220" y="4302311"/>
            <a:ext cx="3637280" cy="2229485"/>
            <a:chOff x="913160" y="3724471"/>
            <a:chExt cx="4227372" cy="2591186"/>
          </a:xfrm>
        </p:grpSpPr>
        <p:sp>
          <p:nvSpPr>
            <p:cNvPr id="25" name="î$ļíḓè"/>
            <p:cNvSpPr/>
            <p:nvPr/>
          </p:nvSpPr>
          <p:spPr>
            <a:xfrm>
              <a:off x="913160" y="3724471"/>
              <a:ext cx="4227372" cy="2591186"/>
            </a:xfrm>
            <a:prstGeom prst="roundRect">
              <a:avLst>
                <a:gd name="adj" fmla="val 8608"/>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îšḷïḋe"/>
            <p:cNvSpPr/>
            <p:nvPr/>
          </p:nvSpPr>
          <p:spPr>
            <a:xfrm>
              <a:off x="1058203" y="4481444"/>
              <a:ext cx="3916308" cy="3387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endParaRPr kumimoji="1" lang="en-US" altLang="zh-CN" sz="1000" dirty="0">
                <a:solidFill>
                  <a:schemeClr val="tx1"/>
                </a:solidFill>
              </a:endParaRPr>
            </a:p>
          </p:txBody>
        </p:sp>
        <p:sp>
          <p:nvSpPr>
            <p:cNvPr id="27" name="ïŝḻîďê"/>
            <p:cNvSpPr txBox="1"/>
            <p:nvPr/>
          </p:nvSpPr>
          <p:spPr>
            <a:xfrm>
              <a:off x="1067061" y="3820024"/>
              <a:ext cx="3916306" cy="463476"/>
            </a:xfrm>
            <a:prstGeom prst="rect">
              <a:avLst/>
            </a:prstGeom>
            <a:noFill/>
          </p:spPr>
          <p:txBody>
            <a:bodyPr wrap="square" lIns="91440" tIns="45720" rIns="91440" bIns="45720" rtlCol="0" anchor="b" anchorCtr="0">
              <a:spAutoFit/>
            </a:bodyPr>
            <a:lstStyle/>
            <a:p>
              <a:pPr algn="ctr"/>
              <a:r>
                <a:rPr kumimoji="1" lang="zh-CN" altLang="en-US" sz="2000" b="1" dirty="0"/>
                <a:t>郑冬云</a:t>
              </a:r>
            </a:p>
          </p:txBody>
        </p:sp>
      </p:grpSp>
      <p:pic>
        <p:nvPicPr>
          <p:cNvPr id="52" name="图片 51" descr="logo"/>
          <p:cNvPicPr>
            <a:picLocks noChangeAspect="1"/>
          </p:cNvPicPr>
          <p:nvPr>
            <p:custDataLst>
              <p:tags r:id="rId1"/>
            </p:custDataLst>
          </p:nvPr>
        </p:nvPicPr>
        <p:blipFill>
          <a:blip r:embed="rId12">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sp>
        <p:nvSpPr>
          <p:cNvPr id="23" name="ïs1ídè"/>
          <p:cNvSpPr/>
          <p:nvPr>
            <p:custDataLst>
              <p:tags r:id="rId2"/>
            </p:custDataLst>
          </p:nvPr>
        </p:nvSpPr>
        <p:spPr>
          <a:xfrm>
            <a:off x="545744" y="2010396"/>
            <a:ext cx="3643630" cy="2060575"/>
          </a:xfrm>
          <a:prstGeom prst="roundRect">
            <a:avLst>
              <a:gd name="adj" fmla="val 8608"/>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ïs1íḍe"/>
          <p:cNvSpPr txBox="1"/>
          <p:nvPr>
            <p:custDataLst>
              <p:tags r:id="rId3"/>
            </p:custDataLst>
          </p:nvPr>
        </p:nvSpPr>
        <p:spPr>
          <a:xfrm>
            <a:off x="688320" y="2020221"/>
            <a:ext cx="3369635" cy="398780"/>
          </a:xfrm>
          <a:prstGeom prst="rect">
            <a:avLst/>
          </a:prstGeom>
          <a:noFill/>
        </p:spPr>
        <p:txBody>
          <a:bodyPr wrap="square" lIns="91440" tIns="45720" rIns="91440" bIns="45720" rtlCol="0" anchor="b" anchorCtr="0">
            <a:spAutoFit/>
          </a:bodyPr>
          <a:lstStyle/>
          <a:p>
            <a:pPr algn="ctr"/>
            <a:r>
              <a:rPr kumimoji="1" lang="zh-CN" altLang="en-US" sz="2000" b="1" dirty="0"/>
              <a:t>郑禄</a:t>
            </a:r>
          </a:p>
        </p:txBody>
      </p:sp>
      <p:sp>
        <p:nvSpPr>
          <p:cNvPr id="31" name="ïs1ídè"/>
          <p:cNvSpPr/>
          <p:nvPr>
            <p:custDataLst>
              <p:tags r:id="rId4"/>
            </p:custDataLst>
          </p:nvPr>
        </p:nvSpPr>
        <p:spPr>
          <a:xfrm>
            <a:off x="508000" y="4340860"/>
            <a:ext cx="3643630" cy="2212975"/>
          </a:xfrm>
          <a:prstGeom prst="roundRect">
            <a:avLst>
              <a:gd name="adj" fmla="val 8608"/>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ïs1íḍe"/>
          <p:cNvSpPr txBox="1"/>
          <p:nvPr>
            <p:custDataLst>
              <p:tags r:id="rId5"/>
            </p:custDataLst>
          </p:nvPr>
        </p:nvSpPr>
        <p:spPr>
          <a:xfrm>
            <a:off x="650220" y="4344321"/>
            <a:ext cx="3369635" cy="398780"/>
          </a:xfrm>
          <a:prstGeom prst="rect">
            <a:avLst/>
          </a:prstGeom>
          <a:noFill/>
        </p:spPr>
        <p:txBody>
          <a:bodyPr wrap="square" lIns="91440" tIns="45720" rIns="91440" bIns="45720" rtlCol="0" anchor="b" anchorCtr="0">
            <a:spAutoFit/>
          </a:bodyPr>
          <a:lstStyle/>
          <a:p>
            <a:pPr algn="ctr"/>
            <a:r>
              <a:rPr kumimoji="1" lang="zh-CN" altLang="en-US" sz="2000" b="1" dirty="0"/>
              <a:t>帖军</a:t>
            </a:r>
            <a:endParaRPr kumimoji="1" lang="en-US" altLang="zh-CN" sz="2000" b="1" dirty="0"/>
          </a:p>
        </p:txBody>
      </p:sp>
      <p:sp>
        <p:nvSpPr>
          <p:cNvPr id="34" name="ïs1ídè"/>
          <p:cNvSpPr/>
          <p:nvPr>
            <p:custDataLst>
              <p:tags r:id="rId6"/>
            </p:custDataLst>
          </p:nvPr>
        </p:nvSpPr>
        <p:spPr>
          <a:xfrm>
            <a:off x="4253230" y="4321810"/>
            <a:ext cx="3643630" cy="2228850"/>
          </a:xfrm>
          <a:prstGeom prst="roundRect">
            <a:avLst>
              <a:gd name="adj" fmla="val 8608"/>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ïs1íḍe"/>
          <p:cNvSpPr txBox="1"/>
          <p:nvPr>
            <p:custDataLst>
              <p:tags r:id="rId7"/>
            </p:custDataLst>
          </p:nvPr>
        </p:nvSpPr>
        <p:spPr>
          <a:xfrm>
            <a:off x="4418945" y="4354481"/>
            <a:ext cx="3369635" cy="398780"/>
          </a:xfrm>
          <a:prstGeom prst="rect">
            <a:avLst/>
          </a:prstGeom>
          <a:noFill/>
        </p:spPr>
        <p:txBody>
          <a:bodyPr wrap="square" lIns="91440" tIns="45720" rIns="91440" bIns="45720" rtlCol="0" anchor="b" anchorCtr="0">
            <a:spAutoFit/>
          </a:bodyPr>
          <a:lstStyle/>
          <a:p>
            <a:pPr algn="ctr"/>
            <a:r>
              <a:rPr kumimoji="1" lang="zh-CN" altLang="en-US" sz="2000" b="1" dirty="0"/>
              <a:t>潘泽江</a:t>
            </a:r>
            <a:endParaRPr kumimoji="1" lang="en-US" altLang="zh-CN" sz="2000" b="1" dirty="0"/>
          </a:p>
        </p:txBody>
      </p:sp>
      <p:sp>
        <p:nvSpPr>
          <p:cNvPr id="2" name="î$ḻîḋê"/>
          <p:cNvSpPr/>
          <p:nvPr>
            <p:custDataLst>
              <p:tags r:id="rId8"/>
            </p:custDataLst>
          </p:nvPr>
        </p:nvSpPr>
        <p:spPr>
          <a:xfrm>
            <a:off x="596900" y="2432050"/>
            <a:ext cx="3580765" cy="1491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000" dirty="0">
                <a:solidFill>
                  <a:schemeClr val="tx1"/>
                </a:solidFill>
              </a:rPr>
              <a:t>科技部三区科技人才。</a:t>
            </a:r>
          </a:p>
          <a:p>
            <a:pPr algn="ctr">
              <a:lnSpc>
                <a:spcPct val="130000"/>
              </a:lnSpc>
            </a:pPr>
            <a:r>
              <a:rPr kumimoji="1" lang="zh-CN" altLang="en-US" sz="1000" dirty="0">
                <a:solidFill>
                  <a:schemeClr val="tx1"/>
                </a:solidFill>
              </a:rPr>
              <a:t>主要研究方向：人工智能及优化设计。</a:t>
            </a:r>
          </a:p>
          <a:p>
            <a:pPr algn="ctr">
              <a:lnSpc>
                <a:spcPct val="130000"/>
              </a:lnSpc>
            </a:pPr>
            <a:r>
              <a:rPr kumimoji="1" lang="zh-CN" altLang="en-US" sz="1000" dirty="0">
                <a:solidFill>
                  <a:schemeClr val="tx1"/>
                </a:solidFill>
              </a:rPr>
              <a:t>主持和参与国家科技支撑计划项目1项，省级科技重大项目2项，科技援疆项目1项。获国家发明专利6项，软件著作权3项，发表核心论文10余篇。获湖北省科技成果鉴定2项，湖北省科技进步奖二等奖，湖北省科技推广奖二等奖。通过数字乡村建设工作，研发智慧农业大数据服务云平台，助力产业发展。</a:t>
            </a:r>
          </a:p>
        </p:txBody>
      </p:sp>
      <p:sp>
        <p:nvSpPr>
          <p:cNvPr id="3" name="îšḷïḋe"/>
          <p:cNvSpPr/>
          <p:nvPr>
            <p:custDataLst>
              <p:tags r:id="rId9"/>
            </p:custDataLst>
          </p:nvPr>
        </p:nvSpPr>
        <p:spPr>
          <a:xfrm>
            <a:off x="516255" y="4658995"/>
            <a:ext cx="3639185" cy="189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sz="1000" dirty="0">
                <a:solidFill>
                  <a:schemeClr val="tx1"/>
                </a:solidFill>
              </a:rPr>
              <a:t>教授，博士生导师，中南民族大学计算机科学学院副院长。国家民委教学名师、国家民委中青年英才、主持参与国家及省部级项目12项，地方政府委托项目30余项，成果转化11项。获国家发明专利12项，软件著作权19项，参与制定行业和地方标准3项，发表论文60余篇。</a:t>
            </a:r>
          </a:p>
          <a:p>
            <a:pPr algn="ctr">
              <a:lnSpc>
                <a:spcPct val="130000"/>
              </a:lnSpc>
            </a:pPr>
            <a:r>
              <a:rPr kumimoji="1" sz="1000" dirty="0">
                <a:solidFill>
                  <a:schemeClr val="tx1"/>
                </a:solidFill>
              </a:rPr>
              <a:t>先后获湖北省科技成果鉴定3项；湖北省科技进步奖二等奖、湖北省科技成果推广奖二等奖、湖北省发展研究奖三等奖各1项；湖北省教学成果奖一等奖、国家民委教学成果一等奖、全国高等学校计算机教学成果奖二等奖各1项。</a:t>
            </a:r>
          </a:p>
        </p:txBody>
      </p:sp>
      <p:sp>
        <p:nvSpPr>
          <p:cNvPr id="13" name="îšḷïḋe"/>
          <p:cNvSpPr/>
          <p:nvPr>
            <p:custDataLst>
              <p:tags r:id="rId10"/>
            </p:custDataLst>
          </p:nvPr>
        </p:nvSpPr>
        <p:spPr>
          <a:xfrm>
            <a:off x="4265295" y="4662170"/>
            <a:ext cx="3703955" cy="189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sz="1000" dirty="0">
                <a:solidFill>
                  <a:schemeClr val="tx1"/>
                </a:solidFill>
              </a:rPr>
              <a:t>教授</a:t>
            </a:r>
            <a:r>
              <a:rPr kumimoji="1" lang="zh-CN" sz="1000" dirty="0">
                <a:solidFill>
                  <a:schemeClr val="tx1"/>
                </a:solidFill>
              </a:rPr>
              <a:t>，</a:t>
            </a:r>
            <a:r>
              <a:rPr kumimoji="1" sz="1000" dirty="0">
                <a:solidFill>
                  <a:schemeClr val="tx1"/>
                </a:solidFill>
              </a:rPr>
              <a:t>创新创业学院院长，校就业创业教育研究中心主任。参与包括国家级社科基金重大项目、公开发表学术论文30余篇，荣获跨国项目调研二等奖1项，湖北省优秀硕士学位论文、中南财经政法大学优秀博士学位论文，荣获省部级一等奖3项、二等奖6项、三等奖5项，所撰写的研究报告曾多次获得多位党和国家领导人、湖北省领导人的重要批示，指导的学生创新创业团队荣获多项荣誉：全国一等奖4项、二等奖6项、三等奖6项，湖北省特等奖1项、省部级一等奖10项、二等奖9项、三等奖20余项</a:t>
            </a:r>
          </a:p>
        </p:txBody>
      </p:sp>
      <p:sp>
        <p:nvSpPr>
          <p:cNvPr id="6" name="îšḷïḋe"/>
          <p:cNvSpPr/>
          <p:nvPr/>
        </p:nvSpPr>
        <p:spPr>
          <a:xfrm>
            <a:off x="8242553" y="4718878"/>
            <a:ext cx="3369883" cy="1691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sz="1000" dirty="0">
                <a:solidFill>
                  <a:schemeClr val="tx1"/>
                </a:solidFill>
              </a:rPr>
              <a:t>持国家自然科学基金1项，中央高校基本科研业务费专项资金3项，横向项目2项，在国际国内著名学术期刊上发表学术论文20余篇，获国家发明专利1项第十届“挑战杯”大学生课外学术科技作品竞赛中，获“优秀指导老师”称号；荣获2015年度校级大学生创新创业训练项目“优秀指导老师”称号；所指导的学士毕业论文被评选为“中南民族大学2018年优秀学士学位论文”；在2021以及2022年寒假社会实践活动中，被授予“优秀指导老师”荣誉称号。</a:t>
            </a:r>
          </a:p>
        </p:txBody>
      </p:sp>
      <p:sp>
        <p:nvSpPr>
          <p:cNvPr id="30" name="标题 4">
            <a:extLst>
              <a:ext uri="{FF2B5EF4-FFF2-40B4-BE49-F238E27FC236}">
                <a16:creationId xmlns:a16="http://schemas.microsoft.com/office/drawing/2014/main" id="{7A5949EB-073E-4F46-BA42-E18515BB18B5}"/>
              </a:ext>
            </a:extLst>
          </p:cNvPr>
          <p:cNvSpPr txBox="1">
            <a:spLocks/>
          </p:cNvSpPr>
          <p:nvPr/>
        </p:nvSpPr>
        <p:spPr>
          <a:xfrm>
            <a:off x="1722119" y="342900"/>
            <a:ext cx="3255646" cy="59829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kumimoji="1" lang="en-US" altLang="zh-CN" dirty="0"/>
              <a:t>4.2 </a:t>
            </a:r>
            <a:r>
              <a:rPr kumimoji="1" lang="zh-CN" altLang="en-US" dirty="0"/>
              <a:t>研发团队</a:t>
            </a:r>
            <a:r>
              <a:rPr kumimoji="1" lang="en-US" altLang="zh-CN" dirty="0"/>
              <a:t>-</a:t>
            </a:r>
            <a:r>
              <a:rPr kumimoji="1" lang="zh-CN" altLang="en-US" dirty="0"/>
              <a:t>老师</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p:cNvGraphicFramePr>
            <a:graphicFrameLocks noChangeAspect="1"/>
          </p:cNvGraphicFramePr>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9525" imgH="9525" progId="TCLayout.ActiveDocument.1">
                  <p:embed/>
                </p:oleObj>
              </mc:Choice>
              <mc:Fallback>
                <p:oleObj name="think-cell Slide" r:id="rId3" imgW="9525" imgH="9525" progId="TCLayout.ActiveDocument.1">
                  <p:embed/>
                  <p:pic>
                    <p:nvPicPr>
                      <p:cNvPr id="0" name="对象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矩形 3" hidden="1"/>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标题 4"/>
          <p:cNvSpPr>
            <a:spLocks noGrp="1"/>
          </p:cNvSpPr>
          <p:nvPr>
            <p:ph type="ctrTitle"/>
          </p:nvPr>
        </p:nvSpPr>
        <p:spPr>
          <a:xfrm>
            <a:off x="3721826" y="4708045"/>
            <a:ext cx="8191500" cy="794100"/>
          </a:xfrm>
        </p:spPr>
        <p:txBody>
          <a:bodyPr>
            <a:normAutofit fontScale="90000"/>
          </a:bodyPr>
          <a:lstStyle/>
          <a:p>
            <a:pPr>
              <a:lnSpc>
                <a:spcPct val="200000"/>
              </a:lnSpc>
            </a:pPr>
            <a:r>
              <a:rPr lang="zh-CN" altLang="en-US" sz="4400" i="1" dirty="0">
                <a:solidFill>
                  <a:schemeClr val="accent1">
                    <a:lumMod val="50000"/>
                  </a:schemeClr>
                </a:solidFill>
                <a:effectLst>
                  <a:outerShdw blurRad="50800" dist="38100" algn="l" rotWithShape="0">
                    <a:srgbClr val="989F15">
                      <a:alpha val="40000"/>
                    </a:srgbClr>
                  </a:outerShdw>
                </a:effectLst>
              </a:rPr>
              <a:t>演示完毕     感谢聆听</a:t>
            </a:r>
            <a:br>
              <a:rPr lang="en-US" altLang="zh-CN" sz="3600" i="1" dirty="0">
                <a:solidFill>
                  <a:schemeClr val="accent1">
                    <a:lumMod val="50000"/>
                  </a:schemeClr>
                </a:solidFill>
                <a:effectLst>
                  <a:outerShdw blurRad="50800" dist="38100" algn="l" rotWithShape="0">
                    <a:srgbClr val="989F15">
                      <a:alpha val="40000"/>
                    </a:srgbClr>
                  </a:outerShdw>
                </a:effectLst>
              </a:rPr>
            </a:br>
            <a:endParaRPr lang="zh-CN" altLang="en-US" sz="3600" dirty="0">
              <a:solidFill>
                <a:schemeClr val="accent1">
                  <a:lumMod val="50000"/>
                </a:schemeClr>
              </a:solidFill>
            </a:endParaRPr>
          </a:p>
        </p:txBody>
      </p:sp>
      <p:pic>
        <p:nvPicPr>
          <p:cNvPr id="6" name="图片 5" descr="logo"/>
          <p:cNvPicPr>
            <a:picLocks noChangeAspect="1"/>
          </p:cNvPicPr>
          <p:nvPr>
            <p:custDataLst>
              <p:tags r:id="rId1"/>
            </p:custDataLst>
          </p:nvPr>
        </p:nvPicPr>
        <p:blipFill>
          <a:blip r:embed="rId5">
            <a:clrChange>
              <a:clrFrom>
                <a:srgbClr val="FFF9F5">
                  <a:alpha val="100000"/>
                </a:srgbClr>
              </a:clrFrom>
              <a:clrTo>
                <a:srgbClr val="FFF9F5">
                  <a:alpha val="100000"/>
                  <a:alpha val="0"/>
                </a:srgbClr>
              </a:clrTo>
            </a:clrChange>
          </a:blip>
          <a:srcRect l="17100" t="33567" r="16767" b="31767"/>
          <a:stretch>
            <a:fillRect/>
          </a:stretch>
        </p:blipFill>
        <p:spPr>
          <a:xfrm>
            <a:off x="687070" y="182790"/>
            <a:ext cx="2054860" cy="1077595"/>
          </a:xfrm>
          <a:prstGeom prst="rect">
            <a:avLst/>
          </a:prstGeom>
        </p:spPr>
      </p:pic>
      <p:sp>
        <p:nvSpPr>
          <p:cNvPr id="2" name="文本框 1">
            <a:extLst>
              <a:ext uri="{FF2B5EF4-FFF2-40B4-BE49-F238E27FC236}">
                <a16:creationId xmlns:a16="http://schemas.microsoft.com/office/drawing/2014/main" id="{88D1474A-D339-D4CF-546F-9C52C1314535}"/>
              </a:ext>
            </a:extLst>
          </p:cNvPr>
          <p:cNvSpPr txBox="1"/>
          <p:nvPr/>
        </p:nvSpPr>
        <p:spPr>
          <a:xfrm>
            <a:off x="4780165" y="2819013"/>
            <a:ext cx="2631670" cy="499111"/>
          </a:xfrm>
          <a:prstGeom prst="rect">
            <a:avLst/>
          </a:prstGeom>
          <a:noFill/>
        </p:spPr>
        <p:txBody>
          <a:bodyPr wrap="square" rtlCol="0">
            <a:spAutoFit/>
          </a:bodyPr>
          <a:lstStyle/>
          <a:p>
            <a:pPr>
              <a:lnSpc>
                <a:spcPct val="150000"/>
              </a:lnSpc>
            </a:pPr>
            <a:r>
              <a:rPr lang="zh-CN" altLang="en-US" sz="2000" b="1" dirty="0">
                <a:solidFill>
                  <a:srgbClr val="00B050"/>
                </a:solidFill>
              </a:rPr>
              <a:t>立足湖北    面向全国</a:t>
            </a:r>
          </a:p>
        </p:txBody>
      </p:sp>
      <p:sp>
        <p:nvSpPr>
          <p:cNvPr id="8" name="矩形 7">
            <a:extLst>
              <a:ext uri="{FF2B5EF4-FFF2-40B4-BE49-F238E27FC236}">
                <a16:creationId xmlns:a16="http://schemas.microsoft.com/office/drawing/2014/main" id="{17A1EC94-6EBD-FB78-C0F3-2A1A2854D365}"/>
              </a:ext>
            </a:extLst>
          </p:cNvPr>
          <p:cNvSpPr/>
          <p:nvPr/>
        </p:nvSpPr>
        <p:spPr>
          <a:xfrm>
            <a:off x="3475671" y="1545154"/>
            <a:ext cx="4993414" cy="1323439"/>
          </a:xfrm>
          <a:prstGeom prst="rect">
            <a:avLst/>
          </a:prstGeom>
          <a:noFill/>
        </p:spPr>
        <p:txBody>
          <a:bodyPr wrap="square" lIns="91440" tIns="45720" rIns="91440" bIns="45720">
            <a:spAutoFit/>
          </a:bodyPr>
          <a:lstStyle/>
          <a:p>
            <a:pPr algn="ctr"/>
            <a:r>
              <a:rPr lang="zh-CN" altLang="en-US" sz="8000" b="1" dirty="0">
                <a:ln w="12700" cmpd="sng">
                  <a:solidFill>
                    <a:schemeClr val="accent4"/>
                  </a:solidFill>
                  <a:prstDash val="solid"/>
                </a:ln>
                <a:solidFill>
                  <a:srgbClr val="00B050"/>
                </a:solidFill>
              </a:rPr>
              <a:t>乡村振兴</a:t>
            </a:r>
          </a:p>
        </p:txBody>
      </p:sp>
      <p:cxnSp>
        <p:nvCxnSpPr>
          <p:cNvPr id="12" name="直接连接符 11">
            <a:extLst>
              <a:ext uri="{FF2B5EF4-FFF2-40B4-BE49-F238E27FC236}">
                <a16:creationId xmlns:a16="http://schemas.microsoft.com/office/drawing/2014/main" id="{6031D634-4762-6BC4-D2AA-D716204D290A}"/>
              </a:ext>
            </a:extLst>
          </p:cNvPr>
          <p:cNvCxnSpPr/>
          <p:nvPr/>
        </p:nvCxnSpPr>
        <p:spPr>
          <a:xfrm flipV="1">
            <a:off x="2017222" y="3496887"/>
            <a:ext cx="8412480" cy="61218"/>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c7cd9fd3-95be-4895-a18c-01ed58a2112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411015" y="1496944"/>
            <a:ext cx="7999685" cy="3136330"/>
            <a:chOff x="654511" y="1531088"/>
            <a:chExt cx="10877774" cy="4264704"/>
          </a:xfrm>
          <a:solidFill>
            <a:schemeClr val="bg1">
              <a:lumMod val="95000"/>
            </a:schemeClr>
          </a:solidFill>
        </p:grpSpPr>
        <p:sp>
          <p:nvSpPr>
            <p:cNvPr id="32" name="ïṩḷíḑè"/>
            <p:cNvSpPr/>
            <p:nvPr userDrawn="1"/>
          </p:nvSpPr>
          <p:spPr bwMode="auto">
            <a:xfrm>
              <a:off x="4357583" y="1531088"/>
              <a:ext cx="101834" cy="54004"/>
            </a:xfrm>
            <a:custGeom>
              <a:avLst/>
              <a:gdLst>
                <a:gd name="T0" fmla="*/ 27 w 28"/>
                <a:gd name="T1" fmla="*/ 7 h 15"/>
                <a:gd name="T2" fmla="*/ 16 w 28"/>
                <a:gd name="T3" fmla="*/ 0 h 15"/>
                <a:gd name="T4" fmla="*/ 1 w 28"/>
                <a:gd name="T5" fmla="*/ 7 h 15"/>
                <a:gd name="T6" fmla="*/ 12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3" y="0"/>
                    <a:pt x="16" y="0"/>
                  </a:cubicBezTo>
                  <a:cubicBezTo>
                    <a:pt x="8" y="0"/>
                    <a:pt x="2" y="3"/>
                    <a:pt x="1" y="7"/>
                  </a:cubicBezTo>
                  <a:cubicBezTo>
                    <a:pt x="0" y="12"/>
                    <a:pt x="5" y="15"/>
                    <a:pt x="12" y="15"/>
                  </a:cubicBezTo>
                  <a:cubicBezTo>
                    <a:pt x="19" y="15"/>
                    <a:pt x="26" y="12"/>
                    <a:pt x="27" y="7"/>
                  </a:cubicBezTo>
                  <a:close/>
                </a:path>
              </a:pathLst>
            </a:custGeom>
            <a:grpFill/>
            <a:ln>
              <a:noFill/>
            </a:ln>
          </p:spPr>
          <p:txBody>
            <a:bodyPr anchor="ctr"/>
            <a:lstStyle/>
            <a:p>
              <a:pPr algn="ctr"/>
              <a:endParaRPr b="1">
                <a:solidFill>
                  <a:schemeClr val="accent1">
                    <a:lumMod val="50000"/>
                  </a:schemeClr>
                </a:solidFill>
              </a:endParaRPr>
            </a:p>
          </p:txBody>
        </p:sp>
        <p:sp>
          <p:nvSpPr>
            <p:cNvPr id="34" name="iṧḷiďé"/>
            <p:cNvSpPr/>
            <p:nvPr userDrawn="1"/>
          </p:nvSpPr>
          <p:spPr bwMode="auto">
            <a:xfrm>
              <a:off x="4474847" y="1531088"/>
              <a:ext cx="101834" cy="54004"/>
            </a:xfrm>
            <a:custGeom>
              <a:avLst/>
              <a:gdLst>
                <a:gd name="T0" fmla="*/ 27 w 28"/>
                <a:gd name="T1" fmla="*/ 7 h 15"/>
                <a:gd name="T2" fmla="*/ 16 w 28"/>
                <a:gd name="T3" fmla="*/ 0 h 15"/>
                <a:gd name="T4" fmla="*/ 1 w 28"/>
                <a:gd name="T5" fmla="*/ 7 h 15"/>
                <a:gd name="T6" fmla="*/ 13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3" y="0"/>
                    <a:pt x="16" y="0"/>
                  </a:cubicBezTo>
                  <a:cubicBezTo>
                    <a:pt x="9" y="0"/>
                    <a:pt x="2" y="3"/>
                    <a:pt x="1" y="7"/>
                  </a:cubicBezTo>
                  <a:cubicBezTo>
                    <a:pt x="0" y="12"/>
                    <a:pt x="5" y="15"/>
                    <a:pt x="13" y="15"/>
                  </a:cubicBezTo>
                  <a:cubicBezTo>
                    <a:pt x="20" y="15"/>
                    <a:pt x="26" y="12"/>
                    <a:pt x="27" y="7"/>
                  </a:cubicBezTo>
                  <a:close/>
                </a:path>
              </a:pathLst>
            </a:custGeom>
            <a:grpFill/>
            <a:ln>
              <a:noFill/>
            </a:ln>
          </p:spPr>
          <p:txBody>
            <a:bodyPr anchor="ctr"/>
            <a:lstStyle/>
            <a:p>
              <a:pPr algn="ctr"/>
              <a:endParaRPr b="1">
                <a:solidFill>
                  <a:schemeClr val="accent1">
                    <a:lumMod val="50000"/>
                  </a:schemeClr>
                </a:solidFill>
              </a:endParaRPr>
            </a:p>
          </p:txBody>
        </p:sp>
        <p:sp>
          <p:nvSpPr>
            <p:cNvPr id="35" name="ïŝļîḋè"/>
            <p:cNvSpPr/>
            <p:nvPr userDrawn="1"/>
          </p:nvSpPr>
          <p:spPr bwMode="auto">
            <a:xfrm>
              <a:off x="4590568" y="1531088"/>
              <a:ext cx="103378" cy="54004"/>
            </a:xfrm>
            <a:custGeom>
              <a:avLst/>
              <a:gdLst>
                <a:gd name="T0" fmla="*/ 28 w 28"/>
                <a:gd name="T1" fmla="*/ 7 h 15"/>
                <a:gd name="T2" fmla="*/ 16 w 28"/>
                <a:gd name="T3" fmla="*/ 0 h 15"/>
                <a:gd name="T4" fmla="*/ 1 w 28"/>
                <a:gd name="T5" fmla="*/ 7 h 15"/>
                <a:gd name="T6" fmla="*/ 13 w 28"/>
                <a:gd name="T7" fmla="*/ 15 h 15"/>
                <a:gd name="T8" fmla="*/ 28 w 28"/>
                <a:gd name="T9" fmla="*/ 7 h 15"/>
              </a:gdLst>
              <a:ahLst/>
              <a:cxnLst>
                <a:cxn ang="0">
                  <a:pos x="T0" y="T1"/>
                </a:cxn>
                <a:cxn ang="0">
                  <a:pos x="T2" y="T3"/>
                </a:cxn>
                <a:cxn ang="0">
                  <a:pos x="T4" y="T5"/>
                </a:cxn>
                <a:cxn ang="0">
                  <a:pos x="T6" y="T7"/>
                </a:cxn>
                <a:cxn ang="0">
                  <a:pos x="T8" y="T9"/>
                </a:cxn>
              </a:cxnLst>
              <a:rect l="0" t="0" r="r" b="b"/>
              <a:pathLst>
                <a:path w="28" h="15">
                  <a:moveTo>
                    <a:pt x="28" y="7"/>
                  </a:moveTo>
                  <a:cubicBezTo>
                    <a:pt x="28" y="3"/>
                    <a:pt x="23" y="0"/>
                    <a:pt x="16" y="0"/>
                  </a:cubicBezTo>
                  <a:cubicBezTo>
                    <a:pt x="9" y="0"/>
                    <a:pt x="2" y="3"/>
                    <a:pt x="1" y="7"/>
                  </a:cubicBezTo>
                  <a:cubicBezTo>
                    <a:pt x="0" y="12"/>
                    <a:pt x="6" y="15"/>
                    <a:pt x="13" y="15"/>
                  </a:cubicBezTo>
                  <a:cubicBezTo>
                    <a:pt x="20" y="15"/>
                    <a:pt x="27" y="12"/>
                    <a:pt x="28" y="7"/>
                  </a:cubicBezTo>
                  <a:close/>
                </a:path>
              </a:pathLst>
            </a:custGeom>
            <a:grpFill/>
            <a:ln>
              <a:noFill/>
            </a:ln>
          </p:spPr>
          <p:txBody>
            <a:bodyPr anchor="ctr"/>
            <a:lstStyle/>
            <a:p>
              <a:pPr algn="ctr"/>
              <a:endParaRPr b="1">
                <a:solidFill>
                  <a:schemeClr val="accent1">
                    <a:lumMod val="50000"/>
                  </a:schemeClr>
                </a:solidFill>
              </a:endParaRPr>
            </a:p>
          </p:txBody>
        </p:sp>
        <p:sp>
          <p:nvSpPr>
            <p:cNvPr id="36" name="í$ḷïḓè"/>
            <p:cNvSpPr/>
            <p:nvPr userDrawn="1"/>
          </p:nvSpPr>
          <p:spPr bwMode="auto">
            <a:xfrm>
              <a:off x="4710918" y="1531088"/>
              <a:ext cx="103378" cy="54004"/>
            </a:xfrm>
            <a:custGeom>
              <a:avLst/>
              <a:gdLst>
                <a:gd name="T0" fmla="*/ 27 w 28"/>
                <a:gd name="T1" fmla="*/ 7 h 15"/>
                <a:gd name="T2" fmla="*/ 15 w 28"/>
                <a:gd name="T3" fmla="*/ 0 h 15"/>
                <a:gd name="T4" fmla="*/ 1 w 28"/>
                <a:gd name="T5" fmla="*/ 7 h 15"/>
                <a:gd name="T6" fmla="*/ 12 w 28"/>
                <a:gd name="T7" fmla="*/ 15 h 15"/>
                <a:gd name="T8" fmla="*/ 27 w 28"/>
                <a:gd name="T9" fmla="*/ 7 h 15"/>
              </a:gdLst>
              <a:ahLst/>
              <a:cxnLst>
                <a:cxn ang="0">
                  <a:pos x="T0" y="T1"/>
                </a:cxn>
                <a:cxn ang="0">
                  <a:pos x="T2" y="T3"/>
                </a:cxn>
                <a:cxn ang="0">
                  <a:pos x="T4" y="T5"/>
                </a:cxn>
                <a:cxn ang="0">
                  <a:pos x="T6" y="T7"/>
                </a:cxn>
                <a:cxn ang="0">
                  <a:pos x="T8" y="T9"/>
                </a:cxn>
              </a:cxnLst>
              <a:rect l="0" t="0" r="r" b="b"/>
              <a:pathLst>
                <a:path w="28" h="15">
                  <a:moveTo>
                    <a:pt x="27" y="7"/>
                  </a:moveTo>
                  <a:cubicBezTo>
                    <a:pt x="28" y="3"/>
                    <a:pt x="22" y="0"/>
                    <a:pt x="15" y="0"/>
                  </a:cubicBezTo>
                  <a:cubicBezTo>
                    <a:pt x="8" y="0"/>
                    <a:pt x="1" y="3"/>
                    <a:pt x="1" y="7"/>
                  </a:cubicBezTo>
                  <a:cubicBezTo>
                    <a:pt x="0" y="12"/>
                    <a:pt x="5" y="15"/>
                    <a:pt x="12" y="15"/>
                  </a:cubicBezTo>
                  <a:cubicBezTo>
                    <a:pt x="20" y="15"/>
                    <a:pt x="26" y="12"/>
                    <a:pt x="27" y="7"/>
                  </a:cubicBezTo>
                  <a:close/>
                </a:path>
              </a:pathLst>
            </a:custGeom>
            <a:grpFill/>
            <a:ln>
              <a:noFill/>
            </a:ln>
          </p:spPr>
          <p:txBody>
            <a:bodyPr anchor="ctr"/>
            <a:lstStyle/>
            <a:p>
              <a:pPr algn="ctr"/>
              <a:endParaRPr b="1">
                <a:solidFill>
                  <a:schemeClr val="accent1">
                    <a:lumMod val="50000"/>
                  </a:schemeClr>
                </a:solidFill>
              </a:endParaRPr>
            </a:p>
          </p:txBody>
        </p:sp>
        <p:sp>
          <p:nvSpPr>
            <p:cNvPr id="37" name="îṡḻïḓè"/>
            <p:cNvSpPr/>
            <p:nvPr userDrawn="1"/>
          </p:nvSpPr>
          <p:spPr bwMode="auto">
            <a:xfrm>
              <a:off x="4102997" y="1595892"/>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4"/>
                    <a:pt x="24" y="0"/>
                    <a:pt x="16" y="0"/>
                  </a:cubicBezTo>
                  <a:cubicBezTo>
                    <a:pt x="9" y="0"/>
                    <a:pt x="2" y="4"/>
                    <a:pt x="1" y="8"/>
                  </a:cubicBezTo>
                  <a:cubicBezTo>
                    <a:pt x="0" y="12"/>
                    <a:pt x="5" y="15"/>
                    <a:pt x="12" y="15"/>
                  </a:cubicBezTo>
                  <a:cubicBezTo>
                    <a:pt x="20" y="15"/>
                    <a:pt x="26" y="12"/>
                    <a:pt x="28" y="8"/>
                  </a:cubicBezTo>
                  <a:close/>
                </a:path>
              </a:pathLst>
            </a:custGeom>
            <a:grpFill/>
            <a:ln>
              <a:noFill/>
            </a:ln>
          </p:spPr>
          <p:txBody>
            <a:bodyPr anchor="ctr"/>
            <a:lstStyle/>
            <a:p>
              <a:pPr algn="ctr"/>
              <a:endParaRPr b="1">
                <a:solidFill>
                  <a:schemeClr val="accent1">
                    <a:lumMod val="50000"/>
                  </a:schemeClr>
                </a:solidFill>
              </a:endParaRPr>
            </a:p>
          </p:txBody>
        </p:sp>
        <p:sp>
          <p:nvSpPr>
            <p:cNvPr id="38" name="îšľïḑê"/>
            <p:cNvSpPr/>
            <p:nvPr userDrawn="1"/>
          </p:nvSpPr>
          <p:spPr bwMode="auto">
            <a:xfrm>
              <a:off x="4223347" y="1595892"/>
              <a:ext cx="101834" cy="55546"/>
            </a:xfrm>
            <a:custGeom>
              <a:avLst/>
              <a:gdLst>
                <a:gd name="T0" fmla="*/ 27 w 28"/>
                <a:gd name="T1" fmla="*/ 8 h 15"/>
                <a:gd name="T2" fmla="*/ 16 w 28"/>
                <a:gd name="T3" fmla="*/ 0 h 15"/>
                <a:gd name="T4" fmla="*/ 1 w 28"/>
                <a:gd name="T5" fmla="*/ 8 h 15"/>
                <a:gd name="T6" fmla="*/ 12 w 28"/>
                <a:gd name="T7" fmla="*/ 15 h 15"/>
                <a:gd name="T8" fmla="*/ 27 w 28"/>
                <a:gd name="T9" fmla="*/ 8 h 15"/>
              </a:gdLst>
              <a:ahLst/>
              <a:cxnLst>
                <a:cxn ang="0">
                  <a:pos x="T0" y="T1"/>
                </a:cxn>
                <a:cxn ang="0">
                  <a:pos x="T2" y="T3"/>
                </a:cxn>
                <a:cxn ang="0">
                  <a:pos x="T4" y="T5"/>
                </a:cxn>
                <a:cxn ang="0">
                  <a:pos x="T6" y="T7"/>
                </a:cxn>
                <a:cxn ang="0">
                  <a:pos x="T8" y="T9"/>
                </a:cxn>
              </a:cxnLst>
              <a:rect l="0" t="0" r="r" b="b"/>
              <a:pathLst>
                <a:path w="28" h="15">
                  <a:moveTo>
                    <a:pt x="27" y="8"/>
                  </a:moveTo>
                  <a:cubicBezTo>
                    <a:pt x="28" y="4"/>
                    <a:pt x="23" y="0"/>
                    <a:pt x="16" y="0"/>
                  </a:cubicBezTo>
                  <a:cubicBezTo>
                    <a:pt x="9" y="0"/>
                    <a:pt x="2" y="4"/>
                    <a:pt x="1" y="8"/>
                  </a:cubicBezTo>
                  <a:cubicBezTo>
                    <a:pt x="0" y="12"/>
                    <a:pt x="5" y="15"/>
                    <a:pt x="12" y="15"/>
                  </a:cubicBezTo>
                  <a:cubicBezTo>
                    <a:pt x="19" y="15"/>
                    <a:pt x="26" y="12"/>
                    <a:pt x="27" y="8"/>
                  </a:cubicBezTo>
                  <a:close/>
                </a:path>
              </a:pathLst>
            </a:custGeom>
            <a:grpFill/>
            <a:ln>
              <a:noFill/>
            </a:ln>
          </p:spPr>
          <p:txBody>
            <a:bodyPr anchor="ctr"/>
            <a:lstStyle/>
            <a:p>
              <a:pPr algn="ctr"/>
              <a:endParaRPr b="1">
                <a:solidFill>
                  <a:schemeClr val="accent1">
                    <a:lumMod val="50000"/>
                  </a:schemeClr>
                </a:solidFill>
              </a:endParaRPr>
            </a:p>
          </p:txBody>
        </p:sp>
        <p:sp>
          <p:nvSpPr>
            <p:cNvPr id="39" name="îṡļïḓê"/>
            <p:cNvSpPr/>
            <p:nvPr userDrawn="1"/>
          </p:nvSpPr>
          <p:spPr bwMode="auto">
            <a:xfrm>
              <a:off x="4339067" y="1595892"/>
              <a:ext cx="106464" cy="55546"/>
            </a:xfrm>
            <a:custGeom>
              <a:avLst/>
              <a:gdLst>
                <a:gd name="T0" fmla="*/ 28 w 29"/>
                <a:gd name="T1" fmla="*/ 8 h 15"/>
                <a:gd name="T2" fmla="*/ 16 w 29"/>
                <a:gd name="T3" fmla="*/ 0 h 15"/>
                <a:gd name="T4" fmla="*/ 1 w 29"/>
                <a:gd name="T5" fmla="*/ 8 h 15"/>
                <a:gd name="T6" fmla="*/ 13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4"/>
                    <a:pt x="24" y="0"/>
                    <a:pt x="16" y="0"/>
                  </a:cubicBezTo>
                  <a:cubicBezTo>
                    <a:pt x="9" y="0"/>
                    <a:pt x="2" y="4"/>
                    <a:pt x="1" y="8"/>
                  </a:cubicBezTo>
                  <a:cubicBezTo>
                    <a:pt x="0" y="12"/>
                    <a:pt x="5" y="15"/>
                    <a:pt x="13" y="15"/>
                  </a:cubicBezTo>
                  <a:cubicBezTo>
                    <a:pt x="20" y="15"/>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40" name="işḻidé"/>
            <p:cNvSpPr/>
            <p:nvPr userDrawn="1"/>
          </p:nvSpPr>
          <p:spPr bwMode="auto">
            <a:xfrm>
              <a:off x="4459417" y="1595892"/>
              <a:ext cx="103378"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4"/>
                    <a:pt x="23" y="0"/>
                    <a:pt x="16" y="0"/>
                  </a:cubicBezTo>
                  <a:cubicBezTo>
                    <a:pt x="9" y="0"/>
                    <a:pt x="2" y="4"/>
                    <a:pt x="1" y="8"/>
                  </a:cubicBezTo>
                  <a:cubicBezTo>
                    <a:pt x="0" y="12"/>
                    <a:pt x="5" y="15"/>
                    <a:pt x="13" y="15"/>
                  </a:cubicBezTo>
                  <a:cubicBezTo>
                    <a:pt x="20" y="15"/>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41" name="i$ľïḑê"/>
            <p:cNvSpPr/>
            <p:nvPr userDrawn="1"/>
          </p:nvSpPr>
          <p:spPr bwMode="auto">
            <a:xfrm>
              <a:off x="4579767" y="1595892"/>
              <a:ext cx="103378" cy="55546"/>
            </a:xfrm>
            <a:custGeom>
              <a:avLst/>
              <a:gdLst>
                <a:gd name="T0" fmla="*/ 27 w 28"/>
                <a:gd name="T1" fmla="*/ 8 h 15"/>
                <a:gd name="T2" fmla="*/ 15 w 28"/>
                <a:gd name="T3" fmla="*/ 0 h 15"/>
                <a:gd name="T4" fmla="*/ 1 w 28"/>
                <a:gd name="T5" fmla="*/ 8 h 15"/>
                <a:gd name="T6" fmla="*/ 12 w 28"/>
                <a:gd name="T7" fmla="*/ 15 h 15"/>
                <a:gd name="T8" fmla="*/ 27 w 28"/>
                <a:gd name="T9" fmla="*/ 8 h 15"/>
              </a:gdLst>
              <a:ahLst/>
              <a:cxnLst>
                <a:cxn ang="0">
                  <a:pos x="T0" y="T1"/>
                </a:cxn>
                <a:cxn ang="0">
                  <a:pos x="T2" y="T3"/>
                </a:cxn>
                <a:cxn ang="0">
                  <a:pos x="T4" y="T5"/>
                </a:cxn>
                <a:cxn ang="0">
                  <a:pos x="T6" y="T7"/>
                </a:cxn>
                <a:cxn ang="0">
                  <a:pos x="T8" y="T9"/>
                </a:cxn>
              </a:cxnLst>
              <a:rect l="0" t="0" r="r" b="b"/>
              <a:pathLst>
                <a:path w="28" h="15">
                  <a:moveTo>
                    <a:pt x="27" y="8"/>
                  </a:moveTo>
                  <a:cubicBezTo>
                    <a:pt x="28" y="4"/>
                    <a:pt x="23" y="0"/>
                    <a:pt x="15" y="0"/>
                  </a:cubicBezTo>
                  <a:cubicBezTo>
                    <a:pt x="8" y="0"/>
                    <a:pt x="1" y="4"/>
                    <a:pt x="1" y="8"/>
                  </a:cubicBezTo>
                  <a:cubicBezTo>
                    <a:pt x="0" y="12"/>
                    <a:pt x="5" y="15"/>
                    <a:pt x="12" y="15"/>
                  </a:cubicBezTo>
                  <a:cubicBezTo>
                    <a:pt x="20" y="15"/>
                    <a:pt x="26" y="12"/>
                    <a:pt x="27" y="8"/>
                  </a:cubicBezTo>
                  <a:close/>
                </a:path>
              </a:pathLst>
            </a:custGeom>
            <a:grpFill/>
            <a:ln>
              <a:noFill/>
            </a:ln>
          </p:spPr>
          <p:txBody>
            <a:bodyPr anchor="ctr"/>
            <a:lstStyle/>
            <a:p>
              <a:pPr algn="ctr"/>
              <a:endParaRPr b="1">
                <a:solidFill>
                  <a:schemeClr val="accent1">
                    <a:lumMod val="50000"/>
                  </a:schemeClr>
                </a:solidFill>
              </a:endParaRPr>
            </a:p>
          </p:txBody>
        </p:sp>
        <p:sp>
          <p:nvSpPr>
            <p:cNvPr id="42" name="îSļíḓe"/>
            <p:cNvSpPr/>
            <p:nvPr userDrawn="1"/>
          </p:nvSpPr>
          <p:spPr bwMode="auto">
            <a:xfrm>
              <a:off x="4697031" y="1595892"/>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4"/>
                    <a:pt x="23" y="0"/>
                    <a:pt x="16" y="0"/>
                  </a:cubicBezTo>
                  <a:cubicBezTo>
                    <a:pt x="8" y="0"/>
                    <a:pt x="2" y="4"/>
                    <a:pt x="1" y="8"/>
                  </a:cubicBezTo>
                  <a:cubicBezTo>
                    <a:pt x="0" y="12"/>
                    <a:pt x="6" y="15"/>
                    <a:pt x="13" y="15"/>
                  </a:cubicBezTo>
                  <a:cubicBezTo>
                    <a:pt x="20" y="15"/>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43" name="íṩḻíḑê"/>
            <p:cNvSpPr/>
            <p:nvPr userDrawn="1"/>
          </p:nvSpPr>
          <p:spPr bwMode="auto">
            <a:xfrm>
              <a:off x="3839153" y="1665325"/>
              <a:ext cx="109550" cy="55546"/>
            </a:xfrm>
            <a:custGeom>
              <a:avLst/>
              <a:gdLst>
                <a:gd name="T0" fmla="*/ 29 w 30"/>
                <a:gd name="T1" fmla="*/ 8 h 15"/>
                <a:gd name="T2" fmla="*/ 18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8" y="0"/>
                  </a:cubicBezTo>
                  <a:cubicBezTo>
                    <a:pt x="10" y="0"/>
                    <a:pt x="3" y="3"/>
                    <a:pt x="2" y="8"/>
                  </a:cubicBezTo>
                  <a:cubicBezTo>
                    <a:pt x="0" y="12"/>
                    <a:pt x="5" y="15"/>
                    <a:pt x="13" y="15"/>
                  </a:cubicBezTo>
                  <a:cubicBezTo>
                    <a:pt x="20" y="15"/>
                    <a:pt x="27" y="12"/>
                    <a:pt x="29" y="8"/>
                  </a:cubicBezTo>
                  <a:close/>
                </a:path>
              </a:pathLst>
            </a:custGeom>
            <a:grpFill/>
            <a:ln>
              <a:noFill/>
            </a:ln>
          </p:spPr>
          <p:txBody>
            <a:bodyPr anchor="ctr"/>
            <a:lstStyle/>
            <a:p>
              <a:pPr algn="ctr"/>
              <a:endParaRPr b="1">
                <a:solidFill>
                  <a:schemeClr val="accent1">
                    <a:lumMod val="50000"/>
                  </a:schemeClr>
                </a:solidFill>
              </a:endParaRPr>
            </a:p>
          </p:txBody>
        </p:sp>
        <p:sp>
          <p:nvSpPr>
            <p:cNvPr id="44" name="iS1îďê"/>
            <p:cNvSpPr/>
            <p:nvPr userDrawn="1"/>
          </p:nvSpPr>
          <p:spPr bwMode="auto">
            <a:xfrm>
              <a:off x="3959502" y="1665325"/>
              <a:ext cx="109550" cy="55546"/>
            </a:xfrm>
            <a:custGeom>
              <a:avLst/>
              <a:gdLst>
                <a:gd name="T0" fmla="*/ 29 w 30"/>
                <a:gd name="T1" fmla="*/ 8 h 15"/>
                <a:gd name="T2" fmla="*/ 17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7" y="0"/>
                  </a:cubicBezTo>
                  <a:cubicBezTo>
                    <a:pt x="10" y="0"/>
                    <a:pt x="3" y="3"/>
                    <a:pt x="2" y="8"/>
                  </a:cubicBezTo>
                  <a:cubicBezTo>
                    <a:pt x="0" y="12"/>
                    <a:pt x="5" y="15"/>
                    <a:pt x="13" y="15"/>
                  </a:cubicBezTo>
                  <a:cubicBezTo>
                    <a:pt x="20" y="15"/>
                    <a:pt x="27" y="12"/>
                    <a:pt x="29" y="8"/>
                  </a:cubicBezTo>
                  <a:close/>
                </a:path>
              </a:pathLst>
            </a:custGeom>
            <a:grpFill/>
            <a:ln>
              <a:noFill/>
            </a:ln>
          </p:spPr>
          <p:txBody>
            <a:bodyPr anchor="ctr"/>
            <a:lstStyle/>
            <a:p>
              <a:pPr algn="ctr"/>
              <a:endParaRPr b="1">
                <a:solidFill>
                  <a:schemeClr val="accent1">
                    <a:lumMod val="50000"/>
                  </a:schemeClr>
                </a:solidFill>
              </a:endParaRPr>
            </a:p>
          </p:txBody>
        </p:sp>
        <p:sp>
          <p:nvSpPr>
            <p:cNvPr id="45" name="îṥľïḓê"/>
            <p:cNvSpPr/>
            <p:nvPr userDrawn="1"/>
          </p:nvSpPr>
          <p:spPr bwMode="auto">
            <a:xfrm>
              <a:off x="4079852" y="1665325"/>
              <a:ext cx="109550" cy="55546"/>
            </a:xfrm>
            <a:custGeom>
              <a:avLst/>
              <a:gdLst>
                <a:gd name="T0" fmla="*/ 29 w 30"/>
                <a:gd name="T1" fmla="*/ 8 h 15"/>
                <a:gd name="T2" fmla="*/ 17 w 30"/>
                <a:gd name="T3" fmla="*/ 0 h 15"/>
                <a:gd name="T4" fmla="*/ 2 w 30"/>
                <a:gd name="T5" fmla="*/ 8 h 15"/>
                <a:gd name="T6" fmla="*/ 13 w 30"/>
                <a:gd name="T7" fmla="*/ 15 h 15"/>
                <a:gd name="T8" fmla="*/ 29 w 30"/>
                <a:gd name="T9" fmla="*/ 8 h 15"/>
              </a:gdLst>
              <a:ahLst/>
              <a:cxnLst>
                <a:cxn ang="0">
                  <a:pos x="T0" y="T1"/>
                </a:cxn>
                <a:cxn ang="0">
                  <a:pos x="T2" y="T3"/>
                </a:cxn>
                <a:cxn ang="0">
                  <a:pos x="T4" y="T5"/>
                </a:cxn>
                <a:cxn ang="0">
                  <a:pos x="T6" y="T7"/>
                </a:cxn>
                <a:cxn ang="0">
                  <a:pos x="T8" y="T9"/>
                </a:cxn>
              </a:cxnLst>
              <a:rect l="0" t="0" r="r" b="b"/>
              <a:pathLst>
                <a:path w="30" h="15">
                  <a:moveTo>
                    <a:pt x="29" y="8"/>
                  </a:moveTo>
                  <a:cubicBezTo>
                    <a:pt x="30" y="3"/>
                    <a:pt x="25" y="0"/>
                    <a:pt x="17" y="0"/>
                  </a:cubicBezTo>
                  <a:cubicBezTo>
                    <a:pt x="10" y="0"/>
                    <a:pt x="3" y="3"/>
                    <a:pt x="2" y="8"/>
                  </a:cubicBezTo>
                  <a:cubicBezTo>
                    <a:pt x="0" y="12"/>
                    <a:pt x="6" y="15"/>
                    <a:pt x="13" y="15"/>
                  </a:cubicBezTo>
                  <a:cubicBezTo>
                    <a:pt x="20" y="15"/>
                    <a:pt x="27" y="12"/>
                    <a:pt x="29" y="8"/>
                  </a:cubicBezTo>
                  <a:close/>
                </a:path>
              </a:pathLst>
            </a:custGeom>
            <a:grpFill/>
            <a:ln>
              <a:noFill/>
            </a:ln>
          </p:spPr>
          <p:txBody>
            <a:bodyPr anchor="ctr"/>
            <a:lstStyle/>
            <a:p>
              <a:pPr algn="ctr"/>
              <a:endParaRPr b="1">
                <a:solidFill>
                  <a:schemeClr val="accent1">
                    <a:lumMod val="50000"/>
                  </a:schemeClr>
                </a:solidFill>
              </a:endParaRPr>
            </a:p>
          </p:txBody>
        </p:sp>
        <p:sp>
          <p:nvSpPr>
            <p:cNvPr id="46" name="íṣliḓé"/>
            <p:cNvSpPr/>
            <p:nvPr userDrawn="1"/>
          </p:nvSpPr>
          <p:spPr bwMode="auto">
            <a:xfrm>
              <a:off x="4204831" y="1665325"/>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3"/>
                    <a:pt x="24" y="0"/>
                    <a:pt x="16" y="0"/>
                  </a:cubicBezTo>
                  <a:cubicBezTo>
                    <a:pt x="9"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47" name="iŝlîḋé"/>
            <p:cNvSpPr/>
            <p:nvPr userDrawn="1"/>
          </p:nvSpPr>
          <p:spPr bwMode="auto">
            <a:xfrm>
              <a:off x="4325181" y="1665325"/>
              <a:ext cx="104920" cy="55546"/>
            </a:xfrm>
            <a:custGeom>
              <a:avLst/>
              <a:gdLst>
                <a:gd name="T0" fmla="*/ 28 w 29"/>
                <a:gd name="T1" fmla="*/ 8 h 15"/>
                <a:gd name="T2" fmla="*/ 16 w 29"/>
                <a:gd name="T3" fmla="*/ 0 h 15"/>
                <a:gd name="T4" fmla="*/ 1 w 29"/>
                <a:gd name="T5" fmla="*/ 8 h 15"/>
                <a:gd name="T6" fmla="*/ 12 w 29"/>
                <a:gd name="T7" fmla="*/ 15 h 15"/>
                <a:gd name="T8" fmla="*/ 28 w 29"/>
                <a:gd name="T9" fmla="*/ 8 h 15"/>
              </a:gdLst>
              <a:ahLst/>
              <a:cxnLst>
                <a:cxn ang="0">
                  <a:pos x="T0" y="T1"/>
                </a:cxn>
                <a:cxn ang="0">
                  <a:pos x="T2" y="T3"/>
                </a:cxn>
                <a:cxn ang="0">
                  <a:pos x="T4" y="T5"/>
                </a:cxn>
                <a:cxn ang="0">
                  <a:pos x="T6" y="T7"/>
                </a:cxn>
                <a:cxn ang="0">
                  <a:pos x="T8" y="T9"/>
                </a:cxn>
              </a:cxnLst>
              <a:rect l="0" t="0" r="r" b="b"/>
              <a:pathLst>
                <a:path w="29" h="15">
                  <a:moveTo>
                    <a:pt x="28" y="8"/>
                  </a:moveTo>
                  <a:cubicBezTo>
                    <a:pt x="29" y="3"/>
                    <a:pt x="23" y="0"/>
                    <a:pt x="16" y="0"/>
                  </a:cubicBezTo>
                  <a:cubicBezTo>
                    <a:pt x="9"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48" name="íṡḷîḋè"/>
            <p:cNvSpPr/>
            <p:nvPr userDrawn="1"/>
          </p:nvSpPr>
          <p:spPr bwMode="auto">
            <a:xfrm>
              <a:off x="4445531" y="1665325"/>
              <a:ext cx="101834" cy="55546"/>
            </a:xfrm>
            <a:custGeom>
              <a:avLst/>
              <a:gdLst>
                <a:gd name="T0" fmla="*/ 28 w 28"/>
                <a:gd name="T1" fmla="*/ 8 h 15"/>
                <a:gd name="T2" fmla="*/ 16 w 28"/>
                <a:gd name="T3" fmla="*/ 0 h 15"/>
                <a:gd name="T4" fmla="*/ 1 w 28"/>
                <a:gd name="T5" fmla="*/ 8 h 15"/>
                <a:gd name="T6" fmla="*/ 12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2" y="3"/>
                    <a:pt x="1" y="8"/>
                  </a:cubicBezTo>
                  <a:cubicBezTo>
                    <a:pt x="0" y="12"/>
                    <a:pt x="5" y="15"/>
                    <a:pt x="12" y="15"/>
                  </a:cubicBezTo>
                  <a:cubicBezTo>
                    <a:pt x="20" y="15"/>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49" name="ïŝľiďe"/>
            <p:cNvSpPr/>
            <p:nvPr userDrawn="1"/>
          </p:nvSpPr>
          <p:spPr bwMode="auto">
            <a:xfrm>
              <a:off x="4565881" y="1665325"/>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2" y="3"/>
                    <a:pt x="1" y="8"/>
                  </a:cubicBezTo>
                  <a:cubicBezTo>
                    <a:pt x="0" y="12"/>
                    <a:pt x="5" y="15"/>
                    <a:pt x="13" y="15"/>
                  </a:cubicBezTo>
                  <a:cubicBezTo>
                    <a:pt x="20" y="15"/>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50" name="îṥlîḋe"/>
            <p:cNvSpPr/>
            <p:nvPr userDrawn="1"/>
          </p:nvSpPr>
          <p:spPr bwMode="auto">
            <a:xfrm>
              <a:off x="4686231" y="1665325"/>
              <a:ext cx="101834" cy="55546"/>
            </a:xfrm>
            <a:custGeom>
              <a:avLst/>
              <a:gdLst>
                <a:gd name="T0" fmla="*/ 28 w 28"/>
                <a:gd name="T1" fmla="*/ 8 h 15"/>
                <a:gd name="T2" fmla="*/ 16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6" y="0"/>
                  </a:cubicBezTo>
                  <a:cubicBezTo>
                    <a:pt x="8" y="0"/>
                    <a:pt x="1" y="3"/>
                    <a:pt x="1" y="8"/>
                  </a:cubicBezTo>
                  <a:cubicBezTo>
                    <a:pt x="0" y="12"/>
                    <a:pt x="5" y="15"/>
                    <a:pt x="13" y="15"/>
                  </a:cubicBezTo>
                  <a:cubicBezTo>
                    <a:pt x="20" y="15"/>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51" name="íšlïďe"/>
            <p:cNvSpPr/>
            <p:nvPr userDrawn="1"/>
          </p:nvSpPr>
          <p:spPr bwMode="auto">
            <a:xfrm>
              <a:off x="4806581" y="1665325"/>
              <a:ext cx="101834" cy="55546"/>
            </a:xfrm>
            <a:custGeom>
              <a:avLst/>
              <a:gdLst>
                <a:gd name="T0" fmla="*/ 28 w 28"/>
                <a:gd name="T1" fmla="*/ 8 h 15"/>
                <a:gd name="T2" fmla="*/ 15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5" y="0"/>
                  </a:cubicBezTo>
                  <a:cubicBezTo>
                    <a:pt x="8" y="0"/>
                    <a:pt x="1" y="3"/>
                    <a:pt x="1" y="8"/>
                  </a:cubicBezTo>
                  <a:cubicBezTo>
                    <a:pt x="0" y="12"/>
                    <a:pt x="5" y="15"/>
                    <a:pt x="13" y="15"/>
                  </a:cubicBezTo>
                  <a:cubicBezTo>
                    <a:pt x="20" y="15"/>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52" name="ïśḷíḋê"/>
            <p:cNvSpPr/>
            <p:nvPr userDrawn="1"/>
          </p:nvSpPr>
          <p:spPr bwMode="auto">
            <a:xfrm>
              <a:off x="4926930" y="1665325"/>
              <a:ext cx="101834" cy="55546"/>
            </a:xfrm>
            <a:custGeom>
              <a:avLst/>
              <a:gdLst>
                <a:gd name="T0" fmla="*/ 28 w 28"/>
                <a:gd name="T1" fmla="*/ 8 h 15"/>
                <a:gd name="T2" fmla="*/ 15 w 28"/>
                <a:gd name="T3" fmla="*/ 0 h 15"/>
                <a:gd name="T4" fmla="*/ 1 w 28"/>
                <a:gd name="T5" fmla="*/ 8 h 15"/>
                <a:gd name="T6" fmla="*/ 13 w 28"/>
                <a:gd name="T7" fmla="*/ 15 h 15"/>
                <a:gd name="T8" fmla="*/ 28 w 28"/>
                <a:gd name="T9" fmla="*/ 8 h 15"/>
              </a:gdLst>
              <a:ahLst/>
              <a:cxnLst>
                <a:cxn ang="0">
                  <a:pos x="T0" y="T1"/>
                </a:cxn>
                <a:cxn ang="0">
                  <a:pos x="T2" y="T3"/>
                </a:cxn>
                <a:cxn ang="0">
                  <a:pos x="T4" y="T5"/>
                </a:cxn>
                <a:cxn ang="0">
                  <a:pos x="T6" y="T7"/>
                </a:cxn>
                <a:cxn ang="0">
                  <a:pos x="T8" y="T9"/>
                </a:cxn>
              </a:cxnLst>
              <a:rect l="0" t="0" r="r" b="b"/>
              <a:pathLst>
                <a:path w="28" h="15">
                  <a:moveTo>
                    <a:pt x="28" y="8"/>
                  </a:moveTo>
                  <a:cubicBezTo>
                    <a:pt x="28" y="3"/>
                    <a:pt x="23" y="0"/>
                    <a:pt x="15" y="0"/>
                  </a:cubicBezTo>
                  <a:cubicBezTo>
                    <a:pt x="8" y="0"/>
                    <a:pt x="1" y="3"/>
                    <a:pt x="1" y="8"/>
                  </a:cubicBezTo>
                  <a:cubicBezTo>
                    <a:pt x="0" y="12"/>
                    <a:pt x="6" y="15"/>
                    <a:pt x="13" y="15"/>
                  </a:cubicBezTo>
                  <a:cubicBezTo>
                    <a:pt x="21" y="15"/>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53" name="îṥḷîḋé"/>
            <p:cNvSpPr/>
            <p:nvPr userDrawn="1"/>
          </p:nvSpPr>
          <p:spPr bwMode="auto">
            <a:xfrm>
              <a:off x="3697202" y="1734757"/>
              <a:ext cx="109550" cy="58632"/>
            </a:xfrm>
            <a:custGeom>
              <a:avLst/>
              <a:gdLst>
                <a:gd name="T0" fmla="*/ 28 w 30"/>
                <a:gd name="T1" fmla="*/ 8 h 16"/>
                <a:gd name="T2" fmla="*/ 17 w 30"/>
                <a:gd name="T3" fmla="*/ 0 h 16"/>
                <a:gd name="T4" fmla="*/ 1 w 30"/>
                <a:gd name="T5" fmla="*/ 8 h 16"/>
                <a:gd name="T6" fmla="*/ 12 w 30"/>
                <a:gd name="T7" fmla="*/ 16 h 16"/>
                <a:gd name="T8" fmla="*/ 28 w 30"/>
                <a:gd name="T9" fmla="*/ 8 h 16"/>
              </a:gdLst>
              <a:ahLst/>
              <a:cxnLst>
                <a:cxn ang="0">
                  <a:pos x="T0" y="T1"/>
                </a:cxn>
                <a:cxn ang="0">
                  <a:pos x="T2" y="T3"/>
                </a:cxn>
                <a:cxn ang="0">
                  <a:pos x="T4" y="T5"/>
                </a:cxn>
                <a:cxn ang="0">
                  <a:pos x="T6" y="T7"/>
                </a:cxn>
                <a:cxn ang="0">
                  <a:pos x="T8" y="T9"/>
                </a:cxn>
              </a:cxnLst>
              <a:rect l="0" t="0" r="r" b="b"/>
              <a:pathLst>
                <a:path w="30" h="16">
                  <a:moveTo>
                    <a:pt x="28" y="8"/>
                  </a:moveTo>
                  <a:cubicBezTo>
                    <a:pt x="30" y="3"/>
                    <a:pt x="25" y="0"/>
                    <a:pt x="17" y="0"/>
                  </a:cubicBezTo>
                  <a:cubicBezTo>
                    <a:pt x="10" y="0"/>
                    <a:pt x="3" y="3"/>
                    <a:pt x="1" y="8"/>
                  </a:cubicBezTo>
                  <a:cubicBezTo>
                    <a:pt x="0" y="12"/>
                    <a:pt x="4" y="16"/>
                    <a:pt x="12" y="16"/>
                  </a:cubicBezTo>
                  <a:cubicBezTo>
                    <a:pt x="20" y="16"/>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54" name="i$liďe"/>
            <p:cNvSpPr/>
            <p:nvPr userDrawn="1"/>
          </p:nvSpPr>
          <p:spPr bwMode="auto">
            <a:xfrm>
              <a:off x="3817551" y="1734757"/>
              <a:ext cx="109550" cy="58632"/>
            </a:xfrm>
            <a:custGeom>
              <a:avLst/>
              <a:gdLst>
                <a:gd name="T0" fmla="*/ 29 w 30"/>
                <a:gd name="T1" fmla="*/ 8 h 16"/>
                <a:gd name="T2" fmla="*/ 18 w 30"/>
                <a:gd name="T3" fmla="*/ 0 h 16"/>
                <a:gd name="T4" fmla="*/ 1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5" y="0"/>
                    <a:pt x="18" y="0"/>
                  </a:cubicBezTo>
                  <a:cubicBezTo>
                    <a:pt x="10" y="0"/>
                    <a:pt x="3" y="3"/>
                    <a:pt x="1" y="8"/>
                  </a:cubicBezTo>
                  <a:cubicBezTo>
                    <a:pt x="0" y="12"/>
                    <a:pt x="5" y="16"/>
                    <a:pt x="13" y="16"/>
                  </a:cubicBezTo>
                  <a:cubicBezTo>
                    <a:pt x="20" y="16"/>
                    <a:pt x="27" y="12"/>
                    <a:pt x="29" y="8"/>
                  </a:cubicBezTo>
                  <a:close/>
                </a:path>
              </a:pathLst>
            </a:custGeom>
            <a:grpFill/>
            <a:ln>
              <a:noFill/>
            </a:ln>
          </p:spPr>
          <p:txBody>
            <a:bodyPr anchor="ctr"/>
            <a:lstStyle/>
            <a:p>
              <a:pPr algn="ctr"/>
              <a:endParaRPr b="1">
                <a:solidFill>
                  <a:schemeClr val="accent1">
                    <a:lumMod val="50000"/>
                  </a:schemeClr>
                </a:solidFill>
              </a:endParaRPr>
            </a:p>
          </p:txBody>
        </p:sp>
        <p:sp>
          <p:nvSpPr>
            <p:cNvPr id="55" name="íṩḷiḑe"/>
            <p:cNvSpPr/>
            <p:nvPr userDrawn="1"/>
          </p:nvSpPr>
          <p:spPr bwMode="auto">
            <a:xfrm>
              <a:off x="3940987" y="1734757"/>
              <a:ext cx="106464" cy="58632"/>
            </a:xfrm>
            <a:custGeom>
              <a:avLst/>
              <a:gdLst>
                <a:gd name="T0" fmla="*/ 28 w 29"/>
                <a:gd name="T1" fmla="*/ 8 h 16"/>
                <a:gd name="T2" fmla="*/ 17 w 29"/>
                <a:gd name="T3" fmla="*/ 0 h 16"/>
                <a:gd name="T4" fmla="*/ 1 w 29"/>
                <a:gd name="T5" fmla="*/ 8 h 16"/>
                <a:gd name="T6" fmla="*/ 12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7" y="0"/>
                  </a:cubicBezTo>
                  <a:cubicBezTo>
                    <a:pt x="9" y="0"/>
                    <a:pt x="2" y="3"/>
                    <a:pt x="1" y="8"/>
                  </a:cubicBezTo>
                  <a:cubicBezTo>
                    <a:pt x="0" y="12"/>
                    <a:pt x="5" y="16"/>
                    <a:pt x="12" y="16"/>
                  </a:cubicBezTo>
                  <a:cubicBezTo>
                    <a:pt x="20" y="16"/>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56" name="íṩļidè"/>
            <p:cNvSpPr/>
            <p:nvPr userDrawn="1"/>
          </p:nvSpPr>
          <p:spPr bwMode="auto">
            <a:xfrm>
              <a:off x="4062880" y="1734757"/>
              <a:ext cx="108006" cy="58632"/>
            </a:xfrm>
            <a:custGeom>
              <a:avLst/>
              <a:gdLst>
                <a:gd name="T0" fmla="*/ 28 w 30"/>
                <a:gd name="T1" fmla="*/ 8 h 16"/>
                <a:gd name="T2" fmla="*/ 17 w 30"/>
                <a:gd name="T3" fmla="*/ 0 h 16"/>
                <a:gd name="T4" fmla="*/ 1 w 30"/>
                <a:gd name="T5" fmla="*/ 8 h 16"/>
                <a:gd name="T6" fmla="*/ 13 w 30"/>
                <a:gd name="T7" fmla="*/ 16 h 16"/>
                <a:gd name="T8" fmla="*/ 28 w 30"/>
                <a:gd name="T9" fmla="*/ 8 h 16"/>
              </a:gdLst>
              <a:ahLst/>
              <a:cxnLst>
                <a:cxn ang="0">
                  <a:pos x="T0" y="T1"/>
                </a:cxn>
                <a:cxn ang="0">
                  <a:pos x="T2" y="T3"/>
                </a:cxn>
                <a:cxn ang="0">
                  <a:pos x="T4" y="T5"/>
                </a:cxn>
                <a:cxn ang="0">
                  <a:pos x="T6" y="T7"/>
                </a:cxn>
                <a:cxn ang="0">
                  <a:pos x="T8" y="T9"/>
                </a:cxn>
              </a:cxnLst>
              <a:rect l="0" t="0" r="r" b="b"/>
              <a:pathLst>
                <a:path w="30" h="16">
                  <a:moveTo>
                    <a:pt x="28" y="8"/>
                  </a:moveTo>
                  <a:cubicBezTo>
                    <a:pt x="30" y="3"/>
                    <a:pt x="25" y="0"/>
                    <a:pt x="17" y="0"/>
                  </a:cubicBezTo>
                  <a:cubicBezTo>
                    <a:pt x="10"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57" name="iṥľîḑe"/>
            <p:cNvSpPr/>
            <p:nvPr userDrawn="1"/>
          </p:nvSpPr>
          <p:spPr bwMode="auto">
            <a:xfrm>
              <a:off x="4183230" y="1734757"/>
              <a:ext cx="109550" cy="58632"/>
            </a:xfrm>
            <a:custGeom>
              <a:avLst/>
              <a:gdLst>
                <a:gd name="T0" fmla="*/ 29 w 30"/>
                <a:gd name="T1" fmla="*/ 8 h 16"/>
                <a:gd name="T2" fmla="*/ 17 w 30"/>
                <a:gd name="T3" fmla="*/ 0 h 16"/>
                <a:gd name="T4" fmla="*/ 2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5" y="0"/>
                    <a:pt x="17" y="0"/>
                  </a:cubicBezTo>
                  <a:cubicBezTo>
                    <a:pt x="10" y="0"/>
                    <a:pt x="3" y="3"/>
                    <a:pt x="2" y="8"/>
                  </a:cubicBezTo>
                  <a:cubicBezTo>
                    <a:pt x="0" y="12"/>
                    <a:pt x="6" y="16"/>
                    <a:pt x="13" y="16"/>
                  </a:cubicBezTo>
                  <a:cubicBezTo>
                    <a:pt x="21" y="16"/>
                    <a:pt x="28" y="12"/>
                    <a:pt x="29" y="8"/>
                  </a:cubicBezTo>
                  <a:close/>
                </a:path>
              </a:pathLst>
            </a:custGeom>
            <a:grpFill/>
            <a:ln>
              <a:noFill/>
            </a:ln>
          </p:spPr>
          <p:txBody>
            <a:bodyPr anchor="ctr"/>
            <a:lstStyle/>
            <a:p>
              <a:pPr algn="ctr"/>
              <a:endParaRPr b="1">
                <a:solidFill>
                  <a:schemeClr val="accent1">
                    <a:lumMod val="50000"/>
                  </a:schemeClr>
                </a:solidFill>
              </a:endParaRPr>
            </a:p>
          </p:txBody>
        </p:sp>
        <p:sp>
          <p:nvSpPr>
            <p:cNvPr id="58" name="îṥļîḍè"/>
            <p:cNvSpPr/>
            <p:nvPr userDrawn="1"/>
          </p:nvSpPr>
          <p:spPr bwMode="auto">
            <a:xfrm>
              <a:off x="4306666"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6" y="0"/>
                  </a:cubicBezTo>
                  <a:cubicBezTo>
                    <a:pt x="9"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59" name="íşlïḑe"/>
            <p:cNvSpPr/>
            <p:nvPr userDrawn="1"/>
          </p:nvSpPr>
          <p:spPr bwMode="auto">
            <a:xfrm>
              <a:off x="4427016" y="1734757"/>
              <a:ext cx="109550" cy="58632"/>
            </a:xfrm>
            <a:custGeom>
              <a:avLst/>
              <a:gdLst>
                <a:gd name="T0" fmla="*/ 29 w 30"/>
                <a:gd name="T1" fmla="*/ 8 h 16"/>
                <a:gd name="T2" fmla="*/ 17 w 30"/>
                <a:gd name="T3" fmla="*/ 0 h 16"/>
                <a:gd name="T4" fmla="*/ 1 w 30"/>
                <a:gd name="T5" fmla="*/ 8 h 16"/>
                <a:gd name="T6" fmla="*/ 13 w 30"/>
                <a:gd name="T7" fmla="*/ 16 h 16"/>
                <a:gd name="T8" fmla="*/ 29 w 30"/>
                <a:gd name="T9" fmla="*/ 8 h 16"/>
              </a:gdLst>
              <a:ahLst/>
              <a:cxnLst>
                <a:cxn ang="0">
                  <a:pos x="T0" y="T1"/>
                </a:cxn>
                <a:cxn ang="0">
                  <a:pos x="T2" y="T3"/>
                </a:cxn>
                <a:cxn ang="0">
                  <a:pos x="T4" y="T5"/>
                </a:cxn>
                <a:cxn ang="0">
                  <a:pos x="T6" y="T7"/>
                </a:cxn>
                <a:cxn ang="0">
                  <a:pos x="T8" y="T9"/>
                </a:cxn>
              </a:cxnLst>
              <a:rect l="0" t="0" r="r" b="b"/>
              <a:pathLst>
                <a:path w="30" h="16">
                  <a:moveTo>
                    <a:pt x="29" y="8"/>
                  </a:moveTo>
                  <a:cubicBezTo>
                    <a:pt x="30" y="3"/>
                    <a:pt x="24" y="0"/>
                    <a:pt x="17" y="0"/>
                  </a:cubicBezTo>
                  <a:cubicBezTo>
                    <a:pt x="9" y="0"/>
                    <a:pt x="2" y="3"/>
                    <a:pt x="1" y="8"/>
                  </a:cubicBezTo>
                  <a:cubicBezTo>
                    <a:pt x="0" y="12"/>
                    <a:pt x="6" y="16"/>
                    <a:pt x="13" y="16"/>
                  </a:cubicBezTo>
                  <a:cubicBezTo>
                    <a:pt x="21" y="16"/>
                    <a:pt x="28" y="12"/>
                    <a:pt x="29" y="8"/>
                  </a:cubicBezTo>
                  <a:close/>
                </a:path>
              </a:pathLst>
            </a:custGeom>
            <a:grpFill/>
            <a:ln>
              <a:noFill/>
            </a:ln>
          </p:spPr>
          <p:txBody>
            <a:bodyPr anchor="ctr"/>
            <a:lstStyle/>
            <a:p>
              <a:pPr algn="ctr"/>
              <a:endParaRPr b="1">
                <a:solidFill>
                  <a:schemeClr val="accent1">
                    <a:lumMod val="50000"/>
                  </a:schemeClr>
                </a:solidFill>
              </a:endParaRPr>
            </a:p>
          </p:txBody>
        </p:sp>
        <p:sp>
          <p:nvSpPr>
            <p:cNvPr id="60" name="ïṡḻíḍè"/>
            <p:cNvSpPr/>
            <p:nvPr userDrawn="1"/>
          </p:nvSpPr>
          <p:spPr bwMode="auto">
            <a:xfrm>
              <a:off x="4550451"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3" y="0"/>
                    <a:pt x="16" y="0"/>
                  </a:cubicBezTo>
                  <a:cubicBezTo>
                    <a:pt x="8" y="0"/>
                    <a:pt x="2" y="3"/>
                    <a:pt x="1" y="8"/>
                  </a:cubicBezTo>
                  <a:cubicBezTo>
                    <a:pt x="0" y="12"/>
                    <a:pt x="5" y="16"/>
                    <a:pt x="13" y="16"/>
                  </a:cubicBezTo>
                  <a:cubicBezTo>
                    <a:pt x="20" y="16"/>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61" name="íṧļîdé"/>
            <p:cNvSpPr/>
            <p:nvPr userDrawn="1"/>
          </p:nvSpPr>
          <p:spPr bwMode="auto">
            <a:xfrm>
              <a:off x="4670801" y="1734757"/>
              <a:ext cx="106464" cy="58632"/>
            </a:xfrm>
            <a:custGeom>
              <a:avLst/>
              <a:gdLst>
                <a:gd name="T0" fmla="*/ 28 w 29"/>
                <a:gd name="T1" fmla="*/ 8 h 16"/>
                <a:gd name="T2" fmla="*/ 16 w 29"/>
                <a:gd name="T3" fmla="*/ 0 h 16"/>
                <a:gd name="T4" fmla="*/ 1 w 29"/>
                <a:gd name="T5" fmla="*/ 8 h 16"/>
                <a:gd name="T6" fmla="*/ 13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9" y="3"/>
                    <a:pt x="24" y="0"/>
                    <a:pt x="16" y="0"/>
                  </a:cubicBezTo>
                  <a:cubicBezTo>
                    <a:pt x="9" y="0"/>
                    <a:pt x="2" y="3"/>
                    <a:pt x="1" y="8"/>
                  </a:cubicBezTo>
                  <a:cubicBezTo>
                    <a:pt x="0" y="12"/>
                    <a:pt x="6" y="16"/>
                    <a:pt x="13" y="16"/>
                  </a:cubicBezTo>
                  <a:cubicBezTo>
                    <a:pt x="21" y="16"/>
                    <a:pt x="28" y="12"/>
                    <a:pt x="28" y="8"/>
                  </a:cubicBezTo>
                  <a:close/>
                </a:path>
              </a:pathLst>
            </a:custGeom>
            <a:grpFill/>
            <a:ln>
              <a:noFill/>
            </a:ln>
          </p:spPr>
          <p:txBody>
            <a:bodyPr anchor="ctr"/>
            <a:lstStyle/>
            <a:p>
              <a:pPr algn="ctr"/>
              <a:endParaRPr b="1">
                <a:solidFill>
                  <a:schemeClr val="accent1">
                    <a:lumMod val="50000"/>
                  </a:schemeClr>
                </a:solidFill>
              </a:endParaRPr>
            </a:p>
          </p:txBody>
        </p:sp>
        <p:sp>
          <p:nvSpPr>
            <p:cNvPr id="62" name="iṥľiḍê"/>
            <p:cNvSpPr/>
            <p:nvPr userDrawn="1"/>
          </p:nvSpPr>
          <p:spPr bwMode="auto">
            <a:xfrm>
              <a:off x="4795779" y="1734757"/>
              <a:ext cx="101834" cy="58632"/>
            </a:xfrm>
            <a:custGeom>
              <a:avLst/>
              <a:gdLst>
                <a:gd name="T0" fmla="*/ 28 w 28"/>
                <a:gd name="T1" fmla="*/ 8 h 16"/>
                <a:gd name="T2" fmla="*/ 15 w 28"/>
                <a:gd name="T3" fmla="*/ 0 h 16"/>
                <a:gd name="T4" fmla="*/ 0 w 28"/>
                <a:gd name="T5" fmla="*/ 8 h 16"/>
                <a:gd name="T6" fmla="*/ 13 w 28"/>
                <a:gd name="T7" fmla="*/ 16 h 16"/>
                <a:gd name="T8" fmla="*/ 28 w 28"/>
                <a:gd name="T9" fmla="*/ 8 h 16"/>
              </a:gdLst>
              <a:ahLst/>
              <a:cxnLst>
                <a:cxn ang="0">
                  <a:pos x="T0" y="T1"/>
                </a:cxn>
                <a:cxn ang="0">
                  <a:pos x="T2" y="T3"/>
                </a:cxn>
                <a:cxn ang="0">
                  <a:pos x="T4" y="T5"/>
                </a:cxn>
                <a:cxn ang="0">
                  <a:pos x="T6" y="T7"/>
                </a:cxn>
                <a:cxn ang="0">
                  <a:pos x="T8" y="T9"/>
                </a:cxn>
              </a:cxnLst>
              <a:rect l="0" t="0" r="r" b="b"/>
              <a:pathLst>
                <a:path w="28" h="16">
                  <a:moveTo>
                    <a:pt x="28" y="8"/>
                  </a:moveTo>
                  <a:cubicBezTo>
                    <a:pt x="28" y="3"/>
                    <a:pt x="23" y="0"/>
                    <a:pt x="15" y="0"/>
                  </a:cubicBezTo>
                  <a:cubicBezTo>
                    <a:pt x="8" y="0"/>
                    <a:pt x="1" y="3"/>
                    <a:pt x="0" y="8"/>
                  </a:cubicBezTo>
                  <a:cubicBezTo>
                    <a:pt x="0" y="12"/>
                    <a:pt x="5" y="16"/>
                    <a:pt x="13" y="16"/>
                  </a:cubicBezTo>
                  <a:cubicBezTo>
                    <a:pt x="20" y="16"/>
                    <a:pt x="27" y="12"/>
                    <a:pt x="28" y="8"/>
                  </a:cubicBezTo>
                  <a:close/>
                </a:path>
              </a:pathLst>
            </a:custGeom>
            <a:grpFill/>
            <a:ln>
              <a:noFill/>
            </a:ln>
          </p:spPr>
          <p:txBody>
            <a:bodyPr anchor="ctr"/>
            <a:lstStyle/>
            <a:p>
              <a:pPr algn="ctr"/>
              <a:endParaRPr b="1">
                <a:solidFill>
                  <a:schemeClr val="accent1">
                    <a:lumMod val="50000"/>
                  </a:schemeClr>
                </a:solidFill>
              </a:endParaRPr>
            </a:p>
          </p:txBody>
        </p:sp>
        <p:sp>
          <p:nvSpPr>
            <p:cNvPr id="63" name="iṡļiḍè"/>
            <p:cNvSpPr/>
            <p:nvPr userDrawn="1"/>
          </p:nvSpPr>
          <p:spPr bwMode="auto">
            <a:xfrm>
              <a:off x="3919386" y="1804190"/>
              <a:ext cx="109550" cy="61718"/>
            </a:xfrm>
            <a:custGeom>
              <a:avLst/>
              <a:gdLst>
                <a:gd name="T0" fmla="*/ 28 w 30"/>
                <a:gd name="T1" fmla="*/ 9 h 17"/>
                <a:gd name="T2" fmla="*/ 17 w 30"/>
                <a:gd name="T3" fmla="*/ 0 h 17"/>
                <a:gd name="T4" fmla="*/ 1 w 30"/>
                <a:gd name="T5" fmla="*/ 9 h 17"/>
                <a:gd name="T6" fmla="*/ 12 w 30"/>
                <a:gd name="T7" fmla="*/ 17 h 17"/>
                <a:gd name="T8" fmla="*/ 28 w 30"/>
                <a:gd name="T9" fmla="*/ 9 h 17"/>
              </a:gdLst>
              <a:ahLst/>
              <a:cxnLst>
                <a:cxn ang="0">
                  <a:pos x="T0" y="T1"/>
                </a:cxn>
                <a:cxn ang="0">
                  <a:pos x="T2" y="T3"/>
                </a:cxn>
                <a:cxn ang="0">
                  <a:pos x="T4" y="T5"/>
                </a:cxn>
                <a:cxn ang="0">
                  <a:pos x="T6" y="T7"/>
                </a:cxn>
                <a:cxn ang="0">
                  <a:pos x="T8" y="T9"/>
                </a:cxn>
              </a:cxnLst>
              <a:rect l="0" t="0" r="r" b="b"/>
              <a:pathLst>
                <a:path w="30" h="17">
                  <a:moveTo>
                    <a:pt x="28" y="9"/>
                  </a:moveTo>
                  <a:cubicBezTo>
                    <a:pt x="30" y="4"/>
                    <a:pt x="25" y="0"/>
                    <a:pt x="17" y="0"/>
                  </a:cubicBezTo>
                  <a:cubicBezTo>
                    <a:pt x="9" y="0"/>
                    <a:pt x="2" y="4"/>
                    <a:pt x="1" y="9"/>
                  </a:cubicBezTo>
                  <a:cubicBezTo>
                    <a:pt x="0" y="13"/>
                    <a:pt x="5" y="17"/>
                    <a:pt x="12" y="17"/>
                  </a:cubicBezTo>
                  <a:cubicBezTo>
                    <a:pt x="20" y="17"/>
                    <a:pt x="27" y="13"/>
                    <a:pt x="28" y="9"/>
                  </a:cubicBezTo>
                  <a:close/>
                </a:path>
              </a:pathLst>
            </a:custGeom>
            <a:grpFill/>
            <a:ln>
              <a:noFill/>
            </a:ln>
          </p:spPr>
          <p:txBody>
            <a:bodyPr anchor="ctr"/>
            <a:lstStyle/>
            <a:p>
              <a:pPr algn="ctr"/>
              <a:endParaRPr b="1">
                <a:solidFill>
                  <a:schemeClr val="accent1">
                    <a:lumMod val="50000"/>
                  </a:schemeClr>
                </a:solidFill>
              </a:endParaRPr>
            </a:p>
          </p:txBody>
        </p:sp>
        <p:sp>
          <p:nvSpPr>
            <p:cNvPr id="64" name="íṧ1íḑé"/>
            <p:cNvSpPr/>
            <p:nvPr userDrawn="1"/>
          </p:nvSpPr>
          <p:spPr bwMode="auto">
            <a:xfrm>
              <a:off x="4039736" y="1804190"/>
              <a:ext cx="109550" cy="61718"/>
            </a:xfrm>
            <a:custGeom>
              <a:avLst/>
              <a:gdLst>
                <a:gd name="T0" fmla="*/ 29 w 30"/>
                <a:gd name="T1" fmla="*/ 9 h 17"/>
                <a:gd name="T2" fmla="*/ 18 w 30"/>
                <a:gd name="T3" fmla="*/ 0 h 17"/>
                <a:gd name="T4" fmla="*/ 2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8" y="0"/>
                  </a:cubicBezTo>
                  <a:cubicBezTo>
                    <a:pt x="10" y="0"/>
                    <a:pt x="3" y="4"/>
                    <a:pt x="2" y="9"/>
                  </a:cubicBezTo>
                  <a:cubicBezTo>
                    <a:pt x="0" y="13"/>
                    <a:pt x="6" y="17"/>
                    <a:pt x="13" y="17"/>
                  </a:cubicBezTo>
                  <a:cubicBezTo>
                    <a:pt x="21" y="17"/>
                    <a:pt x="28" y="13"/>
                    <a:pt x="29" y="9"/>
                  </a:cubicBezTo>
                  <a:close/>
                </a:path>
              </a:pathLst>
            </a:custGeom>
            <a:grpFill/>
            <a:ln>
              <a:noFill/>
            </a:ln>
          </p:spPr>
          <p:txBody>
            <a:bodyPr anchor="ctr"/>
            <a:lstStyle/>
            <a:p>
              <a:pPr algn="ctr"/>
              <a:endParaRPr b="1">
                <a:solidFill>
                  <a:schemeClr val="accent1">
                    <a:lumMod val="50000"/>
                  </a:schemeClr>
                </a:solidFill>
              </a:endParaRPr>
            </a:p>
          </p:txBody>
        </p:sp>
        <p:sp>
          <p:nvSpPr>
            <p:cNvPr id="65" name="ïṩḻîḍê"/>
            <p:cNvSpPr/>
            <p:nvPr userDrawn="1"/>
          </p:nvSpPr>
          <p:spPr bwMode="auto">
            <a:xfrm>
              <a:off x="4164715" y="1804190"/>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3" y="4"/>
                    <a:pt x="1" y="9"/>
                  </a:cubicBezTo>
                  <a:cubicBezTo>
                    <a:pt x="0" y="13"/>
                    <a:pt x="5" y="17"/>
                    <a:pt x="13" y="17"/>
                  </a:cubicBezTo>
                  <a:cubicBezTo>
                    <a:pt x="21" y="17"/>
                    <a:pt x="28" y="13"/>
                    <a:pt x="29" y="9"/>
                  </a:cubicBezTo>
                  <a:close/>
                </a:path>
              </a:pathLst>
            </a:custGeom>
            <a:grpFill/>
            <a:ln>
              <a:noFill/>
            </a:ln>
          </p:spPr>
          <p:txBody>
            <a:bodyPr anchor="ctr"/>
            <a:lstStyle/>
            <a:p>
              <a:pPr algn="ctr"/>
              <a:endParaRPr b="1">
                <a:solidFill>
                  <a:schemeClr val="accent1">
                    <a:lumMod val="50000"/>
                  </a:schemeClr>
                </a:solidFill>
              </a:endParaRPr>
            </a:p>
          </p:txBody>
        </p:sp>
        <p:sp>
          <p:nvSpPr>
            <p:cNvPr id="66" name="íş1iḋê"/>
            <p:cNvSpPr/>
            <p:nvPr userDrawn="1"/>
          </p:nvSpPr>
          <p:spPr bwMode="auto">
            <a:xfrm>
              <a:off x="4288151" y="1804190"/>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4" y="0"/>
                    <a:pt x="17" y="0"/>
                  </a:cubicBezTo>
                  <a:cubicBezTo>
                    <a:pt x="9"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b="1">
                <a:solidFill>
                  <a:schemeClr val="accent1">
                    <a:lumMod val="50000"/>
                  </a:schemeClr>
                </a:solidFill>
              </a:endParaRPr>
            </a:p>
          </p:txBody>
        </p:sp>
        <p:sp>
          <p:nvSpPr>
            <p:cNvPr id="67" name="íSľïḍê"/>
            <p:cNvSpPr/>
            <p:nvPr userDrawn="1"/>
          </p:nvSpPr>
          <p:spPr bwMode="auto">
            <a:xfrm>
              <a:off x="4413129" y="1804190"/>
              <a:ext cx="104920"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9" y="0"/>
                    <a:pt x="2" y="4"/>
                    <a:pt x="1" y="9"/>
                  </a:cubicBezTo>
                  <a:cubicBezTo>
                    <a:pt x="0" y="13"/>
                    <a:pt x="5" y="17"/>
                    <a:pt x="13" y="17"/>
                  </a:cubicBezTo>
                  <a:cubicBezTo>
                    <a:pt x="21" y="17"/>
                    <a:pt x="28" y="13"/>
                    <a:pt x="28" y="9"/>
                  </a:cubicBezTo>
                  <a:close/>
                </a:path>
              </a:pathLst>
            </a:custGeom>
            <a:grpFill/>
            <a:ln>
              <a:noFill/>
            </a:ln>
          </p:spPr>
          <p:txBody>
            <a:bodyPr anchor="ctr"/>
            <a:lstStyle/>
            <a:p>
              <a:pPr algn="ctr"/>
              <a:endParaRPr b="1">
                <a:solidFill>
                  <a:schemeClr val="accent1">
                    <a:lumMod val="50000"/>
                  </a:schemeClr>
                </a:solidFill>
              </a:endParaRPr>
            </a:p>
          </p:txBody>
        </p:sp>
        <p:sp>
          <p:nvSpPr>
            <p:cNvPr id="68" name="i$ļîḓe"/>
            <p:cNvSpPr/>
            <p:nvPr userDrawn="1"/>
          </p:nvSpPr>
          <p:spPr bwMode="auto">
            <a:xfrm>
              <a:off x="4536564" y="1804190"/>
              <a:ext cx="106464"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8" y="0"/>
                    <a:pt x="2" y="4"/>
                    <a:pt x="1" y="9"/>
                  </a:cubicBezTo>
                  <a:cubicBezTo>
                    <a:pt x="0" y="13"/>
                    <a:pt x="5" y="17"/>
                    <a:pt x="13" y="17"/>
                  </a:cubicBezTo>
                  <a:cubicBezTo>
                    <a:pt x="21" y="17"/>
                    <a:pt x="27" y="13"/>
                    <a:pt x="28" y="9"/>
                  </a:cubicBezTo>
                  <a:close/>
                </a:path>
              </a:pathLst>
            </a:custGeom>
            <a:grpFill/>
            <a:ln>
              <a:noFill/>
            </a:ln>
          </p:spPr>
          <p:txBody>
            <a:bodyPr anchor="ctr"/>
            <a:lstStyle/>
            <a:p>
              <a:pPr algn="ctr"/>
              <a:endParaRPr b="1">
                <a:solidFill>
                  <a:schemeClr val="accent1">
                    <a:lumMod val="50000"/>
                  </a:schemeClr>
                </a:solidFill>
              </a:endParaRPr>
            </a:p>
          </p:txBody>
        </p:sp>
        <p:sp>
          <p:nvSpPr>
            <p:cNvPr id="69" name="íṣḻîḓé"/>
            <p:cNvSpPr/>
            <p:nvPr userDrawn="1"/>
          </p:nvSpPr>
          <p:spPr bwMode="auto">
            <a:xfrm>
              <a:off x="4660000" y="1804190"/>
              <a:ext cx="106464" cy="61718"/>
            </a:xfrm>
            <a:custGeom>
              <a:avLst/>
              <a:gdLst>
                <a:gd name="T0" fmla="*/ 28 w 29"/>
                <a:gd name="T1" fmla="*/ 9 h 17"/>
                <a:gd name="T2" fmla="*/ 16 w 29"/>
                <a:gd name="T3" fmla="*/ 0 h 17"/>
                <a:gd name="T4" fmla="*/ 0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3" y="0"/>
                    <a:pt x="16" y="0"/>
                  </a:cubicBezTo>
                  <a:cubicBezTo>
                    <a:pt x="8" y="0"/>
                    <a:pt x="1" y="4"/>
                    <a:pt x="0" y="9"/>
                  </a:cubicBezTo>
                  <a:cubicBezTo>
                    <a:pt x="0" y="13"/>
                    <a:pt x="5" y="17"/>
                    <a:pt x="13" y="17"/>
                  </a:cubicBezTo>
                  <a:cubicBezTo>
                    <a:pt x="20" y="17"/>
                    <a:pt x="27" y="13"/>
                    <a:pt x="28" y="9"/>
                  </a:cubicBezTo>
                  <a:close/>
                </a:path>
              </a:pathLst>
            </a:custGeom>
            <a:grpFill/>
            <a:ln>
              <a:noFill/>
            </a:ln>
          </p:spPr>
          <p:txBody>
            <a:bodyPr anchor="ctr"/>
            <a:lstStyle/>
            <a:p>
              <a:pPr algn="ctr"/>
              <a:endParaRPr b="1">
                <a:solidFill>
                  <a:schemeClr val="accent1">
                    <a:lumMod val="50000"/>
                  </a:schemeClr>
                </a:solidFill>
              </a:endParaRPr>
            </a:p>
          </p:txBody>
        </p:sp>
        <p:sp>
          <p:nvSpPr>
            <p:cNvPr id="70" name="íS1ïḓé"/>
            <p:cNvSpPr/>
            <p:nvPr userDrawn="1"/>
          </p:nvSpPr>
          <p:spPr bwMode="auto">
            <a:xfrm>
              <a:off x="4780350" y="1804190"/>
              <a:ext cx="106464" cy="61718"/>
            </a:xfrm>
            <a:custGeom>
              <a:avLst/>
              <a:gdLst>
                <a:gd name="T0" fmla="*/ 29 w 29"/>
                <a:gd name="T1" fmla="*/ 9 h 17"/>
                <a:gd name="T2" fmla="*/ 16 w 29"/>
                <a:gd name="T3" fmla="*/ 0 h 17"/>
                <a:gd name="T4" fmla="*/ 1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4" y="0"/>
                    <a:pt x="16" y="0"/>
                  </a:cubicBezTo>
                  <a:cubicBezTo>
                    <a:pt x="9" y="0"/>
                    <a:pt x="2" y="4"/>
                    <a:pt x="1" y="9"/>
                  </a:cubicBezTo>
                  <a:cubicBezTo>
                    <a:pt x="0" y="13"/>
                    <a:pt x="6" y="17"/>
                    <a:pt x="14" y="17"/>
                  </a:cubicBezTo>
                  <a:cubicBezTo>
                    <a:pt x="21" y="17"/>
                    <a:pt x="28" y="13"/>
                    <a:pt x="29" y="9"/>
                  </a:cubicBezTo>
                  <a:close/>
                </a:path>
              </a:pathLst>
            </a:custGeom>
            <a:grpFill/>
            <a:ln>
              <a:noFill/>
            </a:ln>
          </p:spPr>
          <p:txBody>
            <a:bodyPr anchor="ctr"/>
            <a:lstStyle/>
            <a:p>
              <a:pPr algn="ctr"/>
              <a:endParaRPr b="1">
                <a:solidFill>
                  <a:schemeClr val="accent1">
                    <a:lumMod val="50000"/>
                  </a:schemeClr>
                </a:solidFill>
              </a:endParaRPr>
            </a:p>
          </p:txBody>
        </p:sp>
        <p:sp>
          <p:nvSpPr>
            <p:cNvPr id="71" name="ïŝ1îḓè"/>
            <p:cNvSpPr/>
            <p:nvPr userDrawn="1"/>
          </p:nvSpPr>
          <p:spPr bwMode="auto">
            <a:xfrm>
              <a:off x="4022764" y="1878251"/>
              <a:ext cx="108006"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0" y="17"/>
                    <a:pt x="28" y="13"/>
                    <a:pt x="29" y="9"/>
                  </a:cubicBezTo>
                  <a:close/>
                </a:path>
              </a:pathLst>
            </a:custGeom>
            <a:grpFill/>
            <a:ln>
              <a:noFill/>
            </a:ln>
          </p:spPr>
          <p:txBody>
            <a:bodyPr anchor="ctr"/>
            <a:lstStyle/>
            <a:p>
              <a:pPr algn="ctr"/>
              <a:endParaRPr b="1">
                <a:solidFill>
                  <a:schemeClr val="accent1">
                    <a:lumMod val="50000"/>
                  </a:schemeClr>
                </a:solidFill>
              </a:endParaRPr>
            </a:p>
          </p:txBody>
        </p:sp>
        <p:sp>
          <p:nvSpPr>
            <p:cNvPr id="72" name="îş1ïḓè"/>
            <p:cNvSpPr/>
            <p:nvPr userDrawn="1"/>
          </p:nvSpPr>
          <p:spPr bwMode="auto">
            <a:xfrm>
              <a:off x="4146199" y="1878251"/>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b="1">
                <a:solidFill>
                  <a:schemeClr val="accent1">
                    <a:lumMod val="50000"/>
                  </a:schemeClr>
                </a:solidFill>
              </a:endParaRPr>
            </a:p>
          </p:txBody>
        </p:sp>
        <p:sp>
          <p:nvSpPr>
            <p:cNvPr id="73" name="ïŝľíḋè"/>
            <p:cNvSpPr/>
            <p:nvPr userDrawn="1"/>
          </p:nvSpPr>
          <p:spPr bwMode="auto">
            <a:xfrm>
              <a:off x="4269635" y="1878251"/>
              <a:ext cx="109550" cy="61718"/>
            </a:xfrm>
            <a:custGeom>
              <a:avLst/>
              <a:gdLst>
                <a:gd name="T0" fmla="*/ 29 w 30"/>
                <a:gd name="T1" fmla="*/ 9 h 17"/>
                <a:gd name="T2" fmla="*/ 17 w 30"/>
                <a:gd name="T3" fmla="*/ 0 h 17"/>
                <a:gd name="T4" fmla="*/ 1 w 30"/>
                <a:gd name="T5" fmla="*/ 9 h 17"/>
                <a:gd name="T6" fmla="*/ 13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10"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b="1">
                <a:solidFill>
                  <a:schemeClr val="accent1">
                    <a:lumMod val="50000"/>
                  </a:schemeClr>
                </a:solidFill>
              </a:endParaRPr>
            </a:p>
          </p:txBody>
        </p:sp>
        <p:sp>
          <p:nvSpPr>
            <p:cNvPr id="74" name="iṡḷîdé"/>
            <p:cNvSpPr/>
            <p:nvPr userDrawn="1"/>
          </p:nvSpPr>
          <p:spPr bwMode="auto">
            <a:xfrm>
              <a:off x="4394613" y="1878251"/>
              <a:ext cx="109550" cy="61718"/>
            </a:xfrm>
            <a:custGeom>
              <a:avLst/>
              <a:gdLst>
                <a:gd name="T0" fmla="*/ 29 w 30"/>
                <a:gd name="T1" fmla="*/ 9 h 17"/>
                <a:gd name="T2" fmla="*/ 17 w 30"/>
                <a:gd name="T3" fmla="*/ 0 h 17"/>
                <a:gd name="T4" fmla="*/ 1 w 30"/>
                <a:gd name="T5" fmla="*/ 9 h 17"/>
                <a:gd name="T6" fmla="*/ 14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30" y="4"/>
                    <a:pt x="25" y="0"/>
                    <a:pt x="17" y="0"/>
                  </a:cubicBezTo>
                  <a:cubicBezTo>
                    <a:pt x="9" y="0"/>
                    <a:pt x="2" y="4"/>
                    <a:pt x="1" y="9"/>
                  </a:cubicBezTo>
                  <a:cubicBezTo>
                    <a:pt x="0" y="13"/>
                    <a:pt x="6" y="17"/>
                    <a:pt x="14" y="17"/>
                  </a:cubicBezTo>
                  <a:cubicBezTo>
                    <a:pt x="21" y="17"/>
                    <a:pt x="28" y="13"/>
                    <a:pt x="29" y="9"/>
                  </a:cubicBezTo>
                  <a:close/>
                </a:path>
              </a:pathLst>
            </a:custGeom>
            <a:grpFill/>
            <a:ln>
              <a:noFill/>
            </a:ln>
          </p:spPr>
          <p:txBody>
            <a:bodyPr anchor="ctr"/>
            <a:lstStyle/>
            <a:p>
              <a:pPr algn="ctr"/>
              <a:endParaRPr b="1">
                <a:solidFill>
                  <a:schemeClr val="accent1">
                    <a:lumMod val="50000"/>
                  </a:schemeClr>
                </a:solidFill>
              </a:endParaRPr>
            </a:p>
          </p:txBody>
        </p:sp>
        <p:sp>
          <p:nvSpPr>
            <p:cNvPr id="75" name="ïṧ1íḓè"/>
            <p:cNvSpPr/>
            <p:nvPr userDrawn="1"/>
          </p:nvSpPr>
          <p:spPr bwMode="auto">
            <a:xfrm>
              <a:off x="4522678" y="1878251"/>
              <a:ext cx="104920" cy="61718"/>
            </a:xfrm>
            <a:custGeom>
              <a:avLst/>
              <a:gdLst>
                <a:gd name="T0" fmla="*/ 28 w 29"/>
                <a:gd name="T1" fmla="*/ 9 h 17"/>
                <a:gd name="T2" fmla="*/ 16 w 29"/>
                <a:gd name="T3" fmla="*/ 0 h 17"/>
                <a:gd name="T4" fmla="*/ 1 w 29"/>
                <a:gd name="T5" fmla="*/ 9 h 17"/>
                <a:gd name="T6" fmla="*/ 13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9" y="4"/>
                    <a:pt x="24" y="0"/>
                    <a:pt x="16" y="0"/>
                  </a:cubicBezTo>
                  <a:cubicBezTo>
                    <a:pt x="8" y="0"/>
                    <a:pt x="2" y="4"/>
                    <a:pt x="1" y="9"/>
                  </a:cubicBezTo>
                  <a:cubicBezTo>
                    <a:pt x="0" y="13"/>
                    <a:pt x="5" y="17"/>
                    <a:pt x="13" y="17"/>
                  </a:cubicBezTo>
                  <a:cubicBezTo>
                    <a:pt x="21" y="17"/>
                    <a:pt x="28" y="13"/>
                    <a:pt x="28" y="9"/>
                  </a:cubicBezTo>
                  <a:close/>
                </a:path>
              </a:pathLst>
            </a:custGeom>
            <a:grpFill/>
            <a:ln>
              <a:noFill/>
            </a:ln>
          </p:spPr>
          <p:txBody>
            <a:bodyPr anchor="ctr"/>
            <a:lstStyle/>
            <a:p>
              <a:pPr algn="ctr"/>
              <a:endParaRPr b="1">
                <a:solidFill>
                  <a:schemeClr val="accent1">
                    <a:lumMod val="50000"/>
                  </a:schemeClr>
                </a:solidFill>
              </a:endParaRPr>
            </a:p>
          </p:txBody>
        </p:sp>
        <p:sp>
          <p:nvSpPr>
            <p:cNvPr id="76" name="îṩlîďé"/>
            <p:cNvSpPr/>
            <p:nvPr userDrawn="1"/>
          </p:nvSpPr>
          <p:spPr bwMode="auto">
            <a:xfrm>
              <a:off x="4646114" y="1878251"/>
              <a:ext cx="104920" cy="61718"/>
            </a:xfrm>
            <a:custGeom>
              <a:avLst/>
              <a:gdLst>
                <a:gd name="T0" fmla="*/ 29 w 29"/>
                <a:gd name="T1" fmla="*/ 9 h 17"/>
                <a:gd name="T2" fmla="*/ 16 w 29"/>
                <a:gd name="T3" fmla="*/ 0 h 17"/>
                <a:gd name="T4" fmla="*/ 1 w 29"/>
                <a:gd name="T5" fmla="*/ 9 h 17"/>
                <a:gd name="T6" fmla="*/ 13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4" y="0"/>
                    <a:pt x="16" y="0"/>
                  </a:cubicBezTo>
                  <a:cubicBezTo>
                    <a:pt x="8" y="0"/>
                    <a:pt x="2" y="4"/>
                    <a:pt x="1" y="9"/>
                  </a:cubicBezTo>
                  <a:cubicBezTo>
                    <a:pt x="0" y="13"/>
                    <a:pt x="5" y="17"/>
                    <a:pt x="13" y="17"/>
                  </a:cubicBezTo>
                  <a:cubicBezTo>
                    <a:pt x="21" y="17"/>
                    <a:pt x="28" y="13"/>
                    <a:pt x="29" y="9"/>
                  </a:cubicBezTo>
                  <a:close/>
                </a:path>
              </a:pathLst>
            </a:custGeom>
            <a:grpFill/>
            <a:ln>
              <a:noFill/>
            </a:ln>
          </p:spPr>
          <p:txBody>
            <a:bodyPr anchor="ctr"/>
            <a:lstStyle/>
            <a:p>
              <a:pPr algn="ctr"/>
              <a:endParaRPr b="1">
                <a:solidFill>
                  <a:schemeClr val="accent1">
                    <a:lumMod val="50000"/>
                  </a:schemeClr>
                </a:solidFill>
              </a:endParaRPr>
            </a:p>
          </p:txBody>
        </p:sp>
        <p:sp>
          <p:nvSpPr>
            <p:cNvPr id="77" name="îṡľiďê"/>
            <p:cNvSpPr/>
            <p:nvPr userDrawn="1"/>
          </p:nvSpPr>
          <p:spPr bwMode="auto">
            <a:xfrm>
              <a:off x="3999619" y="1953855"/>
              <a:ext cx="114178" cy="63261"/>
            </a:xfrm>
            <a:custGeom>
              <a:avLst/>
              <a:gdLst>
                <a:gd name="T0" fmla="*/ 29 w 31"/>
                <a:gd name="T1" fmla="*/ 8 h 17"/>
                <a:gd name="T2" fmla="*/ 18 w 31"/>
                <a:gd name="T3" fmla="*/ 0 h 17"/>
                <a:gd name="T4" fmla="*/ 1 w 31"/>
                <a:gd name="T5" fmla="*/ 8 h 17"/>
                <a:gd name="T6" fmla="*/ 13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31" y="4"/>
                    <a:pt x="25" y="0"/>
                    <a:pt x="18" y="0"/>
                  </a:cubicBezTo>
                  <a:cubicBezTo>
                    <a:pt x="10" y="0"/>
                    <a:pt x="2" y="4"/>
                    <a:pt x="1" y="8"/>
                  </a:cubicBezTo>
                  <a:cubicBezTo>
                    <a:pt x="0" y="13"/>
                    <a:pt x="5" y="17"/>
                    <a:pt x="13" y="17"/>
                  </a:cubicBezTo>
                  <a:cubicBezTo>
                    <a:pt x="21" y="17"/>
                    <a:pt x="28" y="13"/>
                    <a:pt x="29" y="8"/>
                  </a:cubicBezTo>
                  <a:close/>
                </a:path>
              </a:pathLst>
            </a:custGeom>
            <a:grpFill/>
            <a:ln>
              <a:noFill/>
            </a:ln>
          </p:spPr>
          <p:txBody>
            <a:bodyPr anchor="ctr"/>
            <a:lstStyle/>
            <a:p>
              <a:pPr algn="ctr"/>
              <a:endParaRPr b="1">
                <a:solidFill>
                  <a:schemeClr val="accent1">
                    <a:lumMod val="50000"/>
                  </a:schemeClr>
                </a:solidFill>
              </a:endParaRPr>
            </a:p>
          </p:txBody>
        </p:sp>
        <p:sp>
          <p:nvSpPr>
            <p:cNvPr id="78" name="iŝḻîḑe"/>
            <p:cNvSpPr/>
            <p:nvPr userDrawn="1"/>
          </p:nvSpPr>
          <p:spPr bwMode="auto">
            <a:xfrm>
              <a:off x="4124598" y="1953855"/>
              <a:ext cx="112636" cy="63261"/>
            </a:xfrm>
            <a:custGeom>
              <a:avLst/>
              <a:gdLst>
                <a:gd name="T0" fmla="*/ 30 w 31"/>
                <a:gd name="T1" fmla="*/ 8 h 17"/>
                <a:gd name="T2" fmla="*/ 18 w 31"/>
                <a:gd name="T3" fmla="*/ 0 h 17"/>
                <a:gd name="T4" fmla="*/ 2 w 31"/>
                <a:gd name="T5" fmla="*/ 8 h 17"/>
                <a:gd name="T6" fmla="*/ 14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8" y="0"/>
                  </a:cubicBezTo>
                  <a:cubicBezTo>
                    <a:pt x="10" y="0"/>
                    <a:pt x="3" y="4"/>
                    <a:pt x="2" y="8"/>
                  </a:cubicBezTo>
                  <a:cubicBezTo>
                    <a:pt x="0" y="13"/>
                    <a:pt x="6" y="17"/>
                    <a:pt x="14" y="17"/>
                  </a:cubicBezTo>
                  <a:cubicBezTo>
                    <a:pt x="21" y="17"/>
                    <a:pt x="29" y="13"/>
                    <a:pt x="30" y="8"/>
                  </a:cubicBezTo>
                  <a:close/>
                </a:path>
              </a:pathLst>
            </a:custGeom>
            <a:grpFill/>
            <a:ln>
              <a:noFill/>
            </a:ln>
          </p:spPr>
          <p:txBody>
            <a:bodyPr anchor="ctr"/>
            <a:lstStyle/>
            <a:p>
              <a:pPr algn="ctr"/>
              <a:endParaRPr b="1">
                <a:solidFill>
                  <a:schemeClr val="accent1">
                    <a:lumMod val="50000"/>
                  </a:schemeClr>
                </a:solidFill>
              </a:endParaRPr>
            </a:p>
          </p:txBody>
        </p:sp>
        <p:sp>
          <p:nvSpPr>
            <p:cNvPr id="79" name="iSḷïďè"/>
            <p:cNvSpPr/>
            <p:nvPr userDrawn="1"/>
          </p:nvSpPr>
          <p:spPr bwMode="auto">
            <a:xfrm>
              <a:off x="4252662" y="1953855"/>
              <a:ext cx="112636" cy="63261"/>
            </a:xfrm>
            <a:custGeom>
              <a:avLst/>
              <a:gdLst>
                <a:gd name="T0" fmla="*/ 29 w 31"/>
                <a:gd name="T1" fmla="*/ 8 h 17"/>
                <a:gd name="T2" fmla="*/ 17 w 31"/>
                <a:gd name="T3" fmla="*/ 0 h 17"/>
                <a:gd name="T4" fmla="*/ 1 w 31"/>
                <a:gd name="T5" fmla="*/ 8 h 17"/>
                <a:gd name="T6" fmla="*/ 13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31" y="4"/>
                    <a:pt x="25" y="0"/>
                    <a:pt x="17" y="0"/>
                  </a:cubicBezTo>
                  <a:cubicBezTo>
                    <a:pt x="10" y="0"/>
                    <a:pt x="2" y="4"/>
                    <a:pt x="1" y="8"/>
                  </a:cubicBezTo>
                  <a:cubicBezTo>
                    <a:pt x="0" y="13"/>
                    <a:pt x="5" y="17"/>
                    <a:pt x="13" y="17"/>
                  </a:cubicBezTo>
                  <a:cubicBezTo>
                    <a:pt x="21" y="17"/>
                    <a:pt x="28" y="13"/>
                    <a:pt x="29" y="8"/>
                  </a:cubicBezTo>
                  <a:close/>
                </a:path>
              </a:pathLst>
            </a:custGeom>
            <a:grpFill/>
            <a:ln>
              <a:noFill/>
            </a:ln>
          </p:spPr>
          <p:txBody>
            <a:bodyPr anchor="ctr"/>
            <a:lstStyle/>
            <a:p>
              <a:pPr algn="ctr"/>
              <a:endParaRPr b="1">
                <a:solidFill>
                  <a:schemeClr val="accent1">
                    <a:lumMod val="50000"/>
                  </a:schemeClr>
                </a:solidFill>
              </a:endParaRPr>
            </a:p>
          </p:txBody>
        </p:sp>
        <p:sp>
          <p:nvSpPr>
            <p:cNvPr id="80" name="i$ļíḓê"/>
            <p:cNvSpPr/>
            <p:nvPr userDrawn="1"/>
          </p:nvSpPr>
          <p:spPr bwMode="auto">
            <a:xfrm>
              <a:off x="4106083" y="2031003"/>
              <a:ext cx="112636" cy="61718"/>
            </a:xfrm>
            <a:custGeom>
              <a:avLst/>
              <a:gdLst>
                <a:gd name="T0" fmla="*/ 30 w 31"/>
                <a:gd name="T1" fmla="*/ 9 h 17"/>
                <a:gd name="T2" fmla="*/ 18 w 31"/>
                <a:gd name="T3" fmla="*/ 0 h 17"/>
                <a:gd name="T4" fmla="*/ 1 w 31"/>
                <a:gd name="T5" fmla="*/ 9 h 17"/>
                <a:gd name="T6" fmla="*/ 13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5" y="0"/>
                    <a:pt x="18" y="0"/>
                  </a:cubicBezTo>
                  <a:cubicBezTo>
                    <a:pt x="10" y="0"/>
                    <a:pt x="2" y="4"/>
                    <a:pt x="1" y="9"/>
                  </a:cubicBezTo>
                  <a:cubicBezTo>
                    <a:pt x="0" y="13"/>
                    <a:pt x="5" y="17"/>
                    <a:pt x="13" y="17"/>
                  </a:cubicBezTo>
                  <a:cubicBezTo>
                    <a:pt x="21"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81" name="íslïdè"/>
            <p:cNvSpPr/>
            <p:nvPr userDrawn="1"/>
          </p:nvSpPr>
          <p:spPr bwMode="auto">
            <a:xfrm>
              <a:off x="4883728" y="1953855"/>
              <a:ext cx="109550" cy="63261"/>
            </a:xfrm>
            <a:custGeom>
              <a:avLst/>
              <a:gdLst>
                <a:gd name="T0" fmla="*/ 29 w 30"/>
                <a:gd name="T1" fmla="*/ 8 h 17"/>
                <a:gd name="T2" fmla="*/ 16 w 30"/>
                <a:gd name="T3" fmla="*/ 0 h 17"/>
                <a:gd name="T4" fmla="*/ 1 w 30"/>
                <a:gd name="T5" fmla="*/ 8 h 17"/>
                <a:gd name="T6" fmla="*/ 14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30" y="4"/>
                    <a:pt x="24" y="0"/>
                    <a:pt x="16" y="0"/>
                  </a:cubicBezTo>
                  <a:cubicBezTo>
                    <a:pt x="9" y="0"/>
                    <a:pt x="2" y="4"/>
                    <a:pt x="1" y="8"/>
                  </a:cubicBezTo>
                  <a:cubicBezTo>
                    <a:pt x="0" y="13"/>
                    <a:pt x="6" y="17"/>
                    <a:pt x="14" y="17"/>
                  </a:cubicBezTo>
                  <a:cubicBezTo>
                    <a:pt x="22" y="17"/>
                    <a:pt x="29" y="13"/>
                    <a:pt x="29" y="8"/>
                  </a:cubicBezTo>
                  <a:close/>
                </a:path>
              </a:pathLst>
            </a:custGeom>
            <a:grpFill/>
            <a:ln>
              <a:noFill/>
            </a:ln>
          </p:spPr>
          <p:txBody>
            <a:bodyPr anchor="ctr"/>
            <a:lstStyle/>
            <a:p>
              <a:pPr algn="ctr"/>
              <a:endParaRPr b="1">
                <a:solidFill>
                  <a:schemeClr val="accent1">
                    <a:lumMod val="50000"/>
                  </a:schemeClr>
                </a:solidFill>
              </a:endParaRPr>
            </a:p>
          </p:txBody>
        </p:sp>
        <p:sp>
          <p:nvSpPr>
            <p:cNvPr id="82" name="iṡḷîḑê"/>
            <p:cNvSpPr/>
            <p:nvPr userDrawn="1"/>
          </p:nvSpPr>
          <p:spPr bwMode="auto">
            <a:xfrm>
              <a:off x="5010250" y="1953855"/>
              <a:ext cx="106464" cy="63261"/>
            </a:xfrm>
            <a:custGeom>
              <a:avLst/>
              <a:gdLst>
                <a:gd name="T0" fmla="*/ 29 w 29"/>
                <a:gd name="T1" fmla="*/ 8 h 17"/>
                <a:gd name="T2" fmla="*/ 16 w 29"/>
                <a:gd name="T3" fmla="*/ 0 h 17"/>
                <a:gd name="T4" fmla="*/ 1 w 29"/>
                <a:gd name="T5" fmla="*/ 8 h 17"/>
                <a:gd name="T6" fmla="*/ 14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9" y="4"/>
                    <a:pt x="23" y="0"/>
                    <a:pt x="16" y="0"/>
                  </a:cubicBezTo>
                  <a:cubicBezTo>
                    <a:pt x="8" y="0"/>
                    <a:pt x="1" y="4"/>
                    <a:pt x="1" y="8"/>
                  </a:cubicBezTo>
                  <a:cubicBezTo>
                    <a:pt x="0" y="13"/>
                    <a:pt x="6" y="17"/>
                    <a:pt x="14" y="17"/>
                  </a:cubicBezTo>
                  <a:cubicBezTo>
                    <a:pt x="21" y="17"/>
                    <a:pt x="28" y="13"/>
                    <a:pt x="29" y="8"/>
                  </a:cubicBezTo>
                  <a:close/>
                </a:path>
              </a:pathLst>
            </a:custGeom>
            <a:grpFill/>
            <a:ln>
              <a:noFill/>
            </a:ln>
          </p:spPr>
          <p:txBody>
            <a:bodyPr anchor="ctr"/>
            <a:lstStyle/>
            <a:p>
              <a:pPr algn="ctr"/>
              <a:endParaRPr b="1">
                <a:solidFill>
                  <a:schemeClr val="accent1">
                    <a:lumMod val="50000"/>
                  </a:schemeClr>
                </a:solidFill>
              </a:endParaRPr>
            </a:p>
          </p:txBody>
        </p:sp>
        <p:sp>
          <p:nvSpPr>
            <p:cNvPr id="83" name="ïšļïḑè"/>
            <p:cNvSpPr/>
            <p:nvPr userDrawn="1"/>
          </p:nvSpPr>
          <p:spPr bwMode="auto">
            <a:xfrm>
              <a:off x="6525423" y="1953855"/>
              <a:ext cx="104920" cy="63261"/>
            </a:xfrm>
            <a:custGeom>
              <a:avLst/>
              <a:gdLst>
                <a:gd name="T0" fmla="*/ 28 w 29"/>
                <a:gd name="T1" fmla="*/ 8 h 17"/>
                <a:gd name="T2" fmla="*/ 13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3" y="0"/>
                  </a:cubicBezTo>
                  <a:cubicBezTo>
                    <a:pt x="6" y="0"/>
                    <a:pt x="0" y="4"/>
                    <a:pt x="0" y="8"/>
                  </a:cubicBezTo>
                  <a:cubicBezTo>
                    <a:pt x="1" y="13"/>
                    <a:pt x="8" y="17"/>
                    <a:pt x="15" y="17"/>
                  </a:cubicBezTo>
                  <a:cubicBezTo>
                    <a:pt x="23" y="17"/>
                    <a:pt x="29" y="13"/>
                    <a:pt x="28" y="8"/>
                  </a:cubicBezTo>
                  <a:close/>
                </a:path>
              </a:pathLst>
            </a:custGeom>
            <a:grpFill/>
            <a:ln>
              <a:noFill/>
            </a:ln>
          </p:spPr>
          <p:txBody>
            <a:bodyPr anchor="ctr"/>
            <a:lstStyle/>
            <a:p>
              <a:pPr algn="ctr"/>
              <a:endParaRPr b="1">
                <a:solidFill>
                  <a:schemeClr val="accent1">
                    <a:lumMod val="50000"/>
                  </a:schemeClr>
                </a:solidFill>
              </a:endParaRPr>
            </a:p>
          </p:txBody>
        </p:sp>
        <p:sp>
          <p:nvSpPr>
            <p:cNvPr id="84" name="ïś1ïḋé"/>
            <p:cNvSpPr/>
            <p:nvPr userDrawn="1"/>
          </p:nvSpPr>
          <p:spPr bwMode="auto">
            <a:xfrm>
              <a:off x="6533137" y="2031003"/>
              <a:ext cx="109550" cy="61718"/>
            </a:xfrm>
            <a:custGeom>
              <a:avLst/>
              <a:gdLst>
                <a:gd name="T0" fmla="*/ 29 w 30"/>
                <a:gd name="T1" fmla="*/ 9 h 17"/>
                <a:gd name="T2" fmla="*/ 14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2" y="0"/>
                    <a:pt x="14"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b="1">
                <a:solidFill>
                  <a:schemeClr val="accent1">
                    <a:lumMod val="50000"/>
                  </a:schemeClr>
                </a:solidFill>
              </a:endParaRPr>
            </a:p>
          </p:txBody>
        </p:sp>
        <p:sp>
          <p:nvSpPr>
            <p:cNvPr id="85" name="îšļïḑê"/>
            <p:cNvSpPr/>
            <p:nvPr userDrawn="1"/>
          </p:nvSpPr>
          <p:spPr bwMode="auto">
            <a:xfrm>
              <a:off x="6539309" y="2108150"/>
              <a:ext cx="109550" cy="64804"/>
            </a:xfrm>
            <a:custGeom>
              <a:avLst/>
              <a:gdLst>
                <a:gd name="T0" fmla="*/ 30 w 30"/>
                <a:gd name="T1" fmla="*/ 9 h 18"/>
                <a:gd name="T2" fmla="*/ 14 w 30"/>
                <a:gd name="T3" fmla="*/ 0 h 18"/>
                <a:gd name="T4" fmla="*/ 1 w 30"/>
                <a:gd name="T5" fmla="*/ 9 h 18"/>
                <a:gd name="T6" fmla="*/ 16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2" y="0"/>
                    <a:pt x="14" y="0"/>
                  </a:cubicBezTo>
                  <a:cubicBezTo>
                    <a:pt x="6" y="0"/>
                    <a:pt x="0" y="4"/>
                    <a:pt x="1" y="9"/>
                  </a:cubicBezTo>
                  <a:cubicBezTo>
                    <a:pt x="1" y="14"/>
                    <a:pt x="8" y="18"/>
                    <a:pt x="16" y="18"/>
                  </a:cubicBezTo>
                  <a:cubicBezTo>
                    <a:pt x="24" y="18"/>
                    <a:pt x="30" y="14"/>
                    <a:pt x="30" y="9"/>
                  </a:cubicBezTo>
                  <a:close/>
                </a:path>
              </a:pathLst>
            </a:custGeom>
            <a:grpFill/>
            <a:ln>
              <a:noFill/>
            </a:ln>
          </p:spPr>
          <p:txBody>
            <a:bodyPr anchor="ctr"/>
            <a:lstStyle/>
            <a:p>
              <a:pPr algn="ctr"/>
              <a:endParaRPr b="1">
                <a:solidFill>
                  <a:schemeClr val="accent1">
                    <a:lumMod val="50000"/>
                  </a:schemeClr>
                </a:solidFill>
              </a:endParaRPr>
            </a:p>
          </p:txBody>
        </p:sp>
        <p:sp>
          <p:nvSpPr>
            <p:cNvPr id="86" name="i$ļîďé"/>
            <p:cNvSpPr/>
            <p:nvPr userDrawn="1"/>
          </p:nvSpPr>
          <p:spPr bwMode="auto">
            <a:xfrm>
              <a:off x="6557824" y="2271702"/>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4" y="0"/>
                  </a:cubicBezTo>
                  <a:cubicBezTo>
                    <a:pt x="6" y="0"/>
                    <a:pt x="0" y="4"/>
                    <a:pt x="1" y="9"/>
                  </a:cubicBezTo>
                  <a:cubicBezTo>
                    <a:pt x="1" y="14"/>
                    <a:pt x="8" y="19"/>
                    <a:pt x="17" y="19"/>
                  </a:cubicBezTo>
                  <a:cubicBezTo>
                    <a:pt x="25" y="19"/>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87" name="íṡļîḍè"/>
            <p:cNvSpPr/>
            <p:nvPr userDrawn="1"/>
          </p:nvSpPr>
          <p:spPr bwMode="auto">
            <a:xfrm>
              <a:off x="6153572" y="2108150"/>
              <a:ext cx="109550" cy="64804"/>
            </a:xfrm>
            <a:custGeom>
              <a:avLst/>
              <a:gdLst>
                <a:gd name="T0" fmla="*/ 30 w 30"/>
                <a:gd name="T1" fmla="*/ 9 h 18"/>
                <a:gd name="T2" fmla="*/ 15 w 30"/>
                <a:gd name="T3" fmla="*/ 0 h 18"/>
                <a:gd name="T4" fmla="*/ 1 w 30"/>
                <a:gd name="T5" fmla="*/ 9 h 18"/>
                <a:gd name="T6" fmla="*/ 16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3" y="0"/>
                    <a:pt x="15" y="0"/>
                  </a:cubicBezTo>
                  <a:cubicBezTo>
                    <a:pt x="7" y="0"/>
                    <a:pt x="0" y="4"/>
                    <a:pt x="1" y="9"/>
                  </a:cubicBezTo>
                  <a:cubicBezTo>
                    <a:pt x="1" y="14"/>
                    <a:pt x="8" y="18"/>
                    <a:pt x="16" y="18"/>
                  </a:cubicBezTo>
                  <a:cubicBezTo>
                    <a:pt x="24" y="18"/>
                    <a:pt x="30" y="14"/>
                    <a:pt x="30" y="9"/>
                  </a:cubicBezTo>
                  <a:close/>
                </a:path>
              </a:pathLst>
            </a:custGeom>
            <a:grpFill/>
            <a:ln>
              <a:noFill/>
            </a:ln>
          </p:spPr>
          <p:txBody>
            <a:bodyPr anchor="ctr"/>
            <a:lstStyle/>
            <a:p>
              <a:pPr algn="ctr"/>
              <a:endParaRPr b="1">
                <a:solidFill>
                  <a:schemeClr val="accent1">
                    <a:lumMod val="50000"/>
                  </a:schemeClr>
                </a:solidFill>
              </a:endParaRPr>
            </a:p>
          </p:txBody>
        </p:sp>
        <p:sp>
          <p:nvSpPr>
            <p:cNvPr id="88" name="íṥľïḓe"/>
            <p:cNvSpPr/>
            <p:nvPr userDrawn="1"/>
          </p:nvSpPr>
          <p:spPr bwMode="auto">
            <a:xfrm>
              <a:off x="6284723" y="2108150"/>
              <a:ext cx="104920" cy="64804"/>
            </a:xfrm>
            <a:custGeom>
              <a:avLst/>
              <a:gdLst>
                <a:gd name="T0" fmla="*/ 29 w 29"/>
                <a:gd name="T1" fmla="*/ 9 h 18"/>
                <a:gd name="T2" fmla="*/ 14 w 29"/>
                <a:gd name="T3" fmla="*/ 0 h 18"/>
                <a:gd name="T4" fmla="*/ 0 w 29"/>
                <a:gd name="T5" fmla="*/ 9 h 18"/>
                <a:gd name="T6" fmla="*/ 15 w 29"/>
                <a:gd name="T7" fmla="*/ 18 h 18"/>
                <a:gd name="T8" fmla="*/ 29 w 29"/>
                <a:gd name="T9" fmla="*/ 9 h 18"/>
              </a:gdLst>
              <a:ahLst/>
              <a:cxnLst>
                <a:cxn ang="0">
                  <a:pos x="T0" y="T1"/>
                </a:cxn>
                <a:cxn ang="0">
                  <a:pos x="T2" y="T3"/>
                </a:cxn>
                <a:cxn ang="0">
                  <a:pos x="T4" y="T5"/>
                </a:cxn>
                <a:cxn ang="0">
                  <a:pos x="T6" y="T7"/>
                </a:cxn>
                <a:cxn ang="0">
                  <a:pos x="T8" y="T9"/>
                </a:cxn>
              </a:cxnLst>
              <a:rect l="0" t="0" r="r" b="b"/>
              <a:pathLst>
                <a:path w="29" h="18">
                  <a:moveTo>
                    <a:pt x="29" y="9"/>
                  </a:moveTo>
                  <a:cubicBezTo>
                    <a:pt x="29" y="4"/>
                    <a:pt x="22" y="0"/>
                    <a:pt x="14" y="0"/>
                  </a:cubicBezTo>
                  <a:cubicBezTo>
                    <a:pt x="6" y="0"/>
                    <a:pt x="0" y="4"/>
                    <a:pt x="0" y="9"/>
                  </a:cubicBezTo>
                  <a:cubicBezTo>
                    <a:pt x="0" y="14"/>
                    <a:pt x="7" y="18"/>
                    <a:pt x="15" y="18"/>
                  </a:cubicBezTo>
                  <a:cubicBezTo>
                    <a:pt x="23" y="18"/>
                    <a:pt x="29" y="14"/>
                    <a:pt x="29" y="9"/>
                  </a:cubicBezTo>
                  <a:close/>
                </a:path>
              </a:pathLst>
            </a:custGeom>
            <a:grpFill/>
            <a:ln>
              <a:noFill/>
            </a:ln>
          </p:spPr>
          <p:txBody>
            <a:bodyPr anchor="ctr"/>
            <a:lstStyle/>
            <a:p>
              <a:pPr algn="ctr"/>
              <a:endParaRPr b="1">
                <a:solidFill>
                  <a:schemeClr val="accent1">
                    <a:lumMod val="50000"/>
                  </a:schemeClr>
                </a:solidFill>
              </a:endParaRPr>
            </a:p>
          </p:txBody>
        </p:sp>
        <p:sp>
          <p:nvSpPr>
            <p:cNvPr id="89" name="ïsļiḑè"/>
            <p:cNvSpPr/>
            <p:nvPr userDrawn="1"/>
          </p:nvSpPr>
          <p:spPr bwMode="auto">
            <a:xfrm>
              <a:off x="6412787" y="2108150"/>
              <a:ext cx="108006" cy="64804"/>
            </a:xfrm>
            <a:custGeom>
              <a:avLst/>
              <a:gdLst>
                <a:gd name="T0" fmla="*/ 29 w 30"/>
                <a:gd name="T1" fmla="*/ 9 h 18"/>
                <a:gd name="T2" fmla="*/ 14 w 30"/>
                <a:gd name="T3" fmla="*/ 0 h 18"/>
                <a:gd name="T4" fmla="*/ 1 w 30"/>
                <a:gd name="T5" fmla="*/ 9 h 18"/>
                <a:gd name="T6" fmla="*/ 16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9" y="4"/>
                    <a:pt x="22" y="0"/>
                    <a:pt x="14" y="0"/>
                  </a:cubicBezTo>
                  <a:cubicBezTo>
                    <a:pt x="6" y="0"/>
                    <a:pt x="0" y="4"/>
                    <a:pt x="1" y="9"/>
                  </a:cubicBezTo>
                  <a:cubicBezTo>
                    <a:pt x="1" y="14"/>
                    <a:pt x="8" y="18"/>
                    <a:pt x="16" y="18"/>
                  </a:cubicBezTo>
                  <a:cubicBezTo>
                    <a:pt x="24" y="18"/>
                    <a:pt x="30" y="14"/>
                    <a:pt x="29" y="9"/>
                  </a:cubicBezTo>
                  <a:close/>
                </a:path>
              </a:pathLst>
            </a:custGeom>
            <a:grpFill/>
            <a:ln>
              <a:noFill/>
            </a:ln>
          </p:spPr>
          <p:txBody>
            <a:bodyPr anchor="ctr"/>
            <a:lstStyle/>
            <a:p>
              <a:pPr algn="ctr"/>
              <a:endParaRPr b="1">
                <a:solidFill>
                  <a:schemeClr val="accent1">
                    <a:lumMod val="50000"/>
                  </a:schemeClr>
                </a:solidFill>
              </a:endParaRPr>
            </a:p>
          </p:txBody>
        </p:sp>
        <p:sp>
          <p:nvSpPr>
            <p:cNvPr id="90" name="ïśḻîḋe"/>
            <p:cNvSpPr/>
            <p:nvPr userDrawn="1"/>
          </p:nvSpPr>
          <p:spPr bwMode="auto">
            <a:xfrm>
              <a:off x="6287809" y="2188383"/>
              <a:ext cx="109550" cy="69433"/>
            </a:xfrm>
            <a:custGeom>
              <a:avLst/>
              <a:gdLst>
                <a:gd name="T0" fmla="*/ 30 w 30"/>
                <a:gd name="T1" fmla="*/ 9 h 19"/>
                <a:gd name="T2" fmla="*/ 15 w 30"/>
                <a:gd name="T3" fmla="*/ 0 h 19"/>
                <a:gd name="T4" fmla="*/ 1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3" y="0"/>
                    <a:pt x="15" y="0"/>
                  </a:cubicBezTo>
                  <a:cubicBezTo>
                    <a:pt x="7" y="0"/>
                    <a:pt x="0" y="4"/>
                    <a:pt x="1" y="9"/>
                  </a:cubicBezTo>
                  <a:cubicBezTo>
                    <a:pt x="1" y="14"/>
                    <a:pt x="8" y="19"/>
                    <a:pt x="16" y="19"/>
                  </a:cubicBezTo>
                  <a:cubicBezTo>
                    <a:pt x="24" y="19"/>
                    <a:pt x="30" y="14"/>
                    <a:pt x="30" y="9"/>
                  </a:cubicBezTo>
                  <a:close/>
                </a:path>
              </a:pathLst>
            </a:custGeom>
            <a:grpFill/>
            <a:ln>
              <a:noFill/>
            </a:ln>
          </p:spPr>
          <p:txBody>
            <a:bodyPr anchor="ctr"/>
            <a:lstStyle/>
            <a:p>
              <a:pPr algn="ctr"/>
              <a:endParaRPr b="1">
                <a:solidFill>
                  <a:schemeClr val="accent1">
                    <a:lumMod val="50000"/>
                  </a:schemeClr>
                </a:solidFill>
              </a:endParaRPr>
            </a:p>
          </p:txBody>
        </p:sp>
        <p:sp>
          <p:nvSpPr>
            <p:cNvPr id="91" name="î$ḷïḑè"/>
            <p:cNvSpPr/>
            <p:nvPr userDrawn="1"/>
          </p:nvSpPr>
          <p:spPr bwMode="auto">
            <a:xfrm>
              <a:off x="6418959" y="2188383"/>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b="1">
                <a:solidFill>
                  <a:schemeClr val="accent1">
                    <a:lumMod val="50000"/>
                  </a:schemeClr>
                </a:solidFill>
              </a:endParaRPr>
            </a:p>
          </p:txBody>
        </p:sp>
        <p:sp>
          <p:nvSpPr>
            <p:cNvPr id="92" name="íṡḻïḍe"/>
            <p:cNvSpPr/>
            <p:nvPr userDrawn="1"/>
          </p:nvSpPr>
          <p:spPr bwMode="auto">
            <a:xfrm>
              <a:off x="6295524" y="2271702"/>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b="1">
                <a:solidFill>
                  <a:schemeClr val="accent1">
                    <a:lumMod val="50000"/>
                  </a:schemeClr>
                </a:solidFill>
              </a:endParaRPr>
            </a:p>
          </p:txBody>
        </p:sp>
        <p:sp>
          <p:nvSpPr>
            <p:cNvPr id="93" name="ï$ḻïḑê"/>
            <p:cNvSpPr/>
            <p:nvPr userDrawn="1"/>
          </p:nvSpPr>
          <p:spPr bwMode="auto">
            <a:xfrm>
              <a:off x="6426674" y="2271702"/>
              <a:ext cx="112636" cy="69433"/>
            </a:xfrm>
            <a:custGeom>
              <a:avLst/>
              <a:gdLst>
                <a:gd name="T0" fmla="*/ 30 w 31"/>
                <a:gd name="T1" fmla="*/ 9 h 19"/>
                <a:gd name="T2" fmla="*/ 14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2" y="0"/>
                    <a:pt x="14" y="0"/>
                  </a:cubicBezTo>
                  <a:cubicBezTo>
                    <a:pt x="6" y="0"/>
                    <a:pt x="0" y="4"/>
                    <a:pt x="0" y="9"/>
                  </a:cubicBezTo>
                  <a:cubicBezTo>
                    <a:pt x="1" y="14"/>
                    <a:pt x="8" y="19"/>
                    <a:pt x="16" y="19"/>
                  </a:cubicBezTo>
                  <a:cubicBezTo>
                    <a:pt x="24" y="19"/>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94" name="iŝ1îdé"/>
            <p:cNvSpPr/>
            <p:nvPr userDrawn="1"/>
          </p:nvSpPr>
          <p:spPr bwMode="auto">
            <a:xfrm>
              <a:off x="6298609" y="2356565"/>
              <a:ext cx="114178" cy="69433"/>
            </a:xfrm>
            <a:custGeom>
              <a:avLst/>
              <a:gdLst>
                <a:gd name="T0" fmla="*/ 31 w 31"/>
                <a:gd name="T1" fmla="*/ 9 h 19"/>
                <a:gd name="T2" fmla="*/ 15 w 31"/>
                <a:gd name="T3" fmla="*/ 0 h 19"/>
                <a:gd name="T4" fmla="*/ 1 w 31"/>
                <a:gd name="T5" fmla="*/ 9 h 19"/>
                <a:gd name="T6" fmla="*/ 17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7" y="0"/>
                    <a:pt x="0" y="4"/>
                    <a:pt x="1" y="9"/>
                  </a:cubicBezTo>
                  <a:cubicBezTo>
                    <a:pt x="1" y="15"/>
                    <a:pt x="8" y="19"/>
                    <a:pt x="17" y="19"/>
                  </a:cubicBezTo>
                  <a:cubicBezTo>
                    <a:pt x="25" y="19"/>
                    <a:pt x="31" y="15"/>
                    <a:pt x="31" y="9"/>
                  </a:cubicBezTo>
                  <a:close/>
                </a:path>
              </a:pathLst>
            </a:custGeom>
            <a:grpFill/>
            <a:ln>
              <a:noFill/>
            </a:ln>
          </p:spPr>
          <p:txBody>
            <a:bodyPr anchor="ctr"/>
            <a:lstStyle/>
            <a:p>
              <a:pPr algn="ctr"/>
              <a:endParaRPr b="1">
                <a:solidFill>
                  <a:schemeClr val="accent1">
                    <a:lumMod val="50000"/>
                  </a:schemeClr>
                </a:solidFill>
              </a:endParaRPr>
            </a:p>
          </p:txBody>
        </p:sp>
        <p:sp>
          <p:nvSpPr>
            <p:cNvPr id="95" name="iSļiḓé"/>
            <p:cNvSpPr/>
            <p:nvPr userDrawn="1"/>
          </p:nvSpPr>
          <p:spPr bwMode="auto">
            <a:xfrm>
              <a:off x="6434389" y="2356565"/>
              <a:ext cx="112636" cy="69433"/>
            </a:xfrm>
            <a:custGeom>
              <a:avLst/>
              <a:gdLst>
                <a:gd name="T0" fmla="*/ 31 w 31"/>
                <a:gd name="T1" fmla="*/ 9 h 19"/>
                <a:gd name="T2" fmla="*/ 15 w 31"/>
                <a:gd name="T3" fmla="*/ 0 h 19"/>
                <a:gd name="T4" fmla="*/ 1 w 31"/>
                <a:gd name="T5" fmla="*/ 9 h 19"/>
                <a:gd name="T6" fmla="*/ 16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6" y="0"/>
                    <a:pt x="0" y="4"/>
                    <a:pt x="1" y="9"/>
                  </a:cubicBezTo>
                  <a:cubicBezTo>
                    <a:pt x="1" y="15"/>
                    <a:pt x="8" y="19"/>
                    <a:pt x="16" y="19"/>
                  </a:cubicBezTo>
                  <a:cubicBezTo>
                    <a:pt x="25" y="19"/>
                    <a:pt x="31" y="15"/>
                    <a:pt x="31" y="9"/>
                  </a:cubicBezTo>
                  <a:close/>
                </a:path>
              </a:pathLst>
            </a:custGeom>
            <a:grpFill/>
            <a:ln>
              <a:noFill/>
            </a:ln>
          </p:spPr>
          <p:txBody>
            <a:bodyPr anchor="ctr"/>
            <a:lstStyle/>
            <a:p>
              <a:pPr algn="ctr"/>
              <a:endParaRPr b="1">
                <a:solidFill>
                  <a:schemeClr val="accent1">
                    <a:lumMod val="50000"/>
                  </a:schemeClr>
                </a:solidFill>
              </a:endParaRPr>
            </a:p>
          </p:txBody>
        </p:sp>
        <p:sp>
          <p:nvSpPr>
            <p:cNvPr id="96" name="ïš1íďe"/>
            <p:cNvSpPr/>
            <p:nvPr userDrawn="1"/>
          </p:nvSpPr>
          <p:spPr bwMode="auto">
            <a:xfrm>
              <a:off x="5886643" y="1878251"/>
              <a:ext cx="101834" cy="61718"/>
            </a:xfrm>
            <a:custGeom>
              <a:avLst/>
              <a:gdLst>
                <a:gd name="T0" fmla="*/ 28 w 28"/>
                <a:gd name="T1" fmla="*/ 9 h 17"/>
                <a:gd name="T2" fmla="*/ 14 w 28"/>
                <a:gd name="T3" fmla="*/ 0 h 17"/>
                <a:gd name="T4" fmla="*/ 0 w 28"/>
                <a:gd name="T5" fmla="*/ 9 h 17"/>
                <a:gd name="T6" fmla="*/ 14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6" y="17"/>
                    <a:pt x="14" y="17"/>
                  </a:cubicBezTo>
                  <a:cubicBezTo>
                    <a:pt x="22" y="17"/>
                    <a:pt x="28" y="13"/>
                    <a:pt x="28" y="9"/>
                  </a:cubicBezTo>
                  <a:close/>
                </a:path>
              </a:pathLst>
            </a:custGeom>
            <a:grpFill/>
            <a:ln>
              <a:noFill/>
            </a:ln>
          </p:spPr>
          <p:txBody>
            <a:bodyPr anchor="ctr"/>
            <a:lstStyle/>
            <a:p>
              <a:pPr algn="ctr"/>
              <a:endParaRPr b="1">
                <a:solidFill>
                  <a:schemeClr val="accent1">
                    <a:lumMod val="50000"/>
                  </a:schemeClr>
                </a:solidFill>
              </a:endParaRPr>
            </a:p>
          </p:txBody>
        </p:sp>
        <p:sp>
          <p:nvSpPr>
            <p:cNvPr id="97" name="îṡḻiḑè"/>
            <p:cNvSpPr/>
            <p:nvPr userDrawn="1"/>
          </p:nvSpPr>
          <p:spPr bwMode="auto">
            <a:xfrm>
              <a:off x="6010079" y="1878251"/>
              <a:ext cx="103378" cy="61718"/>
            </a:xfrm>
            <a:custGeom>
              <a:avLst/>
              <a:gdLst>
                <a:gd name="T0" fmla="*/ 28 w 28"/>
                <a:gd name="T1" fmla="*/ 9 h 17"/>
                <a:gd name="T2" fmla="*/ 14 w 28"/>
                <a:gd name="T3" fmla="*/ 0 h 17"/>
                <a:gd name="T4" fmla="*/ 0 w 28"/>
                <a:gd name="T5" fmla="*/ 9 h 17"/>
                <a:gd name="T6" fmla="*/ 14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6" y="17"/>
                    <a:pt x="14" y="17"/>
                  </a:cubicBezTo>
                  <a:cubicBezTo>
                    <a:pt x="22" y="17"/>
                    <a:pt x="28" y="13"/>
                    <a:pt x="28" y="9"/>
                  </a:cubicBezTo>
                  <a:close/>
                </a:path>
              </a:pathLst>
            </a:custGeom>
            <a:grpFill/>
            <a:ln>
              <a:noFill/>
            </a:ln>
          </p:spPr>
          <p:txBody>
            <a:bodyPr anchor="ctr"/>
            <a:lstStyle/>
            <a:p>
              <a:pPr algn="ctr"/>
              <a:endParaRPr b="1">
                <a:solidFill>
                  <a:schemeClr val="accent1">
                    <a:lumMod val="50000"/>
                  </a:schemeClr>
                </a:solidFill>
              </a:endParaRPr>
            </a:p>
          </p:txBody>
        </p:sp>
        <p:sp>
          <p:nvSpPr>
            <p:cNvPr id="98" name="iSḷíḋè"/>
            <p:cNvSpPr/>
            <p:nvPr userDrawn="1"/>
          </p:nvSpPr>
          <p:spPr bwMode="auto">
            <a:xfrm>
              <a:off x="6135057" y="1878251"/>
              <a:ext cx="101834" cy="61718"/>
            </a:xfrm>
            <a:custGeom>
              <a:avLst/>
              <a:gdLst>
                <a:gd name="T0" fmla="*/ 28 w 28"/>
                <a:gd name="T1" fmla="*/ 9 h 17"/>
                <a:gd name="T2" fmla="*/ 14 w 28"/>
                <a:gd name="T3" fmla="*/ 0 h 17"/>
                <a:gd name="T4" fmla="*/ 0 w 28"/>
                <a:gd name="T5" fmla="*/ 9 h 17"/>
                <a:gd name="T6" fmla="*/ 15 w 28"/>
                <a:gd name="T7" fmla="*/ 17 h 17"/>
                <a:gd name="T8" fmla="*/ 28 w 28"/>
                <a:gd name="T9" fmla="*/ 9 h 17"/>
              </a:gdLst>
              <a:ahLst/>
              <a:cxnLst>
                <a:cxn ang="0">
                  <a:pos x="T0" y="T1"/>
                </a:cxn>
                <a:cxn ang="0">
                  <a:pos x="T2" y="T3"/>
                </a:cxn>
                <a:cxn ang="0">
                  <a:pos x="T4" y="T5"/>
                </a:cxn>
                <a:cxn ang="0">
                  <a:pos x="T6" y="T7"/>
                </a:cxn>
                <a:cxn ang="0">
                  <a:pos x="T8" y="T9"/>
                </a:cxn>
              </a:cxnLst>
              <a:rect l="0" t="0" r="r" b="b"/>
              <a:pathLst>
                <a:path w="28" h="17">
                  <a:moveTo>
                    <a:pt x="28" y="9"/>
                  </a:moveTo>
                  <a:cubicBezTo>
                    <a:pt x="28" y="4"/>
                    <a:pt x="21" y="0"/>
                    <a:pt x="14" y="0"/>
                  </a:cubicBezTo>
                  <a:cubicBezTo>
                    <a:pt x="6" y="0"/>
                    <a:pt x="0" y="4"/>
                    <a:pt x="0" y="9"/>
                  </a:cubicBezTo>
                  <a:cubicBezTo>
                    <a:pt x="0" y="13"/>
                    <a:pt x="7" y="17"/>
                    <a:pt x="15" y="17"/>
                  </a:cubicBezTo>
                  <a:cubicBezTo>
                    <a:pt x="22" y="17"/>
                    <a:pt x="28" y="13"/>
                    <a:pt x="28" y="9"/>
                  </a:cubicBezTo>
                  <a:close/>
                </a:path>
              </a:pathLst>
            </a:custGeom>
            <a:grpFill/>
            <a:ln>
              <a:noFill/>
            </a:ln>
          </p:spPr>
          <p:txBody>
            <a:bodyPr anchor="ctr"/>
            <a:lstStyle/>
            <a:p>
              <a:pPr algn="ctr"/>
              <a:endParaRPr b="1">
                <a:solidFill>
                  <a:schemeClr val="accent1">
                    <a:lumMod val="50000"/>
                  </a:schemeClr>
                </a:solidFill>
              </a:endParaRPr>
            </a:p>
          </p:txBody>
        </p:sp>
        <p:sp>
          <p:nvSpPr>
            <p:cNvPr id="99" name="îşḷiḍé"/>
            <p:cNvSpPr/>
            <p:nvPr userDrawn="1"/>
          </p:nvSpPr>
          <p:spPr bwMode="auto">
            <a:xfrm>
              <a:off x="6258493" y="1878251"/>
              <a:ext cx="106464" cy="61718"/>
            </a:xfrm>
            <a:custGeom>
              <a:avLst/>
              <a:gdLst>
                <a:gd name="T0" fmla="*/ 28 w 29"/>
                <a:gd name="T1" fmla="*/ 9 h 17"/>
                <a:gd name="T2" fmla="*/ 14 w 29"/>
                <a:gd name="T3" fmla="*/ 0 h 17"/>
                <a:gd name="T4" fmla="*/ 0 w 29"/>
                <a:gd name="T5" fmla="*/ 9 h 17"/>
                <a:gd name="T6" fmla="*/ 15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4" y="0"/>
                  </a:cubicBezTo>
                  <a:cubicBezTo>
                    <a:pt x="6" y="0"/>
                    <a:pt x="0" y="4"/>
                    <a:pt x="0" y="9"/>
                  </a:cubicBezTo>
                  <a:cubicBezTo>
                    <a:pt x="1" y="13"/>
                    <a:pt x="7" y="17"/>
                    <a:pt x="15" y="17"/>
                  </a:cubicBezTo>
                  <a:cubicBezTo>
                    <a:pt x="23" y="17"/>
                    <a:pt x="29" y="13"/>
                    <a:pt x="28" y="9"/>
                  </a:cubicBezTo>
                  <a:close/>
                </a:path>
              </a:pathLst>
            </a:custGeom>
            <a:grpFill/>
            <a:ln>
              <a:noFill/>
            </a:ln>
          </p:spPr>
          <p:txBody>
            <a:bodyPr anchor="ctr"/>
            <a:lstStyle/>
            <a:p>
              <a:pPr algn="ctr"/>
              <a:endParaRPr b="1">
                <a:solidFill>
                  <a:schemeClr val="accent1">
                    <a:lumMod val="50000"/>
                  </a:schemeClr>
                </a:solidFill>
              </a:endParaRPr>
            </a:p>
          </p:txBody>
        </p:sp>
        <p:sp>
          <p:nvSpPr>
            <p:cNvPr id="100" name="is1iďé"/>
            <p:cNvSpPr/>
            <p:nvPr userDrawn="1"/>
          </p:nvSpPr>
          <p:spPr bwMode="auto">
            <a:xfrm>
              <a:off x="6383472" y="1878251"/>
              <a:ext cx="104920" cy="61718"/>
            </a:xfrm>
            <a:custGeom>
              <a:avLst/>
              <a:gdLst>
                <a:gd name="T0" fmla="*/ 28 w 29"/>
                <a:gd name="T1" fmla="*/ 9 h 17"/>
                <a:gd name="T2" fmla="*/ 14 w 29"/>
                <a:gd name="T3" fmla="*/ 0 h 17"/>
                <a:gd name="T4" fmla="*/ 0 w 29"/>
                <a:gd name="T5" fmla="*/ 9 h 17"/>
                <a:gd name="T6" fmla="*/ 15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4" y="0"/>
                  </a:cubicBezTo>
                  <a:cubicBezTo>
                    <a:pt x="6" y="0"/>
                    <a:pt x="0" y="4"/>
                    <a:pt x="0" y="9"/>
                  </a:cubicBezTo>
                  <a:cubicBezTo>
                    <a:pt x="1" y="13"/>
                    <a:pt x="7" y="17"/>
                    <a:pt x="15" y="17"/>
                  </a:cubicBezTo>
                  <a:cubicBezTo>
                    <a:pt x="23" y="17"/>
                    <a:pt x="29" y="13"/>
                    <a:pt x="28" y="9"/>
                  </a:cubicBezTo>
                  <a:close/>
                </a:path>
              </a:pathLst>
            </a:custGeom>
            <a:grpFill/>
            <a:ln>
              <a:noFill/>
            </a:ln>
          </p:spPr>
          <p:txBody>
            <a:bodyPr anchor="ctr"/>
            <a:lstStyle/>
            <a:p>
              <a:pPr algn="ctr"/>
              <a:endParaRPr b="1">
                <a:solidFill>
                  <a:schemeClr val="accent1">
                    <a:lumMod val="50000"/>
                  </a:schemeClr>
                </a:solidFill>
              </a:endParaRPr>
            </a:p>
          </p:txBody>
        </p:sp>
        <p:sp>
          <p:nvSpPr>
            <p:cNvPr id="101" name="îsļíďé"/>
            <p:cNvSpPr/>
            <p:nvPr userDrawn="1"/>
          </p:nvSpPr>
          <p:spPr bwMode="auto">
            <a:xfrm>
              <a:off x="5758578" y="1953855"/>
              <a:ext cx="106464" cy="63261"/>
            </a:xfrm>
            <a:prstGeom prst="ellipse">
              <a:avLst/>
            </a:prstGeom>
            <a:grpFill/>
            <a:ln>
              <a:noFill/>
            </a:ln>
          </p:spPr>
          <p:txBody>
            <a:bodyPr anchor="ctr"/>
            <a:lstStyle/>
            <a:p>
              <a:pPr algn="ctr"/>
              <a:endParaRPr b="1">
                <a:solidFill>
                  <a:schemeClr val="accent1">
                    <a:lumMod val="50000"/>
                  </a:schemeClr>
                </a:solidFill>
              </a:endParaRPr>
            </a:p>
          </p:txBody>
        </p:sp>
        <p:sp>
          <p:nvSpPr>
            <p:cNvPr id="102" name="iṥlîḋe"/>
            <p:cNvSpPr/>
            <p:nvPr userDrawn="1"/>
          </p:nvSpPr>
          <p:spPr bwMode="auto">
            <a:xfrm>
              <a:off x="5886643" y="1953855"/>
              <a:ext cx="101834" cy="63261"/>
            </a:xfrm>
            <a:prstGeom prst="ellipse">
              <a:avLst/>
            </a:prstGeom>
            <a:grpFill/>
            <a:ln>
              <a:noFill/>
            </a:ln>
          </p:spPr>
          <p:txBody>
            <a:bodyPr anchor="ctr"/>
            <a:lstStyle/>
            <a:p>
              <a:pPr algn="ctr"/>
              <a:endParaRPr b="1">
                <a:solidFill>
                  <a:schemeClr val="accent1">
                    <a:lumMod val="50000"/>
                  </a:schemeClr>
                </a:solidFill>
              </a:endParaRPr>
            </a:p>
          </p:txBody>
        </p:sp>
        <p:sp>
          <p:nvSpPr>
            <p:cNvPr id="103" name="ïSlîḑe"/>
            <p:cNvSpPr/>
            <p:nvPr userDrawn="1"/>
          </p:nvSpPr>
          <p:spPr bwMode="auto">
            <a:xfrm>
              <a:off x="6010079" y="1953855"/>
              <a:ext cx="106464" cy="63261"/>
            </a:xfrm>
            <a:custGeom>
              <a:avLst/>
              <a:gdLst>
                <a:gd name="T0" fmla="*/ 29 w 29"/>
                <a:gd name="T1" fmla="*/ 8 h 17"/>
                <a:gd name="T2" fmla="*/ 14 w 29"/>
                <a:gd name="T3" fmla="*/ 0 h 17"/>
                <a:gd name="T4" fmla="*/ 1 w 29"/>
                <a:gd name="T5" fmla="*/ 8 h 17"/>
                <a:gd name="T6" fmla="*/ 15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9" y="4"/>
                    <a:pt x="22" y="0"/>
                    <a:pt x="14" y="0"/>
                  </a:cubicBezTo>
                  <a:cubicBezTo>
                    <a:pt x="7" y="0"/>
                    <a:pt x="0" y="4"/>
                    <a:pt x="1" y="8"/>
                  </a:cubicBezTo>
                  <a:cubicBezTo>
                    <a:pt x="1" y="13"/>
                    <a:pt x="7" y="17"/>
                    <a:pt x="15" y="17"/>
                  </a:cubicBezTo>
                  <a:cubicBezTo>
                    <a:pt x="23" y="17"/>
                    <a:pt x="29" y="13"/>
                    <a:pt x="29" y="8"/>
                  </a:cubicBezTo>
                  <a:close/>
                </a:path>
              </a:pathLst>
            </a:custGeom>
            <a:grpFill/>
            <a:ln>
              <a:noFill/>
            </a:ln>
          </p:spPr>
          <p:txBody>
            <a:bodyPr anchor="ctr"/>
            <a:lstStyle/>
            <a:p>
              <a:pPr algn="ctr"/>
              <a:endParaRPr b="1">
                <a:solidFill>
                  <a:schemeClr val="accent1">
                    <a:lumMod val="50000"/>
                  </a:schemeClr>
                </a:solidFill>
              </a:endParaRPr>
            </a:p>
          </p:txBody>
        </p:sp>
        <p:sp>
          <p:nvSpPr>
            <p:cNvPr id="104" name="ïŝḷiḑê"/>
            <p:cNvSpPr/>
            <p:nvPr userDrawn="1"/>
          </p:nvSpPr>
          <p:spPr bwMode="auto">
            <a:xfrm>
              <a:off x="6138143" y="1953855"/>
              <a:ext cx="106464" cy="63261"/>
            </a:xfrm>
            <a:custGeom>
              <a:avLst/>
              <a:gdLst>
                <a:gd name="T0" fmla="*/ 28 w 29"/>
                <a:gd name="T1" fmla="*/ 8 h 17"/>
                <a:gd name="T2" fmla="*/ 14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4" y="0"/>
                  </a:cubicBezTo>
                  <a:cubicBezTo>
                    <a:pt x="6" y="0"/>
                    <a:pt x="0" y="4"/>
                    <a:pt x="0" y="8"/>
                  </a:cubicBezTo>
                  <a:cubicBezTo>
                    <a:pt x="0" y="13"/>
                    <a:pt x="7" y="17"/>
                    <a:pt x="15" y="17"/>
                  </a:cubicBezTo>
                  <a:cubicBezTo>
                    <a:pt x="23" y="17"/>
                    <a:pt x="29" y="13"/>
                    <a:pt x="28" y="8"/>
                  </a:cubicBezTo>
                  <a:close/>
                </a:path>
              </a:pathLst>
            </a:custGeom>
            <a:grpFill/>
            <a:ln>
              <a:noFill/>
            </a:ln>
          </p:spPr>
          <p:txBody>
            <a:bodyPr anchor="ctr"/>
            <a:lstStyle/>
            <a:p>
              <a:pPr algn="ctr"/>
              <a:endParaRPr b="1">
                <a:solidFill>
                  <a:schemeClr val="accent1">
                    <a:lumMod val="50000"/>
                  </a:schemeClr>
                </a:solidFill>
              </a:endParaRPr>
            </a:p>
          </p:txBody>
        </p:sp>
        <p:sp>
          <p:nvSpPr>
            <p:cNvPr id="105" name="ïŝľîḋê"/>
            <p:cNvSpPr/>
            <p:nvPr userDrawn="1"/>
          </p:nvSpPr>
          <p:spPr bwMode="auto">
            <a:xfrm>
              <a:off x="6263122" y="1953855"/>
              <a:ext cx="104920" cy="63261"/>
            </a:xfrm>
            <a:custGeom>
              <a:avLst/>
              <a:gdLst>
                <a:gd name="T0" fmla="*/ 29 w 29"/>
                <a:gd name="T1" fmla="*/ 8 h 17"/>
                <a:gd name="T2" fmla="*/ 14 w 29"/>
                <a:gd name="T3" fmla="*/ 0 h 17"/>
                <a:gd name="T4" fmla="*/ 1 w 29"/>
                <a:gd name="T5" fmla="*/ 8 h 17"/>
                <a:gd name="T6" fmla="*/ 15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8" y="4"/>
                    <a:pt x="22" y="0"/>
                    <a:pt x="14" y="0"/>
                  </a:cubicBezTo>
                  <a:cubicBezTo>
                    <a:pt x="6" y="0"/>
                    <a:pt x="0" y="4"/>
                    <a:pt x="1" y="8"/>
                  </a:cubicBezTo>
                  <a:cubicBezTo>
                    <a:pt x="1" y="13"/>
                    <a:pt x="8" y="17"/>
                    <a:pt x="15" y="17"/>
                  </a:cubicBezTo>
                  <a:cubicBezTo>
                    <a:pt x="23" y="17"/>
                    <a:pt x="29" y="13"/>
                    <a:pt x="29" y="8"/>
                  </a:cubicBezTo>
                  <a:close/>
                </a:path>
              </a:pathLst>
            </a:custGeom>
            <a:grpFill/>
            <a:ln>
              <a:noFill/>
            </a:ln>
          </p:spPr>
          <p:txBody>
            <a:bodyPr anchor="ctr"/>
            <a:lstStyle/>
            <a:p>
              <a:pPr algn="ctr"/>
              <a:endParaRPr b="1">
                <a:solidFill>
                  <a:schemeClr val="accent1">
                    <a:lumMod val="50000"/>
                  </a:schemeClr>
                </a:solidFill>
              </a:endParaRPr>
            </a:p>
          </p:txBody>
        </p:sp>
        <p:sp>
          <p:nvSpPr>
            <p:cNvPr id="106" name="iṥļíḍè"/>
            <p:cNvSpPr/>
            <p:nvPr userDrawn="1"/>
          </p:nvSpPr>
          <p:spPr bwMode="auto">
            <a:xfrm>
              <a:off x="6389644" y="1953855"/>
              <a:ext cx="106464" cy="63261"/>
            </a:xfrm>
            <a:custGeom>
              <a:avLst/>
              <a:gdLst>
                <a:gd name="T0" fmla="*/ 28 w 29"/>
                <a:gd name="T1" fmla="*/ 8 h 17"/>
                <a:gd name="T2" fmla="*/ 14 w 29"/>
                <a:gd name="T3" fmla="*/ 0 h 17"/>
                <a:gd name="T4" fmla="*/ 0 w 29"/>
                <a:gd name="T5" fmla="*/ 8 h 17"/>
                <a:gd name="T6" fmla="*/ 15 w 29"/>
                <a:gd name="T7" fmla="*/ 17 h 17"/>
                <a:gd name="T8" fmla="*/ 28 w 29"/>
                <a:gd name="T9" fmla="*/ 8 h 17"/>
              </a:gdLst>
              <a:ahLst/>
              <a:cxnLst>
                <a:cxn ang="0">
                  <a:pos x="T0" y="T1"/>
                </a:cxn>
                <a:cxn ang="0">
                  <a:pos x="T2" y="T3"/>
                </a:cxn>
                <a:cxn ang="0">
                  <a:pos x="T4" y="T5"/>
                </a:cxn>
                <a:cxn ang="0">
                  <a:pos x="T6" y="T7"/>
                </a:cxn>
                <a:cxn ang="0">
                  <a:pos x="T8" y="T9"/>
                </a:cxn>
              </a:cxnLst>
              <a:rect l="0" t="0" r="r" b="b"/>
              <a:pathLst>
                <a:path w="29" h="17">
                  <a:moveTo>
                    <a:pt x="28" y="8"/>
                  </a:moveTo>
                  <a:cubicBezTo>
                    <a:pt x="28" y="4"/>
                    <a:pt x="21" y="0"/>
                    <a:pt x="14" y="0"/>
                  </a:cubicBezTo>
                  <a:cubicBezTo>
                    <a:pt x="6" y="0"/>
                    <a:pt x="0" y="4"/>
                    <a:pt x="0" y="8"/>
                  </a:cubicBezTo>
                  <a:cubicBezTo>
                    <a:pt x="1" y="13"/>
                    <a:pt x="7" y="17"/>
                    <a:pt x="15" y="17"/>
                  </a:cubicBezTo>
                  <a:cubicBezTo>
                    <a:pt x="23" y="17"/>
                    <a:pt x="29" y="13"/>
                    <a:pt x="28" y="8"/>
                  </a:cubicBezTo>
                  <a:close/>
                </a:path>
              </a:pathLst>
            </a:custGeom>
            <a:grpFill/>
            <a:ln>
              <a:noFill/>
            </a:ln>
          </p:spPr>
          <p:txBody>
            <a:bodyPr anchor="ctr"/>
            <a:lstStyle/>
            <a:p>
              <a:pPr algn="ctr"/>
              <a:endParaRPr b="1">
                <a:solidFill>
                  <a:schemeClr val="accent1">
                    <a:lumMod val="50000"/>
                  </a:schemeClr>
                </a:solidFill>
              </a:endParaRPr>
            </a:p>
          </p:txBody>
        </p:sp>
        <p:sp>
          <p:nvSpPr>
            <p:cNvPr id="107" name="ïṣ1iḍé"/>
            <p:cNvSpPr/>
            <p:nvPr userDrawn="1"/>
          </p:nvSpPr>
          <p:spPr bwMode="auto">
            <a:xfrm>
              <a:off x="5630514" y="2031003"/>
              <a:ext cx="106464" cy="61718"/>
            </a:xfrm>
            <a:custGeom>
              <a:avLst/>
              <a:gdLst>
                <a:gd name="T0" fmla="*/ 29 w 29"/>
                <a:gd name="T1" fmla="*/ 9 h 17"/>
                <a:gd name="T2" fmla="*/ 15 w 29"/>
                <a:gd name="T3" fmla="*/ 0 h 17"/>
                <a:gd name="T4" fmla="*/ 0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3" y="0"/>
                    <a:pt x="15" y="0"/>
                  </a:cubicBezTo>
                  <a:cubicBezTo>
                    <a:pt x="7" y="0"/>
                    <a:pt x="0" y="4"/>
                    <a:pt x="0" y="9"/>
                  </a:cubicBezTo>
                  <a:cubicBezTo>
                    <a:pt x="0" y="13"/>
                    <a:pt x="6" y="17"/>
                    <a:pt x="14" y="17"/>
                  </a:cubicBezTo>
                  <a:cubicBezTo>
                    <a:pt x="22" y="17"/>
                    <a:pt x="29" y="13"/>
                    <a:pt x="29" y="9"/>
                  </a:cubicBezTo>
                  <a:close/>
                </a:path>
              </a:pathLst>
            </a:custGeom>
            <a:grpFill/>
            <a:ln>
              <a:noFill/>
            </a:ln>
          </p:spPr>
          <p:txBody>
            <a:bodyPr anchor="ctr"/>
            <a:lstStyle/>
            <a:p>
              <a:pPr algn="ctr"/>
              <a:endParaRPr b="1">
                <a:solidFill>
                  <a:schemeClr val="accent1">
                    <a:lumMod val="50000"/>
                  </a:schemeClr>
                </a:solidFill>
              </a:endParaRPr>
            </a:p>
          </p:txBody>
        </p:sp>
        <p:sp>
          <p:nvSpPr>
            <p:cNvPr id="108" name="išḷîḋè"/>
            <p:cNvSpPr/>
            <p:nvPr userDrawn="1"/>
          </p:nvSpPr>
          <p:spPr bwMode="auto">
            <a:xfrm>
              <a:off x="5758578" y="2031003"/>
              <a:ext cx="106464" cy="61718"/>
            </a:xfrm>
            <a:custGeom>
              <a:avLst/>
              <a:gdLst>
                <a:gd name="T0" fmla="*/ 29 w 29"/>
                <a:gd name="T1" fmla="*/ 9 h 17"/>
                <a:gd name="T2" fmla="*/ 15 w 29"/>
                <a:gd name="T3" fmla="*/ 0 h 17"/>
                <a:gd name="T4" fmla="*/ 0 w 29"/>
                <a:gd name="T5" fmla="*/ 9 h 17"/>
                <a:gd name="T6" fmla="*/ 14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5" y="0"/>
                  </a:cubicBezTo>
                  <a:cubicBezTo>
                    <a:pt x="7" y="0"/>
                    <a:pt x="0" y="4"/>
                    <a:pt x="0" y="9"/>
                  </a:cubicBezTo>
                  <a:cubicBezTo>
                    <a:pt x="0" y="13"/>
                    <a:pt x="7" y="17"/>
                    <a:pt x="14" y="17"/>
                  </a:cubicBezTo>
                  <a:cubicBezTo>
                    <a:pt x="22" y="17"/>
                    <a:pt x="29" y="13"/>
                    <a:pt x="29" y="9"/>
                  </a:cubicBezTo>
                  <a:close/>
                </a:path>
              </a:pathLst>
            </a:custGeom>
            <a:grpFill/>
            <a:ln>
              <a:noFill/>
            </a:ln>
          </p:spPr>
          <p:txBody>
            <a:bodyPr anchor="ctr"/>
            <a:lstStyle/>
            <a:p>
              <a:pPr algn="ctr"/>
              <a:endParaRPr b="1">
                <a:solidFill>
                  <a:schemeClr val="accent1">
                    <a:lumMod val="50000"/>
                  </a:schemeClr>
                </a:solidFill>
              </a:endParaRPr>
            </a:p>
          </p:txBody>
        </p:sp>
        <p:sp>
          <p:nvSpPr>
            <p:cNvPr id="109" name="íṩļiḋe"/>
            <p:cNvSpPr/>
            <p:nvPr userDrawn="1"/>
          </p:nvSpPr>
          <p:spPr bwMode="auto">
            <a:xfrm>
              <a:off x="5886643"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b="1">
                <a:solidFill>
                  <a:schemeClr val="accent1">
                    <a:lumMod val="50000"/>
                  </a:schemeClr>
                </a:solidFill>
              </a:endParaRPr>
            </a:p>
          </p:txBody>
        </p:sp>
        <p:sp>
          <p:nvSpPr>
            <p:cNvPr id="110" name="ïṥļïḑè"/>
            <p:cNvSpPr/>
            <p:nvPr userDrawn="1"/>
          </p:nvSpPr>
          <p:spPr bwMode="auto">
            <a:xfrm>
              <a:off x="6148944" y="2031003"/>
              <a:ext cx="106464" cy="61718"/>
            </a:xfrm>
            <a:custGeom>
              <a:avLst/>
              <a:gdLst>
                <a:gd name="T0" fmla="*/ 29 w 29"/>
                <a:gd name="T1" fmla="*/ 9 h 17"/>
                <a:gd name="T2" fmla="*/ 14 w 29"/>
                <a:gd name="T3" fmla="*/ 0 h 17"/>
                <a:gd name="T4" fmla="*/ 1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9" y="4"/>
                    <a:pt x="22" y="0"/>
                    <a:pt x="14" y="0"/>
                  </a:cubicBezTo>
                  <a:cubicBezTo>
                    <a:pt x="7" y="0"/>
                    <a:pt x="0" y="4"/>
                    <a:pt x="1" y="9"/>
                  </a:cubicBezTo>
                  <a:cubicBezTo>
                    <a:pt x="1" y="13"/>
                    <a:pt x="8" y="17"/>
                    <a:pt x="15" y="17"/>
                  </a:cubicBezTo>
                  <a:cubicBezTo>
                    <a:pt x="23" y="17"/>
                    <a:pt x="29" y="13"/>
                    <a:pt x="29" y="9"/>
                  </a:cubicBezTo>
                  <a:close/>
                </a:path>
              </a:pathLst>
            </a:custGeom>
            <a:grpFill/>
            <a:ln>
              <a:noFill/>
            </a:ln>
          </p:spPr>
          <p:txBody>
            <a:bodyPr anchor="ctr"/>
            <a:lstStyle/>
            <a:p>
              <a:pPr algn="ctr"/>
              <a:endParaRPr b="1">
                <a:solidFill>
                  <a:schemeClr val="accent1">
                    <a:lumMod val="50000"/>
                  </a:schemeClr>
                </a:solidFill>
              </a:endParaRPr>
            </a:p>
          </p:txBody>
        </p:sp>
        <p:sp>
          <p:nvSpPr>
            <p:cNvPr id="111" name="iṩľíḑé"/>
            <p:cNvSpPr/>
            <p:nvPr userDrawn="1"/>
          </p:nvSpPr>
          <p:spPr bwMode="auto">
            <a:xfrm>
              <a:off x="6269294"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8" y="4"/>
                    <a:pt x="22"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b="1">
                <a:solidFill>
                  <a:schemeClr val="accent1">
                    <a:lumMod val="50000"/>
                  </a:schemeClr>
                </a:solidFill>
              </a:endParaRPr>
            </a:p>
          </p:txBody>
        </p:sp>
        <p:sp>
          <p:nvSpPr>
            <p:cNvPr id="112" name="îṩḷïďê"/>
            <p:cNvSpPr/>
            <p:nvPr userDrawn="1"/>
          </p:nvSpPr>
          <p:spPr bwMode="auto">
            <a:xfrm>
              <a:off x="6397358" y="2031003"/>
              <a:ext cx="106464" cy="61718"/>
            </a:xfrm>
            <a:custGeom>
              <a:avLst/>
              <a:gdLst>
                <a:gd name="T0" fmla="*/ 29 w 29"/>
                <a:gd name="T1" fmla="*/ 9 h 17"/>
                <a:gd name="T2" fmla="*/ 14 w 29"/>
                <a:gd name="T3" fmla="*/ 0 h 17"/>
                <a:gd name="T4" fmla="*/ 0 w 29"/>
                <a:gd name="T5" fmla="*/ 9 h 17"/>
                <a:gd name="T6" fmla="*/ 15 w 29"/>
                <a:gd name="T7" fmla="*/ 17 h 17"/>
                <a:gd name="T8" fmla="*/ 29 w 29"/>
                <a:gd name="T9" fmla="*/ 9 h 17"/>
              </a:gdLst>
              <a:ahLst/>
              <a:cxnLst>
                <a:cxn ang="0">
                  <a:pos x="T0" y="T1"/>
                </a:cxn>
                <a:cxn ang="0">
                  <a:pos x="T2" y="T3"/>
                </a:cxn>
                <a:cxn ang="0">
                  <a:pos x="T4" y="T5"/>
                </a:cxn>
                <a:cxn ang="0">
                  <a:pos x="T6" y="T7"/>
                </a:cxn>
                <a:cxn ang="0">
                  <a:pos x="T8" y="T9"/>
                </a:cxn>
              </a:cxnLst>
              <a:rect l="0" t="0" r="r" b="b"/>
              <a:pathLst>
                <a:path w="29" h="17">
                  <a:moveTo>
                    <a:pt x="29" y="9"/>
                  </a:moveTo>
                  <a:cubicBezTo>
                    <a:pt x="28" y="4"/>
                    <a:pt x="21" y="0"/>
                    <a:pt x="14" y="0"/>
                  </a:cubicBezTo>
                  <a:cubicBezTo>
                    <a:pt x="6" y="0"/>
                    <a:pt x="0" y="4"/>
                    <a:pt x="0" y="9"/>
                  </a:cubicBezTo>
                  <a:cubicBezTo>
                    <a:pt x="0" y="13"/>
                    <a:pt x="7" y="17"/>
                    <a:pt x="15" y="17"/>
                  </a:cubicBezTo>
                  <a:cubicBezTo>
                    <a:pt x="23" y="17"/>
                    <a:pt x="29" y="13"/>
                    <a:pt x="29" y="9"/>
                  </a:cubicBezTo>
                  <a:close/>
                </a:path>
              </a:pathLst>
            </a:custGeom>
            <a:grpFill/>
            <a:ln>
              <a:noFill/>
            </a:ln>
          </p:spPr>
          <p:txBody>
            <a:bodyPr anchor="ctr"/>
            <a:lstStyle/>
            <a:p>
              <a:pPr algn="ctr"/>
              <a:endParaRPr b="1">
                <a:solidFill>
                  <a:schemeClr val="accent1">
                    <a:lumMod val="50000"/>
                  </a:schemeClr>
                </a:solidFill>
              </a:endParaRPr>
            </a:p>
          </p:txBody>
        </p:sp>
        <p:sp>
          <p:nvSpPr>
            <p:cNvPr id="113" name="ïṧľidé"/>
            <p:cNvSpPr/>
            <p:nvPr userDrawn="1"/>
          </p:nvSpPr>
          <p:spPr bwMode="auto">
            <a:xfrm>
              <a:off x="5627428" y="2108150"/>
              <a:ext cx="109550" cy="64804"/>
            </a:xfrm>
            <a:custGeom>
              <a:avLst/>
              <a:gdLst>
                <a:gd name="T0" fmla="*/ 29 w 30"/>
                <a:gd name="T1" fmla="*/ 9 h 18"/>
                <a:gd name="T2" fmla="*/ 15 w 30"/>
                <a:gd name="T3" fmla="*/ 0 h 18"/>
                <a:gd name="T4" fmla="*/ 1 w 30"/>
                <a:gd name="T5" fmla="*/ 9 h 18"/>
                <a:gd name="T6" fmla="*/ 15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30" y="4"/>
                    <a:pt x="23" y="0"/>
                    <a:pt x="15" y="0"/>
                  </a:cubicBezTo>
                  <a:cubicBezTo>
                    <a:pt x="7" y="0"/>
                    <a:pt x="1" y="4"/>
                    <a:pt x="1" y="9"/>
                  </a:cubicBezTo>
                  <a:cubicBezTo>
                    <a:pt x="0" y="14"/>
                    <a:pt x="7" y="18"/>
                    <a:pt x="15" y="18"/>
                  </a:cubicBezTo>
                  <a:cubicBezTo>
                    <a:pt x="23" y="18"/>
                    <a:pt x="29" y="14"/>
                    <a:pt x="29" y="9"/>
                  </a:cubicBezTo>
                  <a:close/>
                </a:path>
              </a:pathLst>
            </a:custGeom>
            <a:grpFill/>
            <a:ln>
              <a:noFill/>
            </a:ln>
          </p:spPr>
          <p:txBody>
            <a:bodyPr anchor="ctr"/>
            <a:lstStyle/>
            <a:p>
              <a:pPr algn="ctr"/>
              <a:endParaRPr b="1">
                <a:solidFill>
                  <a:schemeClr val="accent1">
                    <a:lumMod val="50000"/>
                  </a:schemeClr>
                </a:solidFill>
              </a:endParaRPr>
            </a:p>
          </p:txBody>
        </p:sp>
        <p:sp>
          <p:nvSpPr>
            <p:cNvPr id="114" name="iṡľïḋé"/>
            <p:cNvSpPr/>
            <p:nvPr userDrawn="1"/>
          </p:nvSpPr>
          <p:spPr bwMode="auto">
            <a:xfrm>
              <a:off x="5758578" y="2108150"/>
              <a:ext cx="106464" cy="64804"/>
            </a:xfrm>
            <a:custGeom>
              <a:avLst/>
              <a:gdLst>
                <a:gd name="T0" fmla="*/ 29 w 29"/>
                <a:gd name="T1" fmla="*/ 9 h 18"/>
                <a:gd name="T2" fmla="*/ 14 w 29"/>
                <a:gd name="T3" fmla="*/ 0 h 18"/>
                <a:gd name="T4" fmla="*/ 0 w 29"/>
                <a:gd name="T5" fmla="*/ 9 h 18"/>
                <a:gd name="T6" fmla="*/ 14 w 29"/>
                <a:gd name="T7" fmla="*/ 18 h 18"/>
                <a:gd name="T8" fmla="*/ 29 w 29"/>
                <a:gd name="T9" fmla="*/ 9 h 18"/>
              </a:gdLst>
              <a:ahLst/>
              <a:cxnLst>
                <a:cxn ang="0">
                  <a:pos x="T0" y="T1"/>
                </a:cxn>
                <a:cxn ang="0">
                  <a:pos x="T2" y="T3"/>
                </a:cxn>
                <a:cxn ang="0">
                  <a:pos x="T4" y="T5"/>
                </a:cxn>
                <a:cxn ang="0">
                  <a:pos x="T6" y="T7"/>
                </a:cxn>
                <a:cxn ang="0">
                  <a:pos x="T8" y="T9"/>
                </a:cxn>
              </a:cxnLst>
              <a:rect l="0" t="0" r="r" b="b"/>
              <a:pathLst>
                <a:path w="29" h="18">
                  <a:moveTo>
                    <a:pt x="29" y="9"/>
                  </a:moveTo>
                  <a:cubicBezTo>
                    <a:pt x="29" y="4"/>
                    <a:pt x="22" y="0"/>
                    <a:pt x="14" y="0"/>
                  </a:cubicBezTo>
                  <a:cubicBezTo>
                    <a:pt x="7" y="0"/>
                    <a:pt x="0" y="4"/>
                    <a:pt x="0" y="9"/>
                  </a:cubicBezTo>
                  <a:cubicBezTo>
                    <a:pt x="0" y="14"/>
                    <a:pt x="6" y="18"/>
                    <a:pt x="14" y="18"/>
                  </a:cubicBezTo>
                  <a:cubicBezTo>
                    <a:pt x="22" y="18"/>
                    <a:pt x="29" y="14"/>
                    <a:pt x="29" y="9"/>
                  </a:cubicBezTo>
                  <a:close/>
                </a:path>
              </a:pathLst>
            </a:custGeom>
            <a:grpFill/>
            <a:ln>
              <a:noFill/>
            </a:ln>
          </p:spPr>
          <p:txBody>
            <a:bodyPr anchor="ctr"/>
            <a:lstStyle/>
            <a:p>
              <a:pPr algn="ctr"/>
              <a:endParaRPr b="1">
                <a:solidFill>
                  <a:schemeClr val="accent1">
                    <a:lumMod val="50000"/>
                  </a:schemeClr>
                </a:solidFill>
              </a:endParaRPr>
            </a:p>
          </p:txBody>
        </p:sp>
        <p:sp>
          <p:nvSpPr>
            <p:cNvPr id="115" name="iSlíḑê"/>
            <p:cNvSpPr/>
            <p:nvPr userDrawn="1"/>
          </p:nvSpPr>
          <p:spPr bwMode="auto">
            <a:xfrm>
              <a:off x="5886643" y="2108150"/>
              <a:ext cx="106464" cy="64804"/>
            </a:xfrm>
            <a:prstGeom prst="ellipse">
              <a:avLst/>
            </a:prstGeom>
            <a:grpFill/>
            <a:ln>
              <a:noFill/>
            </a:ln>
          </p:spPr>
          <p:txBody>
            <a:bodyPr anchor="ctr"/>
            <a:lstStyle/>
            <a:p>
              <a:pPr algn="ctr"/>
              <a:endParaRPr b="1">
                <a:solidFill>
                  <a:schemeClr val="accent1">
                    <a:lumMod val="50000"/>
                  </a:schemeClr>
                </a:solidFill>
              </a:endParaRPr>
            </a:p>
          </p:txBody>
        </p:sp>
        <p:sp>
          <p:nvSpPr>
            <p:cNvPr id="116" name="ïş1ïďê"/>
            <p:cNvSpPr/>
            <p:nvPr userDrawn="1"/>
          </p:nvSpPr>
          <p:spPr bwMode="auto">
            <a:xfrm>
              <a:off x="5635142" y="2188383"/>
              <a:ext cx="109550" cy="69433"/>
            </a:xfrm>
            <a:custGeom>
              <a:avLst/>
              <a:gdLst>
                <a:gd name="T0" fmla="*/ 30 w 30"/>
                <a:gd name="T1" fmla="*/ 9 h 19"/>
                <a:gd name="T2" fmla="*/ 15 w 30"/>
                <a:gd name="T3" fmla="*/ 0 h 19"/>
                <a:gd name="T4" fmla="*/ 1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7" y="0"/>
                    <a:pt x="1" y="4"/>
                    <a:pt x="1" y="9"/>
                  </a:cubicBezTo>
                  <a:cubicBezTo>
                    <a:pt x="0" y="14"/>
                    <a:pt x="7" y="19"/>
                    <a:pt x="15" y="19"/>
                  </a:cubicBezTo>
                  <a:cubicBezTo>
                    <a:pt x="23" y="19"/>
                    <a:pt x="30" y="14"/>
                    <a:pt x="30" y="9"/>
                  </a:cubicBezTo>
                  <a:close/>
                </a:path>
              </a:pathLst>
            </a:custGeom>
            <a:grpFill/>
            <a:ln>
              <a:noFill/>
            </a:ln>
          </p:spPr>
          <p:txBody>
            <a:bodyPr anchor="ctr"/>
            <a:lstStyle/>
            <a:p>
              <a:pPr algn="ctr"/>
              <a:endParaRPr b="1">
                <a:solidFill>
                  <a:schemeClr val="accent1">
                    <a:lumMod val="50000"/>
                  </a:schemeClr>
                </a:solidFill>
              </a:endParaRPr>
            </a:p>
          </p:txBody>
        </p:sp>
        <p:sp>
          <p:nvSpPr>
            <p:cNvPr id="117" name="íṣliďê"/>
            <p:cNvSpPr/>
            <p:nvPr userDrawn="1"/>
          </p:nvSpPr>
          <p:spPr bwMode="auto">
            <a:xfrm>
              <a:off x="5766293" y="2188383"/>
              <a:ext cx="109550" cy="69433"/>
            </a:xfrm>
            <a:prstGeom prst="ellipse">
              <a:avLst/>
            </a:prstGeom>
            <a:grpFill/>
            <a:ln>
              <a:noFill/>
            </a:ln>
          </p:spPr>
          <p:txBody>
            <a:bodyPr anchor="ctr"/>
            <a:lstStyle/>
            <a:p>
              <a:pPr algn="ctr"/>
              <a:endParaRPr b="1">
                <a:solidFill>
                  <a:schemeClr val="accent1">
                    <a:lumMod val="50000"/>
                  </a:schemeClr>
                </a:solidFill>
              </a:endParaRPr>
            </a:p>
          </p:txBody>
        </p:sp>
        <p:sp>
          <p:nvSpPr>
            <p:cNvPr id="118" name="ïṩļîdè"/>
            <p:cNvSpPr/>
            <p:nvPr userDrawn="1"/>
          </p:nvSpPr>
          <p:spPr bwMode="auto">
            <a:xfrm>
              <a:off x="5897443" y="2188383"/>
              <a:ext cx="109550" cy="69433"/>
            </a:xfrm>
            <a:custGeom>
              <a:avLst/>
              <a:gdLst>
                <a:gd name="T0" fmla="*/ 29 w 30"/>
                <a:gd name="T1" fmla="*/ 9 h 19"/>
                <a:gd name="T2" fmla="*/ 15 w 30"/>
                <a:gd name="T3" fmla="*/ 0 h 19"/>
                <a:gd name="T4" fmla="*/ 0 w 30"/>
                <a:gd name="T5" fmla="*/ 9 h 19"/>
                <a:gd name="T6" fmla="*/ 15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29" y="4"/>
                    <a:pt x="23" y="0"/>
                    <a:pt x="15" y="0"/>
                  </a:cubicBezTo>
                  <a:cubicBezTo>
                    <a:pt x="7" y="0"/>
                    <a:pt x="0" y="4"/>
                    <a:pt x="0" y="9"/>
                  </a:cubicBezTo>
                  <a:cubicBezTo>
                    <a:pt x="0" y="14"/>
                    <a:pt x="7" y="19"/>
                    <a:pt x="15" y="19"/>
                  </a:cubicBezTo>
                  <a:cubicBezTo>
                    <a:pt x="23" y="19"/>
                    <a:pt x="30" y="14"/>
                    <a:pt x="29" y="9"/>
                  </a:cubicBezTo>
                  <a:close/>
                </a:path>
              </a:pathLst>
            </a:custGeom>
            <a:grpFill/>
            <a:ln>
              <a:noFill/>
            </a:ln>
          </p:spPr>
          <p:txBody>
            <a:bodyPr anchor="ctr"/>
            <a:lstStyle/>
            <a:p>
              <a:pPr algn="ctr"/>
              <a:endParaRPr b="1">
                <a:solidFill>
                  <a:schemeClr val="accent1">
                    <a:lumMod val="50000"/>
                  </a:schemeClr>
                </a:solidFill>
              </a:endParaRPr>
            </a:p>
          </p:txBody>
        </p:sp>
        <p:sp>
          <p:nvSpPr>
            <p:cNvPr id="119" name="îŝľïḓe"/>
            <p:cNvSpPr/>
            <p:nvPr userDrawn="1"/>
          </p:nvSpPr>
          <p:spPr bwMode="auto">
            <a:xfrm>
              <a:off x="6028594" y="2188383"/>
              <a:ext cx="106464"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b="1">
                <a:solidFill>
                  <a:schemeClr val="accent1">
                    <a:lumMod val="50000"/>
                  </a:schemeClr>
                </a:solidFill>
              </a:endParaRPr>
            </a:p>
          </p:txBody>
        </p:sp>
        <p:sp>
          <p:nvSpPr>
            <p:cNvPr id="120" name="ïś1îḋé"/>
            <p:cNvSpPr/>
            <p:nvPr userDrawn="1"/>
          </p:nvSpPr>
          <p:spPr bwMode="auto">
            <a:xfrm>
              <a:off x="6159744" y="2188383"/>
              <a:ext cx="106464"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b="1">
                <a:solidFill>
                  <a:schemeClr val="accent1">
                    <a:lumMod val="50000"/>
                  </a:schemeClr>
                </a:solidFill>
              </a:endParaRPr>
            </a:p>
          </p:txBody>
        </p:sp>
        <p:sp>
          <p:nvSpPr>
            <p:cNvPr id="121" name="ísḻïdê"/>
            <p:cNvSpPr/>
            <p:nvPr userDrawn="1"/>
          </p:nvSpPr>
          <p:spPr bwMode="auto">
            <a:xfrm>
              <a:off x="5379013" y="2108150"/>
              <a:ext cx="109550" cy="64804"/>
            </a:xfrm>
            <a:custGeom>
              <a:avLst/>
              <a:gdLst>
                <a:gd name="T0" fmla="*/ 29 w 30"/>
                <a:gd name="T1" fmla="*/ 9 h 18"/>
                <a:gd name="T2" fmla="*/ 15 w 30"/>
                <a:gd name="T3" fmla="*/ 0 h 18"/>
                <a:gd name="T4" fmla="*/ 0 w 30"/>
                <a:gd name="T5" fmla="*/ 9 h 18"/>
                <a:gd name="T6" fmla="*/ 14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30" y="4"/>
                    <a:pt x="23" y="0"/>
                    <a:pt x="15" y="0"/>
                  </a:cubicBezTo>
                  <a:cubicBezTo>
                    <a:pt x="7" y="0"/>
                    <a:pt x="1" y="4"/>
                    <a:pt x="0" y="9"/>
                  </a:cubicBezTo>
                  <a:cubicBezTo>
                    <a:pt x="0" y="14"/>
                    <a:pt x="6" y="18"/>
                    <a:pt x="14" y="18"/>
                  </a:cubicBezTo>
                  <a:cubicBezTo>
                    <a:pt x="22" y="18"/>
                    <a:pt x="29" y="14"/>
                    <a:pt x="29" y="9"/>
                  </a:cubicBezTo>
                  <a:close/>
                </a:path>
              </a:pathLst>
            </a:custGeom>
            <a:grpFill/>
            <a:ln>
              <a:noFill/>
            </a:ln>
          </p:spPr>
          <p:txBody>
            <a:bodyPr anchor="ctr"/>
            <a:lstStyle/>
            <a:p>
              <a:pPr algn="ctr"/>
              <a:endParaRPr b="1">
                <a:solidFill>
                  <a:schemeClr val="accent1">
                    <a:lumMod val="50000"/>
                  </a:schemeClr>
                </a:solidFill>
              </a:endParaRPr>
            </a:p>
          </p:txBody>
        </p:sp>
        <p:sp>
          <p:nvSpPr>
            <p:cNvPr id="122" name="ï$ḻíḓé"/>
            <p:cNvSpPr/>
            <p:nvPr userDrawn="1"/>
          </p:nvSpPr>
          <p:spPr bwMode="auto">
            <a:xfrm>
              <a:off x="5244777" y="2188383"/>
              <a:ext cx="109550" cy="69433"/>
            </a:xfrm>
            <a:custGeom>
              <a:avLst/>
              <a:gdLst>
                <a:gd name="T0" fmla="*/ 29 w 30"/>
                <a:gd name="T1" fmla="*/ 9 h 19"/>
                <a:gd name="T2" fmla="*/ 15 w 30"/>
                <a:gd name="T3" fmla="*/ 0 h 19"/>
                <a:gd name="T4" fmla="*/ 0 w 30"/>
                <a:gd name="T5" fmla="*/ 9 h 19"/>
                <a:gd name="T6" fmla="*/ 14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30" y="4"/>
                    <a:pt x="23" y="0"/>
                    <a:pt x="15" y="0"/>
                  </a:cubicBezTo>
                  <a:cubicBezTo>
                    <a:pt x="7" y="0"/>
                    <a:pt x="0" y="4"/>
                    <a:pt x="0" y="9"/>
                  </a:cubicBezTo>
                  <a:cubicBezTo>
                    <a:pt x="0" y="14"/>
                    <a:pt x="6" y="19"/>
                    <a:pt x="14" y="19"/>
                  </a:cubicBezTo>
                  <a:cubicBezTo>
                    <a:pt x="22" y="19"/>
                    <a:pt x="29" y="14"/>
                    <a:pt x="29" y="9"/>
                  </a:cubicBezTo>
                  <a:close/>
                </a:path>
              </a:pathLst>
            </a:custGeom>
            <a:grpFill/>
            <a:ln>
              <a:noFill/>
            </a:ln>
          </p:spPr>
          <p:txBody>
            <a:bodyPr anchor="ctr"/>
            <a:lstStyle/>
            <a:p>
              <a:pPr algn="ctr"/>
              <a:endParaRPr b="1">
                <a:solidFill>
                  <a:schemeClr val="accent1">
                    <a:lumMod val="50000"/>
                  </a:schemeClr>
                </a:solidFill>
              </a:endParaRPr>
            </a:p>
          </p:txBody>
        </p:sp>
        <p:sp>
          <p:nvSpPr>
            <p:cNvPr id="123" name="íSľîdê"/>
            <p:cNvSpPr/>
            <p:nvPr userDrawn="1"/>
          </p:nvSpPr>
          <p:spPr bwMode="auto">
            <a:xfrm>
              <a:off x="5375927" y="2188383"/>
              <a:ext cx="104920" cy="69433"/>
            </a:xfrm>
            <a:custGeom>
              <a:avLst/>
              <a:gdLst>
                <a:gd name="T0" fmla="*/ 29 w 29"/>
                <a:gd name="T1" fmla="*/ 9 h 19"/>
                <a:gd name="T2" fmla="*/ 15 w 29"/>
                <a:gd name="T3" fmla="*/ 0 h 19"/>
                <a:gd name="T4" fmla="*/ 0 w 29"/>
                <a:gd name="T5" fmla="*/ 9 h 19"/>
                <a:gd name="T6" fmla="*/ 14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3" y="0"/>
                    <a:pt x="15" y="0"/>
                  </a:cubicBezTo>
                  <a:cubicBezTo>
                    <a:pt x="7" y="0"/>
                    <a:pt x="0" y="4"/>
                    <a:pt x="0" y="9"/>
                  </a:cubicBezTo>
                  <a:cubicBezTo>
                    <a:pt x="0" y="14"/>
                    <a:pt x="6" y="19"/>
                    <a:pt x="14" y="19"/>
                  </a:cubicBezTo>
                  <a:cubicBezTo>
                    <a:pt x="22" y="19"/>
                    <a:pt x="29" y="14"/>
                    <a:pt x="29" y="9"/>
                  </a:cubicBezTo>
                  <a:close/>
                </a:path>
              </a:pathLst>
            </a:custGeom>
            <a:grpFill/>
            <a:ln>
              <a:noFill/>
            </a:ln>
          </p:spPr>
          <p:txBody>
            <a:bodyPr anchor="ctr"/>
            <a:lstStyle/>
            <a:p>
              <a:pPr algn="ctr"/>
              <a:endParaRPr b="1">
                <a:solidFill>
                  <a:schemeClr val="accent1">
                    <a:lumMod val="50000"/>
                  </a:schemeClr>
                </a:solidFill>
              </a:endParaRPr>
            </a:p>
          </p:txBody>
        </p:sp>
        <p:sp>
          <p:nvSpPr>
            <p:cNvPr id="124" name="iṩḻïḓê"/>
            <p:cNvSpPr/>
            <p:nvPr userDrawn="1"/>
          </p:nvSpPr>
          <p:spPr bwMode="auto">
            <a:xfrm>
              <a:off x="5237062" y="2271702"/>
              <a:ext cx="109550" cy="69433"/>
            </a:xfrm>
            <a:custGeom>
              <a:avLst/>
              <a:gdLst>
                <a:gd name="T0" fmla="*/ 30 w 30"/>
                <a:gd name="T1" fmla="*/ 9 h 19"/>
                <a:gd name="T2" fmla="*/ 16 w 30"/>
                <a:gd name="T3" fmla="*/ 0 h 19"/>
                <a:gd name="T4" fmla="*/ 0 w 30"/>
                <a:gd name="T5" fmla="*/ 9 h 19"/>
                <a:gd name="T6" fmla="*/ 14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6" y="0"/>
                  </a:cubicBezTo>
                  <a:cubicBezTo>
                    <a:pt x="7" y="0"/>
                    <a:pt x="0" y="4"/>
                    <a:pt x="0" y="9"/>
                  </a:cubicBezTo>
                  <a:cubicBezTo>
                    <a:pt x="0" y="14"/>
                    <a:pt x="6" y="19"/>
                    <a:pt x="14" y="19"/>
                  </a:cubicBezTo>
                  <a:cubicBezTo>
                    <a:pt x="22" y="19"/>
                    <a:pt x="29" y="14"/>
                    <a:pt x="30" y="9"/>
                  </a:cubicBezTo>
                  <a:close/>
                </a:path>
              </a:pathLst>
            </a:custGeom>
            <a:grpFill/>
            <a:ln>
              <a:noFill/>
            </a:ln>
          </p:spPr>
          <p:txBody>
            <a:bodyPr anchor="ctr"/>
            <a:lstStyle/>
            <a:p>
              <a:pPr algn="ctr"/>
              <a:endParaRPr b="1">
                <a:solidFill>
                  <a:schemeClr val="accent1">
                    <a:lumMod val="50000"/>
                  </a:schemeClr>
                </a:solidFill>
              </a:endParaRPr>
            </a:p>
          </p:txBody>
        </p:sp>
        <p:sp>
          <p:nvSpPr>
            <p:cNvPr id="125" name="íšlïďé"/>
            <p:cNvSpPr/>
            <p:nvPr userDrawn="1"/>
          </p:nvSpPr>
          <p:spPr bwMode="auto">
            <a:xfrm>
              <a:off x="5499363" y="2271702"/>
              <a:ext cx="109550" cy="69433"/>
            </a:xfrm>
            <a:custGeom>
              <a:avLst/>
              <a:gdLst>
                <a:gd name="T0" fmla="*/ 30 w 30"/>
                <a:gd name="T1" fmla="*/ 9 h 19"/>
                <a:gd name="T2" fmla="*/ 16 w 30"/>
                <a:gd name="T3" fmla="*/ 0 h 19"/>
                <a:gd name="T4" fmla="*/ 1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6" y="0"/>
                  </a:cubicBezTo>
                  <a:cubicBezTo>
                    <a:pt x="8" y="0"/>
                    <a:pt x="1" y="4"/>
                    <a:pt x="1" y="9"/>
                  </a:cubicBezTo>
                  <a:cubicBezTo>
                    <a:pt x="0" y="14"/>
                    <a:pt x="7" y="19"/>
                    <a:pt x="15" y="19"/>
                  </a:cubicBezTo>
                  <a:cubicBezTo>
                    <a:pt x="23" y="19"/>
                    <a:pt x="30" y="14"/>
                    <a:pt x="30" y="9"/>
                  </a:cubicBezTo>
                  <a:close/>
                </a:path>
              </a:pathLst>
            </a:custGeom>
            <a:grpFill/>
            <a:ln>
              <a:noFill/>
            </a:ln>
          </p:spPr>
          <p:txBody>
            <a:bodyPr anchor="ctr"/>
            <a:lstStyle/>
            <a:p>
              <a:pPr algn="ctr"/>
              <a:endParaRPr b="1">
                <a:solidFill>
                  <a:schemeClr val="accent1">
                    <a:lumMod val="50000"/>
                  </a:schemeClr>
                </a:solidFill>
              </a:endParaRPr>
            </a:p>
          </p:txBody>
        </p:sp>
        <p:sp>
          <p:nvSpPr>
            <p:cNvPr id="126" name="ïŝľîḑé"/>
            <p:cNvSpPr/>
            <p:nvPr userDrawn="1"/>
          </p:nvSpPr>
          <p:spPr bwMode="auto">
            <a:xfrm>
              <a:off x="5635142" y="2271702"/>
              <a:ext cx="109550" cy="69433"/>
            </a:xfrm>
            <a:custGeom>
              <a:avLst/>
              <a:gdLst>
                <a:gd name="T0" fmla="*/ 29 w 30"/>
                <a:gd name="T1" fmla="*/ 9 h 19"/>
                <a:gd name="T2" fmla="*/ 15 w 30"/>
                <a:gd name="T3" fmla="*/ 0 h 19"/>
                <a:gd name="T4" fmla="*/ 0 w 30"/>
                <a:gd name="T5" fmla="*/ 9 h 19"/>
                <a:gd name="T6" fmla="*/ 14 w 30"/>
                <a:gd name="T7" fmla="*/ 19 h 19"/>
                <a:gd name="T8" fmla="*/ 29 w 30"/>
                <a:gd name="T9" fmla="*/ 9 h 19"/>
              </a:gdLst>
              <a:ahLst/>
              <a:cxnLst>
                <a:cxn ang="0">
                  <a:pos x="T0" y="T1"/>
                </a:cxn>
                <a:cxn ang="0">
                  <a:pos x="T2" y="T3"/>
                </a:cxn>
                <a:cxn ang="0">
                  <a:pos x="T4" y="T5"/>
                </a:cxn>
                <a:cxn ang="0">
                  <a:pos x="T6" y="T7"/>
                </a:cxn>
                <a:cxn ang="0">
                  <a:pos x="T8" y="T9"/>
                </a:cxn>
              </a:cxnLst>
              <a:rect l="0" t="0" r="r" b="b"/>
              <a:pathLst>
                <a:path w="30" h="19">
                  <a:moveTo>
                    <a:pt x="29" y="9"/>
                  </a:moveTo>
                  <a:cubicBezTo>
                    <a:pt x="30" y="4"/>
                    <a:pt x="23" y="0"/>
                    <a:pt x="15" y="0"/>
                  </a:cubicBezTo>
                  <a:cubicBezTo>
                    <a:pt x="7" y="0"/>
                    <a:pt x="0" y="4"/>
                    <a:pt x="0" y="9"/>
                  </a:cubicBezTo>
                  <a:cubicBezTo>
                    <a:pt x="0" y="14"/>
                    <a:pt x="6" y="19"/>
                    <a:pt x="14" y="19"/>
                  </a:cubicBezTo>
                  <a:cubicBezTo>
                    <a:pt x="23" y="19"/>
                    <a:pt x="29" y="14"/>
                    <a:pt x="29" y="9"/>
                  </a:cubicBezTo>
                  <a:close/>
                </a:path>
              </a:pathLst>
            </a:custGeom>
            <a:grpFill/>
            <a:ln>
              <a:noFill/>
            </a:ln>
          </p:spPr>
          <p:txBody>
            <a:bodyPr anchor="ctr"/>
            <a:lstStyle/>
            <a:p>
              <a:pPr algn="ctr"/>
              <a:endParaRPr b="1">
                <a:solidFill>
                  <a:schemeClr val="accent1">
                    <a:lumMod val="50000"/>
                  </a:schemeClr>
                </a:solidFill>
              </a:endParaRPr>
            </a:p>
          </p:txBody>
        </p:sp>
        <p:sp>
          <p:nvSpPr>
            <p:cNvPr id="127" name="işľîďê"/>
            <p:cNvSpPr/>
            <p:nvPr userDrawn="1"/>
          </p:nvSpPr>
          <p:spPr bwMode="auto">
            <a:xfrm>
              <a:off x="5766293" y="2271702"/>
              <a:ext cx="109550" cy="69433"/>
            </a:xfrm>
            <a:prstGeom prst="ellipse">
              <a:avLst/>
            </a:prstGeom>
            <a:grpFill/>
            <a:ln>
              <a:noFill/>
            </a:ln>
          </p:spPr>
          <p:txBody>
            <a:bodyPr anchor="ctr"/>
            <a:lstStyle/>
            <a:p>
              <a:pPr algn="ctr"/>
              <a:endParaRPr b="1">
                <a:solidFill>
                  <a:schemeClr val="accent1">
                    <a:lumMod val="50000"/>
                  </a:schemeClr>
                </a:solidFill>
              </a:endParaRPr>
            </a:p>
          </p:txBody>
        </p:sp>
        <p:sp>
          <p:nvSpPr>
            <p:cNvPr id="128" name="îś1ïḍé"/>
            <p:cNvSpPr/>
            <p:nvPr userDrawn="1"/>
          </p:nvSpPr>
          <p:spPr bwMode="auto">
            <a:xfrm>
              <a:off x="5897443" y="2271702"/>
              <a:ext cx="109550" cy="69433"/>
            </a:xfrm>
            <a:custGeom>
              <a:avLst/>
              <a:gdLst>
                <a:gd name="T0" fmla="*/ 30 w 30"/>
                <a:gd name="T1" fmla="*/ 9 h 19"/>
                <a:gd name="T2" fmla="*/ 15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7" y="0"/>
                    <a:pt x="0" y="4"/>
                    <a:pt x="0" y="9"/>
                  </a:cubicBezTo>
                  <a:cubicBezTo>
                    <a:pt x="0" y="14"/>
                    <a:pt x="7" y="19"/>
                    <a:pt x="15" y="19"/>
                  </a:cubicBezTo>
                  <a:cubicBezTo>
                    <a:pt x="24" y="19"/>
                    <a:pt x="30" y="14"/>
                    <a:pt x="30" y="9"/>
                  </a:cubicBezTo>
                  <a:close/>
                </a:path>
              </a:pathLst>
            </a:custGeom>
            <a:grpFill/>
            <a:ln>
              <a:noFill/>
            </a:ln>
          </p:spPr>
          <p:txBody>
            <a:bodyPr anchor="ctr"/>
            <a:lstStyle/>
            <a:p>
              <a:pPr algn="ctr"/>
              <a:endParaRPr b="1">
                <a:solidFill>
                  <a:schemeClr val="accent1">
                    <a:lumMod val="50000"/>
                  </a:schemeClr>
                </a:solidFill>
              </a:endParaRPr>
            </a:p>
          </p:txBody>
        </p:sp>
        <p:sp>
          <p:nvSpPr>
            <p:cNvPr id="129" name="ï$1iḍê"/>
            <p:cNvSpPr/>
            <p:nvPr userDrawn="1"/>
          </p:nvSpPr>
          <p:spPr bwMode="auto">
            <a:xfrm>
              <a:off x="6033223" y="2271702"/>
              <a:ext cx="104920" cy="69433"/>
            </a:xfrm>
            <a:custGeom>
              <a:avLst/>
              <a:gdLst>
                <a:gd name="T0" fmla="*/ 29 w 29"/>
                <a:gd name="T1" fmla="*/ 9 h 19"/>
                <a:gd name="T2" fmla="*/ 14 w 29"/>
                <a:gd name="T3" fmla="*/ 0 h 19"/>
                <a:gd name="T4" fmla="*/ 0 w 29"/>
                <a:gd name="T5" fmla="*/ 9 h 19"/>
                <a:gd name="T6" fmla="*/ 15 w 29"/>
                <a:gd name="T7" fmla="*/ 19 h 19"/>
                <a:gd name="T8" fmla="*/ 29 w 29"/>
                <a:gd name="T9" fmla="*/ 9 h 19"/>
              </a:gdLst>
              <a:ahLst/>
              <a:cxnLst>
                <a:cxn ang="0">
                  <a:pos x="T0" y="T1"/>
                </a:cxn>
                <a:cxn ang="0">
                  <a:pos x="T2" y="T3"/>
                </a:cxn>
                <a:cxn ang="0">
                  <a:pos x="T4" y="T5"/>
                </a:cxn>
                <a:cxn ang="0">
                  <a:pos x="T6" y="T7"/>
                </a:cxn>
                <a:cxn ang="0">
                  <a:pos x="T8" y="T9"/>
                </a:cxn>
              </a:cxnLst>
              <a:rect l="0" t="0" r="r" b="b"/>
              <a:pathLst>
                <a:path w="29" h="19">
                  <a:moveTo>
                    <a:pt x="29" y="9"/>
                  </a:moveTo>
                  <a:cubicBezTo>
                    <a:pt x="29" y="4"/>
                    <a:pt x="22" y="0"/>
                    <a:pt x="14" y="0"/>
                  </a:cubicBezTo>
                  <a:cubicBezTo>
                    <a:pt x="6" y="0"/>
                    <a:pt x="0" y="4"/>
                    <a:pt x="0" y="9"/>
                  </a:cubicBezTo>
                  <a:cubicBezTo>
                    <a:pt x="0" y="14"/>
                    <a:pt x="7" y="19"/>
                    <a:pt x="15" y="19"/>
                  </a:cubicBezTo>
                  <a:cubicBezTo>
                    <a:pt x="23" y="19"/>
                    <a:pt x="29" y="14"/>
                    <a:pt x="29" y="9"/>
                  </a:cubicBezTo>
                  <a:close/>
                </a:path>
              </a:pathLst>
            </a:custGeom>
            <a:grpFill/>
            <a:ln>
              <a:noFill/>
            </a:ln>
          </p:spPr>
          <p:txBody>
            <a:bodyPr anchor="ctr"/>
            <a:lstStyle/>
            <a:p>
              <a:pPr algn="ctr"/>
              <a:endParaRPr b="1">
                <a:solidFill>
                  <a:schemeClr val="accent1">
                    <a:lumMod val="50000"/>
                  </a:schemeClr>
                </a:solidFill>
              </a:endParaRPr>
            </a:p>
          </p:txBody>
        </p:sp>
        <p:sp>
          <p:nvSpPr>
            <p:cNvPr id="130" name="îṣľïḍe"/>
            <p:cNvSpPr/>
            <p:nvPr userDrawn="1"/>
          </p:nvSpPr>
          <p:spPr bwMode="auto">
            <a:xfrm>
              <a:off x="6164374" y="2271702"/>
              <a:ext cx="109550" cy="69433"/>
            </a:xfrm>
            <a:custGeom>
              <a:avLst/>
              <a:gdLst>
                <a:gd name="T0" fmla="*/ 30 w 30"/>
                <a:gd name="T1" fmla="*/ 9 h 19"/>
                <a:gd name="T2" fmla="*/ 14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0" y="14"/>
                    <a:pt x="7" y="19"/>
                    <a:pt x="15" y="19"/>
                  </a:cubicBezTo>
                  <a:cubicBezTo>
                    <a:pt x="23" y="19"/>
                    <a:pt x="30" y="14"/>
                    <a:pt x="30" y="9"/>
                  </a:cubicBezTo>
                  <a:close/>
                </a:path>
              </a:pathLst>
            </a:custGeom>
            <a:grpFill/>
            <a:ln>
              <a:noFill/>
            </a:ln>
          </p:spPr>
          <p:txBody>
            <a:bodyPr anchor="ctr"/>
            <a:lstStyle/>
            <a:p>
              <a:pPr algn="ctr"/>
              <a:endParaRPr b="1">
                <a:solidFill>
                  <a:schemeClr val="accent1">
                    <a:lumMod val="50000"/>
                  </a:schemeClr>
                </a:solidFill>
              </a:endParaRPr>
            </a:p>
          </p:txBody>
        </p:sp>
        <p:sp>
          <p:nvSpPr>
            <p:cNvPr id="131" name="îşlíḓê"/>
            <p:cNvSpPr/>
            <p:nvPr userDrawn="1"/>
          </p:nvSpPr>
          <p:spPr bwMode="auto">
            <a:xfrm>
              <a:off x="5360498" y="2356565"/>
              <a:ext cx="114178" cy="69433"/>
            </a:xfrm>
            <a:custGeom>
              <a:avLst/>
              <a:gdLst>
                <a:gd name="T0" fmla="*/ 31 w 31"/>
                <a:gd name="T1" fmla="*/ 9 h 19"/>
                <a:gd name="T2" fmla="*/ 16 w 31"/>
                <a:gd name="T3" fmla="*/ 0 h 19"/>
                <a:gd name="T4" fmla="*/ 1 w 31"/>
                <a:gd name="T5" fmla="*/ 9 h 19"/>
                <a:gd name="T6" fmla="*/ 15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1" y="4"/>
                    <a:pt x="25" y="0"/>
                    <a:pt x="16" y="0"/>
                  </a:cubicBezTo>
                  <a:cubicBezTo>
                    <a:pt x="8" y="0"/>
                    <a:pt x="1" y="4"/>
                    <a:pt x="1" y="9"/>
                  </a:cubicBezTo>
                  <a:cubicBezTo>
                    <a:pt x="0" y="15"/>
                    <a:pt x="7" y="19"/>
                    <a:pt x="15" y="19"/>
                  </a:cubicBezTo>
                  <a:cubicBezTo>
                    <a:pt x="23" y="19"/>
                    <a:pt x="30" y="15"/>
                    <a:pt x="31" y="9"/>
                  </a:cubicBezTo>
                  <a:close/>
                </a:path>
              </a:pathLst>
            </a:custGeom>
            <a:grpFill/>
            <a:ln>
              <a:noFill/>
            </a:ln>
          </p:spPr>
          <p:txBody>
            <a:bodyPr anchor="ctr"/>
            <a:lstStyle/>
            <a:p>
              <a:pPr algn="ctr"/>
              <a:endParaRPr b="1">
                <a:solidFill>
                  <a:schemeClr val="accent1">
                    <a:lumMod val="50000"/>
                  </a:schemeClr>
                </a:solidFill>
              </a:endParaRPr>
            </a:p>
          </p:txBody>
        </p:sp>
        <p:sp>
          <p:nvSpPr>
            <p:cNvPr id="132" name="išľîḑe"/>
            <p:cNvSpPr/>
            <p:nvPr userDrawn="1"/>
          </p:nvSpPr>
          <p:spPr bwMode="auto">
            <a:xfrm>
              <a:off x="5496277" y="2356565"/>
              <a:ext cx="112636" cy="69433"/>
            </a:xfrm>
            <a:custGeom>
              <a:avLst/>
              <a:gdLst>
                <a:gd name="T0" fmla="*/ 30 w 31"/>
                <a:gd name="T1" fmla="*/ 9 h 19"/>
                <a:gd name="T2" fmla="*/ 16 w 31"/>
                <a:gd name="T3" fmla="*/ 0 h 19"/>
                <a:gd name="T4" fmla="*/ 0 w 31"/>
                <a:gd name="T5" fmla="*/ 9 h 19"/>
                <a:gd name="T6" fmla="*/ 15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1" y="4"/>
                    <a:pt x="24" y="0"/>
                    <a:pt x="16" y="0"/>
                  </a:cubicBezTo>
                  <a:cubicBezTo>
                    <a:pt x="8" y="0"/>
                    <a:pt x="1" y="4"/>
                    <a:pt x="0" y="9"/>
                  </a:cubicBezTo>
                  <a:cubicBezTo>
                    <a:pt x="0" y="15"/>
                    <a:pt x="7" y="19"/>
                    <a:pt x="15" y="19"/>
                  </a:cubicBezTo>
                  <a:cubicBezTo>
                    <a:pt x="23" y="19"/>
                    <a:pt x="30" y="15"/>
                    <a:pt x="30" y="9"/>
                  </a:cubicBezTo>
                  <a:close/>
                </a:path>
              </a:pathLst>
            </a:custGeom>
            <a:grpFill/>
            <a:ln>
              <a:noFill/>
            </a:ln>
          </p:spPr>
          <p:txBody>
            <a:bodyPr anchor="ctr"/>
            <a:lstStyle/>
            <a:p>
              <a:pPr algn="ctr"/>
              <a:endParaRPr b="1">
                <a:solidFill>
                  <a:schemeClr val="accent1">
                    <a:lumMod val="50000"/>
                  </a:schemeClr>
                </a:solidFill>
              </a:endParaRPr>
            </a:p>
          </p:txBody>
        </p:sp>
        <p:sp>
          <p:nvSpPr>
            <p:cNvPr id="133" name="íṩļiḋè"/>
            <p:cNvSpPr/>
            <p:nvPr userDrawn="1"/>
          </p:nvSpPr>
          <p:spPr bwMode="auto">
            <a:xfrm>
              <a:off x="5630514" y="2356565"/>
              <a:ext cx="109550" cy="69433"/>
            </a:xfrm>
            <a:custGeom>
              <a:avLst/>
              <a:gdLst>
                <a:gd name="T0" fmla="*/ 30 w 30"/>
                <a:gd name="T1" fmla="*/ 9 h 19"/>
                <a:gd name="T2" fmla="*/ 15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4" y="0"/>
                    <a:pt x="15" y="0"/>
                  </a:cubicBezTo>
                  <a:cubicBezTo>
                    <a:pt x="7" y="0"/>
                    <a:pt x="0" y="4"/>
                    <a:pt x="0" y="9"/>
                  </a:cubicBezTo>
                  <a:cubicBezTo>
                    <a:pt x="0" y="15"/>
                    <a:pt x="7" y="19"/>
                    <a:pt x="15" y="19"/>
                  </a:cubicBezTo>
                  <a:cubicBezTo>
                    <a:pt x="23" y="19"/>
                    <a:pt x="30" y="15"/>
                    <a:pt x="30" y="9"/>
                  </a:cubicBezTo>
                  <a:close/>
                </a:path>
              </a:pathLst>
            </a:custGeom>
            <a:grpFill/>
            <a:ln>
              <a:noFill/>
            </a:ln>
          </p:spPr>
          <p:txBody>
            <a:bodyPr anchor="ctr"/>
            <a:lstStyle/>
            <a:p>
              <a:pPr algn="ctr"/>
              <a:endParaRPr b="1">
                <a:solidFill>
                  <a:schemeClr val="accent1">
                    <a:lumMod val="50000"/>
                  </a:schemeClr>
                </a:solidFill>
              </a:endParaRPr>
            </a:p>
          </p:txBody>
        </p:sp>
        <p:sp>
          <p:nvSpPr>
            <p:cNvPr id="134" name="ïṣľîdé"/>
            <p:cNvSpPr/>
            <p:nvPr userDrawn="1"/>
          </p:nvSpPr>
          <p:spPr bwMode="auto">
            <a:xfrm>
              <a:off x="5766293" y="2356565"/>
              <a:ext cx="109550" cy="69433"/>
            </a:xfrm>
            <a:prstGeom prst="ellipse">
              <a:avLst/>
            </a:prstGeom>
            <a:grpFill/>
            <a:ln>
              <a:noFill/>
            </a:ln>
          </p:spPr>
          <p:txBody>
            <a:bodyPr anchor="ctr"/>
            <a:lstStyle/>
            <a:p>
              <a:pPr algn="ctr"/>
              <a:endParaRPr b="1">
                <a:solidFill>
                  <a:schemeClr val="accent1">
                    <a:lumMod val="50000"/>
                  </a:schemeClr>
                </a:solidFill>
              </a:endParaRPr>
            </a:p>
          </p:txBody>
        </p:sp>
        <p:sp>
          <p:nvSpPr>
            <p:cNvPr id="135" name="íṥlîďê"/>
            <p:cNvSpPr/>
            <p:nvPr userDrawn="1"/>
          </p:nvSpPr>
          <p:spPr bwMode="auto">
            <a:xfrm>
              <a:off x="5900529" y="2356565"/>
              <a:ext cx="109550" cy="69433"/>
            </a:xfrm>
            <a:custGeom>
              <a:avLst/>
              <a:gdLst>
                <a:gd name="T0" fmla="*/ 30 w 30"/>
                <a:gd name="T1" fmla="*/ 9 h 19"/>
                <a:gd name="T2" fmla="*/ 14 w 30"/>
                <a:gd name="T3" fmla="*/ 0 h 19"/>
                <a:gd name="T4" fmla="*/ 0 w 30"/>
                <a:gd name="T5" fmla="*/ 9 h 19"/>
                <a:gd name="T6" fmla="*/ 15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3" y="0"/>
                    <a:pt x="14" y="0"/>
                  </a:cubicBezTo>
                  <a:cubicBezTo>
                    <a:pt x="6" y="0"/>
                    <a:pt x="0" y="4"/>
                    <a:pt x="0" y="9"/>
                  </a:cubicBezTo>
                  <a:cubicBezTo>
                    <a:pt x="0" y="15"/>
                    <a:pt x="7" y="19"/>
                    <a:pt x="15" y="19"/>
                  </a:cubicBezTo>
                  <a:cubicBezTo>
                    <a:pt x="23" y="19"/>
                    <a:pt x="30" y="15"/>
                    <a:pt x="30" y="9"/>
                  </a:cubicBezTo>
                  <a:close/>
                </a:path>
              </a:pathLst>
            </a:custGeom>
            <a:grpFill/>
            <a:ln>
              <a:noFill/>
            </a:ln>
          </p:spPr>
          <p:txBody>
            <a:bodyPr anchor="ctr"/>
            <a:lstStyle/>
            <a:p>
              <a:pPr algn="ctr"/>
              <a:endParaRPr b="1">
                <a:solidFill>
                  <a:schemeClr val="accent1">
                    <a:lumMod val="50000"/>
                  </a:schemeClr>
                </a:solidFill>
              </a:endParaRPr>
            </a:p>
          </p:txBody>
        </p:sp>
        <p:sp>
          <p:nvSpPr>
            <p:cNvPr id="136" name="íSļidê"/>
            <p:cNvSpPr/>
            <p:nvPr userDrawn="1"/>
          </p:nvSpPr>
          <p:spPr bwMode="auto">
            <a:xfrm>
              <a:off x="6033223" y="2356565"/>
              <a:ext cx="112636" cy="69433"/>
            </a:xfrm>
            <a:custGeom>
              <a:avLst/>
              <a:gdLst>
                <a:gd name="T0" fmla="*/ 30 w 31"/>
                <a:gd name="T1" fmla="*/ 9 h 19"/>
                <a:gd name="T2" fmla="*/ 15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5" y="0"/>
                  </a:cubicBezTo>
                  <a:cubicBezTo>
                    <a:pt x="7" y="0"/>
                    <a:pt x="0" y="4"/>
                    <a:pt x="0" y="9"/>
                  </a:cubicBezTo>
                  <a:cubicBezTo>
                    <a:pt x="1" y="15"/>
                    <a:pt x="7" y="19"/>
                    <a:pt x="16" y="19"/>
                  </a:cubicBezTo>
                  <a:cubicBezTo>
                    <a:pt x="24" y="19"/>
                    <a:pt x="31" y="15"/>
                    <a:pt x="30" y="9"/>
                  </a:cubicBezTo>
                  <a:close/>
                </a:path>
              </a:pathLst>
            </a:custGeom>
            <a:grpFill/>
            <a:ln>
              <a:noFill/>
            </a:ln>
          </p:spPr>
          <p:txBody>
            <a:bodyPr anchor="ctr"/>
            <a:lstStyle/>
            <a:p>
              <a:pPr algn="ctr"/>
              <a:endParaRPr b="1">
                <a:solidFill>
                  <a:schemeClr val="accent1">
                    <a:lumMod val="50000"/>
                  </a:schemeClr>
                </a:solidFill>
              </a:endParaRPr>
            </a:p>
          </p:txBody>
        </p:sp>
        <p:sp>
          <p:nvSpPr>
            <p:cNvPr id="137" name="î$ļiḓé"/>
            <p:cNvSpPr/>
            <p:nvPr userDrawn="1"/>
          </p:nvSpPr>
          <p:spPr bwMode="auto">
            <a:xfrm>
              <a:off x="6167459" y="2356565"/>
              <a:ext cx="109550" cy="69433"/>
            </a:xfrm>
            <a:custGeom>
              <a:avLst/>
              <a:gdLst>
                <a:gd name="T0" fmla="*/ 30 w 30"/>
                <a:gd name="T1" fmla="*/ 9 h 19"/>
                <a:gd name="T2" fmla="*/ 15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30" y="4"/>
                    <a:pt x="23" y="0"/>
                    <a:pt x="15" y="0"/>
                  </a:cubicBezTo>
                  <a:cubicBezTo>
                    <a:pt x="6" y="0"/>
                    <a:pt x="0" y="4"/>
                    <a:pt x="0" y="9"/>
                  </a:cubicBezTo>
                  <a:cubicBezTo>
                    <a:pt x="0" y="15"/>
                    <a:pt x="7" y="19"/>
                    <a:pt x="16" y="19"/>
                  </a:cubicBezTo>
                  <a:cubicBezTo>
                    <a:pt x="24" y="19"/>
                    <a:pt x="30" y="15"/>
                    <a:pt x="30" y="9"/>
                  </a:cubicBezTo>
                  <a:close/>
                </a:path>
              </a:pathLst>
            </a:custGeom>
            <a:grpFill/>
            <a:ln>
              <a:noFill/>
            </a:ln>
          </p:spPr>
          <p:txBody>
            <a:bodyPr anchor="ctr"/>
            <a:lstStyle/>
            <a:p>
              <a:pPr algn="ctr"/>
              <a:endParaRPr b="1">
                <a:solidFill>
                  <a:schemeClr val="accent1">
                    <a:lumMod val="50000"/>
                  </a:schemeClr>
                </a:solidFill>
              </a:endParaRPr>
            </a:p>
          </p:txBody>
        </p:sp>
        <p:sp>
          <p:nvSpPr>
            <p:cNvPr id="138" name="ísḷïḓe"/>
            <p:cNvSpPr/>
            <p:nvPr userDrawn="1"/>
          </p:nvSpPr>
          <p:spPr bwMode="auto">
            <a:xfrm>
              <a:off x="5218547" y="2439884"/>
              <a:ext cx="117264" cy="74061"/>
            </a:xfrm>
            <a:custGeom>
              <a:avLst/>
              <a:gdLst>
                <a:gd name="T0" fmla="*/ 31 w 32"/>
                <a:gd name="T1" fmla="*/ 10 h 20"/>
                <a:gd name="T2" fmla="*/ 17 w 32"/>
                <a:gd name="T3" fmla="*/ 0 h 20"/>
                <a:gd name="T4" fmla="*/ 1 w 32"/>
                <a:gd name="T5" fmla="*/ 10 h 20"/>
                <a:gd name="T6" fmla="*/ 15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2" y="5"/>
                    <a:pt x="25" y="0"/>
                    <a:pt x="17" y="0"/>
                  </a:cubicBezTo>
                  <a:cubicBezTo>
                    <a:pt x="9" y="0"/>
                    <a:pt x="1" y="5"/>
                    <a:pt x="1" y="10"/>
                  </a:cubicBezTo>
                  <a:cubicBezTo>
                    <a:pt x="0" y="16"/>
                    <a:pt x="7" y="20"/>
                    <a:pt x="15" y="20"/>
                  </a:cubicBezTo>
                  <a:cubicBezTo>
                    <a:pt x="24" y="20"/>
                    <a:pt x="31" y="16"/>
                    <a:pt x="31" y="10"/>
                  </a:cubicBezTo>
                  <a:close/>
                </a:path>
              </a:pathLst>
            </a:custGeom>
            <a:grpFill/>
            <a:ln>
              <a:noFill/>
            </a:ln>
          </p:spPr>
          <p:txBody>
            <a:bodyPr anchor="ctr"/>
            <a:lstStyle/>
            <a:p>
              <a:pPr algn="ctr"/>
              <a:endParaRPr b="1">
                <a:solidFill>
                  <a:schemeClr val="accent1">
                    <a:lumMod val="50000"/>
                  </a:schemeClr>
                </a:solidFill>
              </a:endParaRPr>
            </a:p>
          </p:txBody>
        </p:sp>
        <p:sp>
          <p:nvSpPr>
            <p:cNvPr id="139" name="iṣľïḋê"/>
            <p:cNvSpPr/>
            <p:nvPr userDrawn="1"/>
          </p:nvSpPr>
          <p:spPr bwMode="auto">
            <a:xfrm>
              <a:off x="5357412" y="2439884"/>
              <a:ext cx="112636" cy="74061"/>
            </a:xfrm>
            <a:custGeom>
              <a:avLst/>
              <a:gdLst>
                <a:gd name="T0" fmla="*/ 30 w 31"/>
                <a:gd name="T1" fmla="*/ 10 h 20"/>
                <a:gd name="T2" fmla="*/ 16 w 31"/>
                <a:gd name="T3" fmla="*/ 0 h 20"/>
                <a:gd name="T4" fmla="*/ 0 w 31"/>
                <a:gd name="T5" fmla="*/ 10 h 20"/>
                <a:gd name="T6" fmla="*/ 15 w 31"/>
                <a:gd name="T7" fmla="*/ 20 h 20"/>
                <a:gd name="T8" fmla="*/ 30 w 31"/>
                <a:gd name="T9" fmla="*/ 10 h 20"/>
              </a:gdLst>
              <a:ahLst/>
              <a:cxnLst>
                <a:cxn ang="0">
                  <a:pos x="T0" y="T1"/>
                </a:cxn>
                <a:cxn ang="0">
                  <a:pos x="T2" y="T3"/>
                </a:cxn>
                <a:cxn ang="0">
                  <a:pos x="T4" y="T5"/>
                </a:cxn>
                <a:cxn ang="0">
                  <a:pos x="T6" y="T7"/>
                </a:cxn>
                <a:cxn ang="0">
                  <a:pos x="T8" y="T9"/>
                </a:cxn>
              </a:cxnLst>
              <a:rect l="0" t="0" r="r" b="b"/>
              <a:pathLst>
                <a:path w="31" h="20">
                  <a:moveTo>
                    <a:pt x="30" y="10"/>
                  </a:moveTo>
                  <a:cubicBezTo>
                    <a:pt x="31" y="5"/>
                    <a:pt x="24" y="0"/>
                    <a:pt x="16" y="0"/>
                  </a:cubicBezTo>
                  <a:cubicBezTo>
                    <a:pt x="8" y="0"/>
                    <a:pt x="0" y="5"/>
                    <a:pt x="0" y="10"/>
                  </a:cubicBezTo>
                  <a:cubicBezTo>
                    <a:pt x="0" y="16"/>
                    <a:pt x="6" y="20"/>
                    <a:pt x="15" y="20"/>
                  </a:cubicBezTo>
                  <a:cubicBezTo>
                    <a:pt x="23" y="20"/>
                    <a:pt x="30" y="16"/>
                    <a:pt x="30" y="10"/>
                  </a:cubicBezTo>
                  <a:close/>
                </a:path>
              </a:pathLst>
            </a:custGeom>
            <a:grpFill/>
            <a:ln>
              <a:noFill/>
            </a:ln>
          </p:spPr>
          <p:txBody>
            <a:bodyPr anchor="ctr"/>
            <a:lstStyle/>
            <a:p>
              <a:pPr algn="ctr"/>
              <a:endParaRPr b="1">
                <a:solidFill>
                  <a:schemeClr val="accent1">
                    <a:lumMod val="50000"/>
                  </a:schemeClr>
                </a:solidFill>
              </a:endParaRPr>
            </a:p>
          </p:txBody>
        </p:sp>
        <p:sp>
          <p:nvSpPr>
            <p:cNvPr id="140" name="îşḻíďe"/>
            <p:cNvSpPr/>
            <p:nvPr userDrawn="1"/>
          </p:nvSpPr>
          <p:spPr bwMode="auto">
            <a:xfrm>
              <a:off x="5493191" y="2439884"/>
              <a:ext cx="112636" cy="74061"/>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5"/>
                    <a:pt x="24" y="0"/>
                    <a:pt x="16" y="0"/>
                  </a:cubicBezTo>
                  <a:cubicBezTo>
                    <a:pt x="8" y="0"/>
                    <a:pt x="1" y="5"/>
                    <a:pt x="0" y="10"/>
                  </a:cubicBezTo>
                  <a:cubicBezTo>
                    <a:pt x="0" y="16"/>
                    <a:pt x="7" y="20"/>
                    <a:pt x="15" y="20"/>
                  </a:cubicBezTo>
                  <a:cubicBezTo>
                    <a:pt x="24" y="20"/>
                    <a:pt x="30" y="16"/>
                    <a:pt x="31" y="10"/>
                  </a:cubicBezTo>
                  <a:close/>
                </a:path>
              </a:pathLst>
            </a:custGeom>
            <a:grpFill/>
            <a:ln>
              <a:noFill/>
            </a:ln>
          </p:spPr>
          <p:txBody>
            <a:bodyPr anchor="ctr"/>
            <a:lstStyle/>
            <a:p>
              <a:pPr algn="ctr"/>
              <a:endParaRPr b="1">
                <a:solidFill>
                  <a:schemeClr val="accent1">
                    <a:lumMod val="50000"/>
                  </a:schemeClr>
                </a:solidFill>
              </a:endParaRPr>
            </a:p>
          </p:txBody>
        </p:sp>
        <p:sp>
          <p:nvSpPr>
            <p:cNvPr id="141" name="ïṣḻíḍé"/>
            <p:cNvSpPr/>
            <p:nvPr userDrawn="1"/>
          </p:nvSpPr>
          <p:spPr bwMode="auto">
            <a:xfrm>
              <a:off x="5627428" y="2439884"/>
              <a:ext cx="112636" cy="74061"/>
            </a:xfrm>
            <a:custGeom>
              <a:avLst/>
              <a:gdLst>
                <a:gd name="T0" fmla="*/ 31 w 31"/>
                <a:gd name="T1" fmla="*/ 10 h 20"/>
                <a:gd name="T2" fmla="*/ 16 w 31"/>
                <a:gd name="T3" fmla="*/ 0 h 20"/>
                <a:gd name="T4" fmla="*/ 1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5"/>
                    <a:pt x="24" y="0"/>
                    <a:pt x="16" y="0"/>
                  </a:cubicBezTo>
                  <a:cubicBezTo>
                    <a:pt x="8" y="0"/>
                    <a:pt x="1" y="5"/>
                    <a:pt x="1" y="10"/>
                  </a:cubicBezTo>
                  <a:cubicBezTo>
                    <a:pt x="0" y="16"/>
                    <a:pt x="7" y="20"/>
                    <a:pt x="15" y="20"/>
                  </a:cubicBezTo>
                  <a:cubicBezTo>
                    <a:pt x="24" y="20"/>
                    <a:pt x="31" y="16"/>
                    <a:pt x="31" y="10"/>
                  </a:cubicBezTo>
                  <a:close/>
                </a:path>
              </a:pathLst>
            </a:custGeom>
            <a:grpFill/>
            <a:ln>
              <a:noFill/>
            </a:ln>
          </p:spPr>
          <p:txBody>
            <a:bodyPr anchor="ctr"/>
            <a:lstStyle/>
            <a:p>
              <a:pPr algn="ctr"/>
              <a:endParaRPr b="1">
                <a:solidFill>
                  <a:schemeClr val="accent1">
                    <a:lumMod val="50000"/>
                  </a:schemeClr>
                </a:solidFill>
              </a:endParaRPr>
            </a:p>
          </p:txBody>
        </p:sp>
        <p:sp>
          <p:nvSpPr>
            <p:cNvPr id="142" name="î$ľîḋe"/>
            <p:cNvSpPr/>
            <p:nvPr userDrawn="1"/>
          </p:nvSpPr>
          <p:spPr bwMode="auto">
            <a:xfrm>
              <a:off x="5766293" y="2439884"/>
              <a:ext cx="109550" cy="74061"/>
            </a:xfrm>
            <a:custGeom>
              <a:avLst/>
              <a:gdLst>
                <a:gd name="T0" fmla="*/ 30 w 30"/>
                <a:gd name="T1" fmla="*/ 10 h 20"/>
                <a:gd name="T2" fmla="*/ 15 w 30"/>
                <a:gd name="T3" fmla="*/ 0 h 20"/>
                <a:gd name="T4" fmla="*/ 0 w 30"/>
                <a:gd name="T5" fmla="*/ 10 h 20"/>
                <a:gd name="T6" fmla="*/ 15 w 30"/>
                <a:gd name="T7" fmla="*/ 20 h 20"/>
                <a:gd name="T8" fmla="*/ 30 w 30"/>
                <a:gd name="T9" fmla="*/ 10 h 20"/>
              </a:gdLst>
              <a:ahLst/>
              <a:cxnLst>
                <a:cxn ang="0">
                  <a:pos x="T0" y="T1"/>
                </a:cxn>
                <a:cxn ang="0">
                  <a:pos x="T2" y="T3"/>
                </a:cxn>
                <a:cxn ang="0">
                  <a:pos x="T4" y="T5"/>
                </a:cxn>
                <a:cxn ang="0">
                  <a:pos x="T6" y="T7"/>
                </a:cxn>
                <a:cxn ang="0">
                  <a:pos x="T8" y="T9"/>
                </a:cxn>
              </a:cxnLst>
              <a:rect l="0" t="0" r="r" b="b"/>
              <a:pathLst>
                <a:path w="30" h="20">
                  <a:moveTo>
                    <a:pt x="30" y="10"/>
                  </a:moveTo>
                  <a:cubicBezTo>
                    <a:pt x="30" y="5"/>
                    <a:pt x="23" y="0"/>
                    <a:pt x="15" y="0"/>
                  </a:cubicBezTo>
                  <a:cubicBezTo>
                    <a:pt x="7" y="0"/>
                    <a:pt x="0" y="5"/>
                    <a:pt x="0" y="10"/>
                  </a:cubicBezTo>
                  <a:cubicBezTo>
                    <a:pt x="0" y="16"/>
                    <a:pt x="6" y="20"/>
                    <a:pt x="15" y="20"/>
                  </a:cubicBezTo>
                  <a:cubicBezTo>
                    <a:pt x="23" y="20"/>
                    <a:pt x="30" y="16"/>
                    <a:pt x="30" y="10"/>
                  </a:cubicBezTo>
                  <a:close/>
                </a:path>
              </a:pathLst>
            </a:custGeom>
            <a:grpFill/>
            <a:ln>
              <a:noFill/>
            </a:ln>
          </p:spPr>
          <p:txBody>
            <a:bodyPr anchor="ctr"/>
            <a:lstStyle/>
            <a:p>
              <a:pPr algn="ctr"/>
              <a:endParaRPr b="1">
                <a:solidFill>
                  <a:schemeClr val="accent1">
                    <a:lumMod val="50000"/>
                  </a:schemeClr>
                </a:solidFill>
              </a:endParaRPr>
            </a:p>
          </p:txBody>
        </p:sp>
        <p:sp>
          <p:nvSpPr>
            <p:cNvPr id="143" name="ïṧḻïḋe"/>
            <p:cNvSpPr/>
            <p:nvPr userDrawn="1"/>
          </p:nvSpPr>
          <p:spPr bwMode="auto">
            <a:xfrm>
              <a:off x="5900529" y="2439884"/>
              <a:ext cx="109550" cy="74061"/>
            </a:xfrm>
            <a:custGeom>
              <a:avLst/>
              <a:gdLst>
                <a:gd name="T0" fmla="*/ 30 w 30"/>
                <a:gd name="T1" fmla="*/ 10 h 20"/>
                <a:gd name="T2" fmla="*/ 15 w 30"/>
                <a:gd name="T3" fmla="*/ 0 h 20"/>
                <a:gd name="T4" fmla="*/ 0 w 30"/>
                <a:gd name="T5" fmla="*/ 10 h 20"/>
                <a:gd name="T6" fmla="*/ 15 w 30"/>
                <a:gd name="T7" fmla="*/ 20 h 20"/>
                <a:gd name="T8" fmla="*/ 30 w 30"/>
                <a:gd name="T9" fmla="*/ 10 h 20"/>
              </a:gdLst>
              <a:ahLst/>
              <a:cxnLst>
                <a:cxn ang="0">
                  <a:pos x="T0" y="T1"/>
                </a:cxn>
                <a:cxn ang="0">
                  <a:pos x="T2" y="T3"/>
                </a:cxn>
                <a:cxn ang="0">
                  <a:pos x="T4" y="T5"/>
                </a:cxn>
                <a:cxn ang="0">
                  <a:pos x="T6" y="T7"/>
                </a:cxn>
                <a:cxn ang="0">
                  <a:pos x="T8" y="T9"/>
                </a:cxn>
              </a:cxnLst>
              <a:rect l="0" t="0" r="r" b="b"/>
              <a:pathLst>
                <a:path w="30" h="20">
                  <a:moveTo>
                    <a:pt x="30" y="10"/>
                  </a:moveTo>
                  <a:cubicBezTo>
                    <a:pt x="30" y="5"/>
                    <a:pt x="23" y="0"/>
                    <a:pt x="15" y="0"/>
                  </a:cubicBezTo>
                  <a:cubicBezTo>
                    <a:pt x="7" y="0"/>
                    <a:pt x="0" y="5"/>
                    <a:pt x="0" y="10"/>
                  </a:cubicBezTo>
                  <a:cubicBezTo>
                    <a:pt x="0" y="16"/>
                    <a:pt x="7" y="20"/>
                    <a:pt x="15" y="20"/>
                  </a:cubicBezTo>
                  <a:cubicBezTo>
                    <a:pt x="24" y="20"/>
                    <a:pt x="30" y="16"/>
                    <a:pt x="30" y="10"/>
                  </a:cubicBezTo>
                  <a:close/>
                </a:path>
              </a:pathLst>
            </a:custGeom>
            <a:grpFill/>
            <a:ln>
              <a:noFill/>
            </a:ln>
          </p:spPr>
          <p:txBody>
            <a:bodyPr anchor="ctr"/>
            <a:lstStyle/>
            <a:p>
              <a:pPr algn="ctr"/>
              <a:endParaRPr b="1">
                <a:solidFill>
                  <a:schemeClr val="accent1">
                    <a:lumMod val="50000"/>
                  </a:schemeClr>
                </a:solidFill>
              </a:endParaRPr>
            </a:p>
          </p:txBody>
        </p:sp>
        <p:sp>
          <p:nvSpPr>
            <p:cNvPr id="144" name="iṩḷiḋè"/>
            <p:cNvSpPr/>
            <p:nvPr userDrawn="1"/>
          </p:nvSpPr>
          <p:spPr bwMode="auto">
            <a:xfrm>
              <a:off x="6036308" y="2439884"/>
              <a:ext cx="112636" cy="74061"/>
            </a:xfrm>
            <a:custGeom>
              <a:avLst/>
              <a:gdLst>
                <a:gd name="T0" fmla="*/ 30 w 31"/>
                <a:gd name="T1" fmla="*/ 10 h 20"/>
                <a:gd name="T2" fmla="*/ 15 w 31"/>
                <a:gd name="T3" fmla="*/ 0 h 20"/>
                <a:gd name="T4" fmla="*/ 0 w 31"/>
                <a:gd name="T5" fmla="*/ 10 h 20"/>
                <a:gd name="T6" fmla="*/ 16 w 31"/>
                <a:gd name="T7" fmla="*/ 20 h 20"/>
                <a:gd name="T8" fmla="*/ 30 w 31"/>
                <a:gd name="T9" fmla="*/ 10 h 20"/>
              </a:gdLst>
              <a:ahLst/>
              <a:cxnLst>
                <a:cxn ang="0">
                  <a:pos x="T0" y="T1"/>
                </a:cxn>
                <a:cxn ang="0">
                  <a:pos x="T2" y="T3"/>
                </a:cxn>
                <a:cxn ang="0">
                  <a:pos x="T4" y="T5"/>
                </a:cxn>
                <a:cxn ang="0">
                  <a:pos x="T6" y="T7"/>
                </a:cxn>
                <a:cxn ang="0">
                  <a:pos x="T8" y="T9"/>
                </a:cxn>
              </a:cxnLst>
              <a:rect l="0" t="0" r="r" b="b"/>
              <a:pathLst>
                <a:path w="31" h="20">
                  <a:moveTo>
                    <a:pt x="30" y="10"/>
                  </a:moveTo>
                  <a:cubicBezTo>
                    <a:pt x="30" y="5"/>
                    <a:pt x="23" y="0"/>
                    <a:pt x="15" y="0"/>
                  </a:cubicBezTo>
                  <a:cubicBezTo>
                    <a:pt x="7" y="0"/>
                    <a:pt x="0" y="5"/>
                    <a:pt x="0" y="10"/>
                  </a:cubicBezTo>
                  <a:cubicBezTo>
                    <a:pt x="0" y="16"/>
                    <a:pt x="7" y="20"/>
                    <a:pt x="16" y="20"/>
                  </a:cubicBezTo>
                  <a:cubicBezTo>
                    <a:pt x="24" y="20"/>
                    <a:pt x="31" y="16"/>
                    <a:pt x="30" y="10"/>
                  </a:cubicBezTo>
                  <a:close/>
                </a:path>
              </a:pathLst>
            </a:custGeom>
            <a:grpFill/>
            <a:ln>
              <a:noFill/>
            </a:ln>
          </p:spPr>
          <p:txBody>
            <a:bodyPr anchor="ctr"/>
            <a:lstStyle/>
            <a:p>
              <a:pPr algn="ctr"/>
              <a:endParaRPr b="1">
                <a:solidFill>
                  <a:schemeClr val="accent1">
                    <a:lumMod val="50000"/>
                  </a:schemeClr>
                </a:solidFill>
              </a:endParaRPr>
            </a:p>
          </p:txBody>
        </p:sp>
        <p:sp>
          <p:nvSpPr>
            <p:cNvPr id="145" name="îśḻïḑe"/>
            <p:cNvSpPr/>
            <p:nvPr userDrawn="1"/>
          </p:nvSpPr>
          <p:spPr bwMode="auto">
            <a:xfrm>
              <a:off x="6170545" y="2439884"/>
              <a:ext cx="114178" cy="74061"/>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5"/>
                    <a:pt x="23" y="0"/>
                    <a:pt x="15" y="0"/>
                  </a:cubicBezTo>
                  <a:cubicBezTo>
                    <a:pt x="7" y="0"/>
                    <a:pt x="0" y="5"/>
                    <a:pt x="0" y="10"/>
                  </a:cubicBezTo>
                  <a:cubicBezTo>
                    <a:pt x="1" y="16"/>
                    <a:pt x="8" y="20"/>
                    <a:pt x="16" y="20"/>
                  </a:cubicBezTo>
                  <a:cubicBezTo>
                    <a:pt x="24" y="20"/>
                    <a:pt x="31" y="16"/>
                    <a:pt x="31" y="10"/>
                  </a:cubicBezTo>
                  <a:close/>
                </a:path>
              </a:pathLst>
            </a:custGeom>
            <a:grpFill/>
            <a:ln>
              <a:noFill/>
            </a:ln>
          </p:spPr>
          <p:txBody>
            <a:bodyPr anchor="ctr"/>
            <a:lstStyle/>
            <a:p>
              <a:pPr algn="ctr"/>
              <a:endParaRPr b="1">
                <a:solidFill>
                  <a:schemeClr val="accent1">
                    <a:lumMod val="50000"/>
                  </a:schemeClr>
                </a:solidFill>
              </a:endParaRPr>
            </a:p>
          </p:txBody>
        </p:sp>
        <p:sp>
          <p:nvSpPr>
            <p:cNvPr id="146" name="iślíḋe"/>
            <p:cNvSpPr/>
            <p:nvPr userDrawn="1"/>
          </p:nvSpPr>
          <p:spPr bwMode="auto">
            <a:xfrm>
              <a:off x="5210833" y="2532461"/>
              <a:ext cx="117264" cy="72519"/>
            </a:xfrm>
            <a:custGeom>
              <a:avLst/>
              <a:gdLst>
                <a:gd name="T0" fmla="*/ 32 w 32"/>
                <a:gd name="T1" fmla="*/ 10 h 20"/>
                <a:gd name="T2" fmla="*/ 17 w 32"/>
                <a:gd name="T3" fmla="*/ 0 h 20"/>
                <a:gd name="T4" fmla="*/ 1 w 32"/>
                <a:gd name="T5" fmla="*/ 10 h 20"/>
                <a:gd name="T6" fmla="*/ 15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2" y="4"/>
                    <a:pt x="25" y="0"/>
                    <a:pt x="17" y="0"/>
                  </a:cubicBezTo>
                  <a:cubicBezTo>
                    <a:pt x="9" y="0"/>
                    <a:pt x="1" y="4"/>
                    <a:pt x="1" y="10"/>
                  </a:cubicBezTo>
                  <a:cubicBezTo>
                    <a:pt x="0" y="15"/>
                    <a:pt x="7" y="20"/>
                    <a:pt x="15" y="20"/>
                  </a:cubicBezTo>
                  <a:cubicBezTo>
                    <a:pt x="24" y="20"/>
                    <a:pt x="31" y="15"/>
                    <a:pt x="32" y="10"/>
                  </a:cubicBezTo>
                  <a:close/>
                </a:path>
              </a:pathLst>
            </a:custGeom>
            <a:grpFill/>
            <a:ln>
              <a:noFill/>
            </a:ln>
          </p:spPr>
          <p:txBody>
            <a:bodyPr anchor="ctr"/>
            <a:lstStyle/>
            <a:p>
              <a:pPr algn="ctr"/>
              <a:endParaRPr b="1">
                <a:solidFill>
                  <a:schemeClr val="accent1">
                    <a:lumMod val="50000"/>
                  </a:schemeClr>
                </a:solidFill>
              </a:endParaRPr>
            </a:p>
          </p:txBody>
        </p:sp>
        <p:sp>
          <p:nvSpPr>
            <p:cNvPr id="147" name="îşḷiḋé"/>
            <p:cNvSpPr/>
            <p:nvPr userDrawn="1"/>
          </p:nvSpPr>
          <p:spPr bwMode="auto">
            <a:xfrm>
              <a:off x="5349698" y="2532461"/>
              <a:ext cx="114178"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5" y="0"/>
                    <a:pt x="16" y="0"/>
                  </a:cubicBezTo>
                  <a:cubicBezTo>
                    <a:pt x="8" y="0"/>
                    <a:pt x="1" y="4"/>
                    <a:pt x="0" y="10"/>
                  </a:cubicBezTo>
                  <a:cubicBezTo>
                    <a:pt x="0" y="15"/>
                    <a:pt x="7" y="20"/>
                    <a:pt x="15" y="20"/>
                  </a:cubicBezTo>
                  <a:cubicBezTo>
                    <a:pt x="24" y="20"/>
                    <a:pt x="31" y="15"/>
                    <a:pt x="31" y="10"/>
                  </a:cubicBezTo>
                  <a:close/>
                </a:path>
              </a:pathLst>
            </a:custGeom>
            <a:grpFill/>
            <a:ln>
              <a:noFill/>
            </a:ln>
          </p:spPr>
          <p:txBody>
            <a:bodyPr anchor="ctr"/>
            <a:lstStyle/>
            <a:p>
              <a:pPr algn="ctr"/>
              <a:endParaRPr b="1">
                <a:solidFill>
                  <a:schemeClr val="accent1">
                    <a:lumMod val="50000"/>
                  </a:schemeClr>
                </a:solidFill>
              </a:endParaRPr>
            </a:p>
          </p:txBody>
        </p:sp>
        <p:sp>
          <p:nvSpPr>
            <p:cNvPr id="148" name="îṣlídè"/>
            <p:cNvSpPr/>
            <p:nvPr userDrawn="1"/>
          </p:nvSpPr>
          <p:spPr bwMode="auto">
            <a:xfrm>
              <a:off x="6039394" y="2532461"/>
              <a:ext cx="114178" cy="72519"/>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4"/>
                    <a:pt x="23" y="0"/>
                    <a:pt x="15" y="0"/>
                  </a:cubicBezTo>
                  <a:cubicBezTo>
                    <a:pt x="6" y="0"/>
                    <a:pt x="0" y="4"/>
                    <a:pt x="0" y="10"/>
                  </a:cubicBezTo>
                  <a:cubicBezTo>
                    <a:pt x="0" y="15"/>
                    <a:pt x="7" y="20"/>
                    <a:pt x="16" y="20"/>
                  </a:cubicBezTo>
                  <a:cubicBezTo>
                    <a:pt x="24" y="20"/>
                    <a:pt x="31" y="15"/>
                    <a:pt x="31" y="10"/>
                  </a:cubicBezTo>
                  <a:close/>
                </a:path>
              </a:pathLst>
            </a:custGeom>
            <a:grpFill/>
            <a:ln>
              <a:noFill/>
            </a:ln>
          </p:spPr>
          <p:txBody>
            <a:bodyPr anchor="ctr"/>
            <a:lstStyle/>
            <a:p>
              <a:pPr algn="ctr"/>
              <a:endParaRPr b="1">
                <a:solidFill>
                  <a:schemeClr val="accent1">
                    <a:lumMod val="50000"/>
                  </a:schemeClr>
                </a:solidFill>
              </a:endParaRPr>
            </a:p>
          </p:txBody>
        </p:sp>
        <p:sp>
          <p:nvSpPr>
            <p:cNvPr id="149" name="ïŝļïḍé"/>
            <p:cNvSpPr/>
            <p:nvPr userDrawn="1"/>
          </p:nvSpPr>
          <p:spPr bwMode="auto">
            <a:xfrm>
              <a:off x="6175174" y="2532461"/>
              <a:ext cx="115721" cy="72519"/>
            </a:xfrm>
            <a:custGeom>
              <a:avLst/>
              <a:gdLst>
                <a:gd name="T0" fmla="*/ 31 w 32"/>
                <a:gd name="T1" fmla="*/ 10 h 20"/>
                <a:gd name="T2" fmla="*/ 15 w 32"/>
                <a:gd name="T3" fmla="*/ 0 h 20"/>
                <a:gd name="T4" fmla="*/ 0 w 32"/>
                <a:gd name="T5" fmla="*/ 10 h 20"/>
                <a:gd name="T6" fmla="*/ 16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4" y="0"/>
                    <a:pt x="15" y="0"/>
                  </a:cubicBezTo>
                  <a:cubicBezTo>
                    <a:pt x="7" y="0"/>
                    <a:pt x="0" y="4"/>
                    <a:pt x="0" y="10"/>
                  </a:cubicBezTo>
                  <a:cubicBezTo>
                    <a:pt x="1" y="15"/>
                    <a:pt x="8" y="20"/>
                    <a:pt x="16" y="20"/>
                  </a:cubicBezTo>
                  <a:cubicBezTo>
                    <a:pt x="25" y="20"/>
                    <a:pt x="32" y="15"/>
                    <a:pt x="31" y="10"/>
                  </a:cubicBezTo>
                  <a:close/>
                </a:path>
              </a:pathLst>
            </a:custGeom>
            <a:grpFill/>
            <a:ln>
              <a:noFill/>
            </a:ln>
          </p:spPr>
          <p:txBody>
            <a:bodyPr anchor="ctr"/>
            <a:lstStyle/>
            <a:p>
              <a:pPr algn="ctr"/>
              <a:endParaRPr b="1">
                <a:solidFill>
                  <a:schemeClr val="accent1">
                    <a:lumMod val="50000"/>
                  </a:schemeClr>
                </a:solidFill>
              </a:endParaRPr>
            </a:p>
          </p:txBody>
        </p:sp>
        <p:sp>
          <p:nvSpPr>
            <p:cNvPr id="150" name="íṥlîḓe"/>
            <p:cNvSpPr/>
            <p:nvPr userDrawn="1"/>
          </p:nvSpPr>
          <p:spPr bwMode="auto">
            <a:xfrm>
              <a:off x="6314039" y="2532461"/>
              <a:ext cx="112636" cy="72519"/>
            </a:xfrm>
            <a:custGeom>
              <a:avLst/>
              <a:gdLst>
                <a:gd name="T0" fmla="*/ 31 w 31"/>
                <a:gd name="T1" fmla="*/ 10 h 20"/>
                <a:gd name="T2" fmla="*/ 15 w 31"/>
                <a:gd name="T3" fmla="*/ 0 h 20"/>
                <a:gd name="T4" fmla="*/ 0 w 31"/>
                <a:gd name="T5" fmla="*/ 10 h 20"/>
                <a:gd name="T6" fmla="*/ 16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0" y="4"/>
                    <a:pt x="23" y="0"/>
                    <a:pt x="15" y="0"/>
                  </a:cubicBezTo>
                  <a:cubicBezTo>
                    <a:pt x="6" y="0"/>
                    <a:pt x="0" y="4"/>
                    <a:pt x="0" y="10"/>
                  </a:cubicBezTo>
                  <a:cubicBezTo>
                    <a:pt x="1" y="15"/>
                    <a:pt x="8" y="20"/>
                    <a:pt x="16" y="20"/>
                  </a:cubicBezTo>
                  <a:cubicBezTo>
                    <a:pt x="25" y="20"/>
                    <a:pt x="31" y="15"/>
                    <a:pt x="31" y="10"/>
                  </a:cubicBezTo>
                  <a:close/>
                </a:path>
              </a:pathLst>
            </a:custGeom>
            <a:grpFill/>
            <a:ln>
              <a:noFill/>
            </a:ln>
          </p:spPr>
          <p:txBody>
            <a:bodyPr anchor="ctr"/>
            <a:lstStyle/>
            <a:p>
              <a:pPr algn="ctr"/>
              <a:endParaRPr b="1">
                <a:solidFill>
                  <a:schemeClr val="accent1">
                    <a:lumMod val="50000"/>
                  </a:schemeClr>
                </a:solidFill>
              </a:endParaRPr>
            </a:p>
          </p:txBody>
        </p:sp>
        <p:sp>
          <p:nvSpPr>
            <p:cNvPr id="151" name="îšļiḍe"/>
            <p:cNvSpPr/>
            <p:nvPr userDrawn="1"/>
          </p:nvSpPr>
          <p:spPr bwMode="auto">
            <a:xfrm>
              <a:off x="6448276" y="2532461"/>
              <a:ext cx="117264" cy="72519"/>
            </a:xfrm>
            <a:custGeom>
              <a:avLst/>
              <a:gdLst>
                <a:gd name="T0" fmla="*/ 32 w 32"/>
                <a:gd name="T1" fmla="*/ 10 h 20"/>
                <a:gd name="T2" fmla="*/ 15 w 32"/>
                <a:gd name="T3" fmla="*/ 0 h 20"/>
                <a:gd name="T4" fmla="*/ 1 w 32"/>
                <a:gd name="T5" fmla="*/ 10 h 20"/>
                <a:gd name="T6" fmla="*/ 17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1" y="4"/>
                    <a:pt x="24" y="0"/>
                    <a:pt x="15" y="0"/>
                  </a:cubicBezTo>
                  <a:cubicBezTo>
                    <a:pt x="7" y="0"/>
                    <a:pt x="0" y="4"/>
                    <a:pt x="1" y="10"/>
                  </a:cubicBezTo>
                  <a:cubicBezTo>
                    <a:pt x="1" y="15"/>
                    <a:pt x="9" y="20"/>
                    <a:pt x="17" y="20"/>
                  </a:cubicBezTo>
                  <a:cubicBezTo>
                    <a:pt x="26" y="20"/>
                    <a:pt x="32" y="15"/>
                    <a:pt x="32" y="10"/>
                  </a:cubicBezTo>
                  <a:close/>
                </a:path>
              </a:pathLst>
            </a:custGeom>
            <a:grpFill/>
            <a:ln>
              <a:noFill/>
            </a:ln>
          </p:spPr>
          <p:txBody>
            <a:bodyPr anchor="ctr"/>
            <a:lstStyle/>
            <a:p>
              <a:pPr algn="ctr"/>
              <a:endParaRPr b="1">
                <a:solidFill>
                  <a:schemeClr val="accent1">
                    <a:lumMod val="50000"/>
                  </a:schemeClr>
                </a:solidFill>
              </a:endParaRPr>
            </a:p>
          </p:txBody>
        </p:sp>
        <p:sp>
          <p:nvSpPr>
            <p:cNvPr id="152" name="ïṡļïḍè"/>
            <p:cNvSpPr/>
            <p:nvPr userDrawn="1"/>
          </p:nvSpPr>
          <p:spPr bwMode="auto">
            <a:xfrm>
              <a:off x="9228665" y="2907396"/>
              <a:ext cx="138865" cy="84863"/>
            </a:xfrm>
            <a:custGeom>
              <a:avLst/>
              <a:gdLst>
                <a:gd name="T0" fmla="*/ 35 w 38"/>
                <a:gd name="T1" fmla="*/ 11 h 23"/>
                <a:gd name="T2" fmla="*/ 14 w 38"/>
                <a:gd name="T3" fmla="*/ 0 h 23"/>
                <a:gd name="T4" fmla="*/ 3 w 38"/>
                <a:gd name="T5" fmla="*/ 11 h 23"/>
                <a:gd name="T6" fmla="*/ 2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2" y="5"/>
                    <a:pt x="23" y="0"/>
                    <a:pt x="14" y="0"/>
                  </a:cubicBezTo>
                  <a:cubicBezTo>
                    <a:pt x="5" y="0"/>
                    <a:pt x="0" y="5"/>
                    <a:pt x="3" y="11"/>
                  </a:cubicBezTo>
                  <a:cubicBezTo>
                    <a:pt x="6" y="18"/>
                    <a:pt x="15" y="23"/>
                    <a:pt x="24" y="23"/>
                  </a:cubicBezTo>
                  <a:cubicBezTo>
                    <a:pt x="33" y="23"/>
                    <a:pt x="38" y="18"/>
                    <a:pt x="35" y="11"/>
                  </a:cubicBezTo>
                  <a:close/>
                </a:path>
              </a:pathLst>
            </a:custGeom>
            <a:grpFill/>
            <a:ln>
              <a:noFill/>
            </a:ln>
          </p:spPr>
          <p:txBody>
            <a:bodyPr anchor="ctr"/>
            <a:lstStyle/>
            <a:p>
              <a:pPr algn="ctr"/>
              <a:endParaRPr b="1">
                <a:solidFill>
                  <a:schemeClr val="accent1">
                    <a:lumMod val="50000"/>
                  </a:schemeClr>
                </a:solidFill>
              </a:endParaRPr>
            </a:p>
          </p:txBody>
        </p:sp>
        <p:sp>
          <p:nvSpPr>
            <p:cNvPr id="153" name="íšliḍé"/>
            <p:cNvSpPr/>
            <p:nvPr userDrawn="1"/>
          </p:nvSpPr>
          <p:spPr bwMode="auto">
            <a:xfrm>
              <a:off x="9324328" y="3112609"/>
              <a:ext cx="141951" cy="87948"/>
            </a:xfrm>
            <a:custGeom>
              <a:avLst/>
              <a:gdLst>
                <a:gd name="T0" fmla="*/ 36 w 39"/>
                <a:gd name="T1" fmla="*/ 12 h 24"/>
                <a:gd name="T2" fmla="*/ 14 w 39"/>
                <a:gd name="T3" fmla="*/ 0 h 24"/>
                <a:gd name="T4" fmla="*/ 3 w 39"/>
                <a:gd name="T5" fmla="*/ 12 h 24"/>
                <a:gd name="T6" fmla="*/ 25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3" y="6"/>
                    <a:pt x="23" y="0"/>
                    <a:pt x="14" y="0"/>
                  </a:cubicBezTo>
                  <a:cubicBezTo>
                    <a:pt x="5" y="0"/>
                    <a:pt x="0" y="6"/>
                    <a:pt x="3" y="12"/>
                  </a:cubicBezTo>
                  <a:cubicBezTo>
                    <a:pt x="6" y="19"/>
                    <a:pt x="16" y="24"/>
                    <a:pt x="25" y="24"/>
                  </a:cubicBezTo>
                  <a:cubicBezTo>
                    <a:pt x="34" y="24"/>
                    <a:pt x="39" y="19"/>
                    <a:pt x="36" y="12"/>
                  </a:cubicBezTo>
                  <a:close/>
                </a:path>
              </a:pathLst>
            </a:custGeom>
            <a:grpFill/>
            <a:ln>
              <a:noFill/>
            </a:ln>
          </p:spPr>
          <p:txBody>
            <a:bodyPr anchor="ctr"/>
            <a:lstStyle/>
            <a:p>
              <a:pPr algn="ctr"/>
              <a:endParaRPr b="1">
                <a:solidFill>
                  <a:schemeClr val="accent1">
                    <a:lumMod val="50000"/>
                  </a:schemeClr>
                </a:solidFill>
              </a:endParaRPr>
            </a:p>
          </p:txBody>
        </p:sp>
        <p:sp>
          <p:nvSpPr>
            <p:cNvPr id="154" name="ïślíďê"/>
            <p:cNvSpPr/>
            <p:nvPr userDrawn="1"/>
          </p:nvSpPr>
          <p:spPr bwMode="auto">
            <a:xfrm>
              <a:off x="8717950" y="1804190"/>
              <a:ext cx="117264" cy="61718"/>
            </a:xfrm>
            <a:custGeom>
              <a:avLst/>
              <a:gdLst>
                <a:gd name="T0" fmla="*/ 30 w 32"/>
                <a:gd name="T1" fmla="*/ 9 h 17"/>
                <a:gd name="T2" fmla="*/ 13 w 32"/>
                <a:gd name="T3" fmla="*/ 0 h 17"/>
                <a:gd name="T4" fmla="*/ 3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3" y="0"/>
                  </a:cubicBezTo>
                  <a:cubicBezTo>
                    <a:pt x="5" y="0"/>
                    <a:pt x="0" y="4"/>
                    <a:pt x="3" y="9"/>
                  </a:cubicBezTo>
                  <a:cubicBezTo>
                    <a:pt x="5" y="13"/>
                    <a:pt x="13" y="17"/>
                    <a:pt x="20" y="17"/>
                  </a:cubicBezTo>
                  <a:cubicBezTo>
                    <a:pt x="28" y="17"/>
                    <a:pt x="32" y="13"/>
                    <a:pt x="30" y="9"/>
                  </a:cubicBezTo>
                  <a:close/>
                </a:path>
              </a:pathLst>
            </a:custGeom>
            <a:grpFill/>
            <a:ln>
              <a:noFill/>
            </a:ln>
          </p:spPr>
          <p:txBody>
            <a:bodyPr anchor="ctr"/>
            <a:lstStyle/>
            <a:p>
              <a:pPr algn="ctr"/>
              <a:endParaRPr b="1">
                <a:solidFill>
                  <a:schemeClr val="accent1">
                    <a:lumMod val="50000"/>
                  </a:schemeClr>
                </a:solidFill>
              </a:endParaRPr>
            </a:p>
          </p:txBody>
        </p:sp>
        <p:sp>
          <p:nvSpPr>
            <p:cNvPr id="155" name="íśḻîdé"/>
            <p:cNvSpPr/>
            <p:nvPr userDrawn="1"/>
          </p:nvSpPr>
          <p:spPr bwMode="auto">
            <a:xfrm>
              <a:off x="8842929" y="1804190"/>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5" y="0"/>
                    <a:pt x="0" y="4"/>
                    <a:pt x="2" y="9"/>
                  </a:cubicBezTo>
                  <a:cubicBezTo>
                    <a:pt x="4" y="13"/>
                    <a:pt x="12" y="17"/>
                    <a:pt x="20" y="17"/>
                  </a:cubicBezTo>
                  <a:cubicBezTo>
                    <a:pt x="28" y="17"/>
                    <a:pt x="32" y="13"/>
                    <a:pt x="30" y="9"/>
                  </a:cubicBezTo>
                  <a:close/>
                </a:path>
              </a:pathLst>
            </a:custGeom>
            <a:grpFill/>
            <a:ln>
              <a:noFill/>
            </a:ln>
          </p:spPr>
          <p:txBody>
            <a:bodyPr anchor="ctr"/>
            <a:lstStyle/>
            <a:p>
              <a:pPr algn="ctr"/>
              <a:endParaRPr b="1">
                <a:solidFill>
                  <a:schemeClr val="accent1">
                    <a:lumMod val="50000"/>
                  </a:schemeClr>
                </a:solidFill>
              </a:endParaRPr>
            </a:p>
          </p:txBody>
        </p:sp>
        <p:sp>
          <p:nvSpPr>
            <p:cNvPr id="156" name="ïš1îḑè"/>
            <p:cNvSpPr/>
            <p:nvPr userDrawn="1"/>
          </p:nvSpPr>
          <p:spPr bwMode="auto">
            <a:xfrm>
              <a:off x="9210150" y="1804190"/>
              <a:ext cx="120350" cy="61718"/>
            </a:xfrm>
            <a:custGeom>
              <a:avLst/>
              <a:gdLst>
                <a:gd name="T0" fmla="*/ 30 w 33"/>
                <a:gd name="T1" fmla="*/ 9 h 17"/>
                <a:gd name="T2" fmla="*/ 12 w 33"/>
                <a:gd name="T3" fmla="*/ 0 h 17"/>
                <a:gd name="T4" fmla="*/ 3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3" y="9"/>
                  </a:cubicBezTo>
                  <a:cubicBezTo>
                    <a:pt x="5" y="13"/>
                    <a:pt x="13" y="17"/>
                    <a:pt x="21" y="17"/>
                  </a:cubicBezTo>
                  <a:cubicBezTo>
                    <a:pt x="28" y="17"/>
                    <a:pt x="33" y="13"/>
                    <a:pt x="30" y="9"/>
                  </a:cubicBezTo>
                  <a:close/>
                </a:path>
              </a:pathLst>
            </a:custGeom>
            <a:grpFill/>
            <a:ln>
              <a:noFill/>
            </a:ln>
          </p:spPr>
          <p:txBody>
            <a:bodyPr anchor="ctr"/>
            <a:lstStyle/>
            <a:p>
              <a:pPr algn="ctr"/>
              <a:endParaRPr b="1">
                <a:solidFill>
                  <a:schemeClr val="accent1">
                    <a:lumMod val="50000"/>
                  </a:schemeClr>
                </a:solidFill>
              </a:endParaRPr>
            </a:p>
          </p:txBody>
        </p:sp>
        <p:sp>
          <p:nvSpPr>
            <p:cNvPr id="157" name="ïṩlíḍê"/>
            <p:cNvSpPr/>
            <p:nvPr userDrawn="1"/>
          </p:nvSpPr>
          <p:spPr bwMode="auto">
            <a:xfrm>
              <a:off x="9335128" y="1804190"/>
              <a:ext cx="117264" cy="61718"/>
            </a:xfrm>
            <a:custGeom>
              <a:avLst/>
              <a:gdLst>
                <a:gd name="T0" fmla="*/ 30 w 32"/>
                <a:gd name="T1" fmla="*/ 9 h 17"/>
                <a:gd name="T2" fmla="*/ 12 w 32"/>
                <a:gd name="T3" fmla="*/ 0 h 17"/>
                <a:gd name="T4" fmla="*/ 2 w 32"/>
                <a:gd name="T5" fmla="*/ 9 h 17"/>
                <a:gd name="T6" fmla="*/ 2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7" y="4"/>
                    <a:pt x="19" y="0"/>
                    <a:pt x="12" y="0"/>
                  </a:cubicBezTo>
                  <a:cubicBezTo>
                    <a:pt x="4" y="0"/>
                    <a:pt x="0" y="4"/>
                    <a:pt x="2" y="9"/>
                  </a:cubicBezTo>
                  <a:cubicBezTo>
                    <a:pt x="5" y="13"/>
                    <a:pt x="13" y="17"/>
                    <a:pt x="21" y="17"/>
                  </a:cubicBezTo>
                  <a:cubicBezTo>
                    <a:pt x="28" y="17"/>
                    <a:pt x="32" y="13"/>
                    <a:pt x="30" y="9"/>
                  </a:cubicBezTo>
                  <a:close/>
                </a:path>
              </a:pathLst>
            </a:custGeom>
            <a:grpFill/>
            <a:ln>
              <a:noFill/>
            </a:ln>
          </p:spPr>
          <p:txBody>
            <a:bodyPr anchor="ctr"/>
            <a:lstStyle/>
            <a:p>
              <a:pPr algn="ctr"/>
              <a:endParaRPr b="1">
                <a:solidFill>
                  <a:schemeClr val="accent1">
                    <a:lumMod val="50000"/>
                  </a:schemeClr>
                </a:solidFill>
              </a:endParaRPr>
            </a:p>
          </p:txBody>
        </p:sp>
        <p:sp>
          <p:nvSpPr>
            <p:cNvPr id="158" name="ïsľíḑé"/>
            <p:cNvSpPr/>
            <p:nvPr userDrawn="1"/>
          </p:nvSpPr>
          <p:spPr bwMode="auto">
            <a:xfrm>
              <a:off x="6466791" y="2714528"/>
              <a:ext cx="120350" cy="80233"/>
            </a:xfrm>
            <a:custGeom>
              <a:avLst/>
              <a:gdLst>
                <a:gd name="T0" fmla="*/ 32 w 33"/>
                <a:gd name="T1" fmla="*/ 11 h 22"/>
                <a:gd name="T2" fmla="*/ 15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4" y="0"/>
                    <a:pt x="15" y="0"/>
                  </a:cubicBezTo>
                  <a:cubicBezTo>
                    <a:pt x="6"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b="1">
                <a:solidFill>
                  <a:schemeClr val="accent1">
                    <a:lumMod val="50000"/>
                  </a:schemeClr>
                </a:solidFill>
              </a:endParaRPr>
            </a:p>
          </p:txBody>
        </p:sp>
        <p:sp>
          <p:nvSpPr>
            <p:cNvPr id="159" name="í$1îḓè"/>
            <p:cNvSpPr/>
            <p:nvPr userDrawn="1"/>
          </p:nvSpPr>
          <p:spPr bwMode="auto">
            <a:xfrm>
              <a:off x="6550110" y="2188383"/>
              <a:ext cx="109550" cy="69433"/>
            </a:xfrm>
            <a:custGeom>
              <a:avLst/>
              <a:gdLst>
                <a:gd name="T0" fmla="*/ 30 w 30"/>
                <a:gd name="T1" fmla="*/ 9 h 19"/>
                <a:gd name="T2" fmla="*/ 14 w 30"/>
                <a:gd name="T3" fmla="*/ 0 h 19"/>
                <a:gd name="T4" fmla="*/ 0 w 30"/>
                <a:gd name="T5" fmla="*/ 9 h 19"/>
                <a:gd name="T6" fmla="*/ 16 w 30"/>
                <a:gd name="T7" fmla="*/ 19 h 19"/>
                <a:gd name="T8" fmla="*/ 30 w 30"/>
                <a:gd name="T9" fmla="*/ 9 h 19"/>
              </a:gdLst>
              <a:ahLst/>
              <a:cxnLst>
                <a:cxn ang="0">
                  <a:pos x="T0" y="T1"/>
                </a:cxn>
                <a:cxn ang="0">
                  <a:pos x="T2" y="T3"/>
                </a:cxn>
                <a:cxn ang="0">
                  <a:pos x="T4" y="T5"/>
                </a:cxn>
                <a:cxn ang="0">
                  <a:pos x="T6" y="T7"/>
                </a:cxn>
                <a:cxn ang="0">
                  <a:pos x="T8" y="T9"/>
                </a:cxn>
              </a:cxnLst>
              <a:rect l="0" t="0" r="r" b="b"/>
              <a:pathLst>
                <a:path w="30" h="19">
                  <a:moveTo>
                    <a:pt x="30" y="9"/>
                  </a:moveTo>
                  <a:cubicBezTo>
                    <a:pt x="29" y="4"/>
                    <a:pt x="22" y="0"/>
                    <a:pt x="14" y="0"/>
                  </a:cubicBezTo>
                  <a:cubicBezTo>
                    <a:pt x="6" y="0"/>
                    <a:pt x="0" y="4"/>
                    <a:pt x="0" y="9"/>
                  </a:cubicBezTo>
                  <a:cubicBezTo>
                    <a:pt x="1" y="14"/>
                    <a:pt x="8" y="19"/>
                    <a:pt x="16" y="19"/>
                  </a:cubicBezTo>
                  <a:cubicBezTo>
                    <a:pt x="24" y="19"/>
                    <a:pt x="30" y="14"/>
                    <a:pt x="30" y="9"/>
                  </a:cubicBezTo>
                  <a:close/>
                </a:path>
              </a:pathLst>
            </a:custGeom>
            <a:grpFill/>
            <a:ln>
              <a:noFill/>
            </a:ln>
          </p:spPr>
          <p:txBody>
            <a:bodyPr anchor="ctr"/>
            <a:lstStyle/>
            <a:p>
              <a:pPr algn="ctr"/>
              <a:endParaRPr b="1">
                <a:solidFill>
                  <a:schemeClr val="accent1">
                    <a:lumMod val="50000"/>
                  </a:schemeClr>
                </a:solidFill>
              </a:endParaRPr>
            </a:p>
          </p:txBody>
        </p:sp>
        <p:sp>
          <p:nvSpPr>
            <p:cNvPr id="160" name="ï$ḻïḓe"/>
            <p:cNvSpPr/>
            <p:nvPr userDrawn="1"/>
          </p:nvSpPr>
          <p:spPr bwMode="auto">
            <a:xfrm>
              <a:off x="6699775" y="2356565"/>
              <a:ext cx="117264" cy="69433"/>
            </a:xfrm>
            <a:custGeom>
              <a:avLst/>
              <a:gdLst>
                <a:gd name="T0" fmla="*/ 31 w 32"/>
                <a:gd name="T1" fmla="*/ 9 h 19"/>
                <a:gd name="T2" fmla="*/ 15 w 32"/>
                <a:gd name="T3" fmla="*/ 0 h 19"/>
                <a:gd name="T4" fmla="*/ 1 w 32"/>
                <a:gd name="T5" fmla="*/ 9 h 19"/>
                <a:gd name="T6" fmla="*/ 17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3" y="0"/>
                    <a:pt x="15" y="0"/>
                  </a:cubicBezTo>
                  <a:cubicBezTo>
                    <a:pt x="6" y="0"/>
                    <a:pt x="0" y="4"/>
                    <a:pt x="1" y="9"/>
                  </a:cubicBezTo>
                  <a:cubicBezTo>
                    <a:pt x="2" y="15"/>
                    <a:pt x="9" y="19"/>
                    <a:pt x="17" y="19"/>
                  </a:cubicBezTo>
                  <a:cubicBezTo>
                    <a:pt x="26" y="19"/>
                    <a:pt x="32" y="15"/>
                    <a:pt x="31" y="9"/>
                  </a:cubicBezTo>
                  <a:close/>
                </a:path>
              </a:pathLst>
            </a:custGeom>
            <a:grpFill/>
            <a:ln>
              <a:noFill/>
            </a:ln>
          </p:spPr>
          <p:txBody>
            <a:bodyPr anchor="ctr"/>
            <a:lstStyle/>
            <a:p>
              <a:pPr algn="ctr"/>
              <a:endParaRPr b="1">
                <a:solidFill>
                  <a:schemeClr val="accent1">
                    <a:lumMod val="50000"/>
                  </a:schemeClr>
                </a:solidFill>
              </a:endParaRPr>
            </a:p>
          </p:txBody>
        </p:sp>
        <p:sp>
          <p:nvSpPr>
            <p:cNvPr id="161" name="i$lïďè"/>
            <p:cNvSpPr/>
            <p:nvPr userDrawn="1"/>
          </p:nvSpPr>
          <p:spPr bwMode="auto">
            <a:xfrm>
              <a:off x="6568626" y="2356565"/>
              <a:ext cx="114178" cy="69433"/>
            </a:xfrm>
            <a:custGeom>
              <a:avLst/>
              <a:gdLst>
                <a:gd name="T0" fmla="*/ 30 w 31"/>
                <a:gd name="T1" fmla="*/ 9 h 19"/>
                <a:gd name="T2" fmla="*/ 14 w 31"/>
                <a:gd name="T3" fmla="*/ 0 h 19"/>
                <a:gd name="T4" fmla="*/ 0 w 31"/>
                <a:gd name="T5" fmla="*/ 9 h 19"/>
                <a:gd name="T6" fmla="*/ 16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2" y="0"/>
                    <a:pt x="14" y="0"/>
                  </a:cubicBezTo>
                  <a:cubicBezTo>
                    <a:pt x="6" y="0"/>
                    <a:pt x="0" y="4"/>
                    <a:pt x="0" y="9"/>
                  </a:cubicBezTo>
                  <a:cubicBezTo>
                    <a:pt x="1" y="15"/>
                    <a:pt x="8" y="19"/>
                    <a:pt x="16" y="19"/>
                  </a:cubicBezTo>
                  <a:cubicBezTo>
                    <a:pt x="25" y="19"/>
                    <a:pt x="31" y="15"/>
                    <a:pt x="30" y="9"/>
                  </a:cubicBezTo>
                  <a:close/>
                </a:path>
              </a:pathLst>
            </a:custGeom>
            <a:grpFill/>
            <a:ln>
              <a:noFill/>
            </a:ln>
          </p:spPr>
          <p:txBody>
            <a:bodyPr anchor="ctr"/>
            <a:lstStyle/>
            <a:p>
              <a:pPr algn="ctr"/>
              <a:endParaRPr b="1">
                <a:solidFill>
                  <a:schemeClr val="accent1">
                    <a:lumMod val="50000"/>
                  </a:schemeClr>
                </a:solidFill>
              </a:endParaRPr>
            </a:p>
          </p:txBody>
        </p:sp>
        <p:sp>
          <p:nvSpPr>
            <p:cNvPr id="162" name="iŝlïḋê"/>
            <p:cNvSpPr/>
            <p:nvPr userDrawn="1"/>
          </p:nvSpPr>
          <p:spPr bwMode="auto">
            <a:xfrm>
              <a:off x="6710577" y="2439884"/>
              <a:ext cx="117264" cy="74061"/>
            </a:xfrm>
            <a:custGeom>
              <a:avLst/>
              <a:gdLst>
                <a:gd name="T0" fmla="*/ 31 w 32"/>
                <a:gd name="T1" fmla="*/ 10 h 20"/>
                <a:gd name="T2" fmla="*/ 15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5"/>
                    <a:pt x="23" y="0"/>
                    <a:pt x="15" y="0"/>
                  </a:cubicBezTo>
                  <a:cubicBezTo>
                    <a:pt x="7" y="0"/>
                    <a:pt x="0" y="5"/>
                    <a:pt x="1" y="10"/>
                  </a:cubicBezTo>
                  <a:cubicBezTo>
                    <a:pt x="2" y="16"/>
                    <a:pt x="9" y="20"/>
                    <a:pt x="18" y="20"/>
                  </a:cubicBezTo>
                  <a:cubicBezTo>
                    <a:pt x="26" y="20"/>
                    <a:pt x="32" y="16"/>
                    <a:pt x="31" y="10"/>
                  </a:cubicBezTo>
                  <a:close/>
                </a:path>
              </a:pathLst>
            </a:custGeom>
            <a:grpFill/>
            <a:ln>
              <a:noFill/>
            </a:ln>
          </p:spPr>
          <p:txBody>
            <a:bodyPr anchor="ctr"/>
            <a:lstStyle/>
            <a:p>
              <a:pPr algn="ctr"/>
              <a:endParaRPr b="1">
                <a:solidFill>
                  <a:schemeClr val="accent1">
                    <a:lumMod val="50000"/>
                  </a:schemeClr>
                </a:solidFill>
              </a:endParaRPr>
            </a:p>
          </p:txBody>
        </p:sp>
        <p:sp>
          <p:nvSpPr>
            <p:cNvPr id="163" name="îŝḻíḑê"/>
            <p:cNvSpPr/>
            <p:nvPr userDrawn="1"/>
          </p:nvSpPr>
          <p:spPr bwMode="auto">
            <a:xfrm>
              <a:off x="6587141" y="2532461"/>
              <a:ext cx="117264" cy="72519"/>
            </a:xfrm>
            <a:custGeom>
              <a:avLst/>
              <a:gdLst>
                <a:gd name="T0" fmla="*/ 31 w 32"/>
                <a:gd name="T1" fmla="*/ 10 h 20"/>
                <a:gd name="T2" fmla="*/ 15 w 32"/>
                <a:gd name="T3" fmla="*/ 0 h 20"/>
                <a:gd name="T4" fmla="*/ 1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3" y="0"/>
                    <a:pt x="15" y="0"/>
                  </a:cubicBezTo>
                  <a:cubicBezTo>
                    <a:pt x="6" y="0"/>
                    <a:pt x="0" y="4"/>
                    <a:pt x="1" y="10"/>
                  </a:cubicBezTo>
                  <a:cubicBezTo>
                    <a:pt x="1" y="15"/>
                    <a:pt x="9" y="20"/>
                    <a:pt x="17" y="20"/>
                  </a:cubicBezTo>
                  <a:cubicBezTo>
                    <a:pt x="26" y="20"/>
                    <a:pt x="32" y="15"/>
                    <a:pt x="31" y="10"/>
                  </a:cubicBezTo>
                  <a:close/>
                </a:path>
              </a:pathLst>
            </a:custGeom>
            <a:grpFill/>
            <a:ln>
              <a:noFill/>
            </a:ln>
          </p:spPr>
          <p:txBody>
            <a:bodyPr anchor="ctr"/>
            <a:lstStyle/>
            <a:p>
              <a:pPr algn="ctr"/>
              <a:endParaRPr b="1">
                <a:solidFill>
                  <a:schemeClr val="accent1">
                    <a:lumMod val="50000"/>
                  </a:schemeClr>
                </a:solidFill>
              </a:endParaRPr>
            </a:p>
          </p:txBody>
        </p:sp>
        <p:sp>
          <p:nvSpPr>
            <p:cNvPr id="164" name="í$ḷíḋê"/>
            <p:cNvSpPr/>
            <p:nvPr userDrawn="1"/>
          </p:nvSpPr>
          <p:spPr bwMode="auto">
            <a:xfrm>
              <a:off x="6722920" y="2532461"/>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4" y="0"/>
                    <a:pt x="15" y="0"/>
                  </a:cubicBezTo>
                  <a:cubicBezTo>
                    <a:pt x="7" y="0"/>
                    <a:pt x="0" y="4"/>
                    <a:pt x="1" y="10"/>
                  </a:cubicBezTo>
                  <a:cubicBezTo>
                    <a:pt x="2" y="15"/>
                    <a:pt x="9" y="20"/>
                    <a:pt x="18" y="20"/>
                  </a:cubicBezTo>
                  <a:cubicBezTo>
                    <a:pt x="26" y="20"/>
                    <a:pt x="33" y="15"/>
                    <a:pt x="32" y="10"/>
                  </a:cubicBezTo>
                  <a:close/>
                </a:path>
              </a:pathLst>
            </a:custGeom>
            <a:grpFill/>
            <a:ln>
              <a:noFill/>
            </a:ln>
          </p:spPr>
          <p:txBody>
            <a:bodyPr anchor="ctr"/>
            <a:lstStyle/>
            <a:p>
              <a:pPr algn="ctr"/>
              <a:endParaRPr b="1">
                <a:solidFill>
                  <a:schemeClr val="accent1">
                    <a:lumMod val="50000"/>
                  </a:schemeClr>
                </a:solidFill>
              </a:endParaRPr>
            </a:p>
          </p:txBody>
        </p:sp>
        <p:sp>
          <p:nvSpPr>
            <p:cNvPr id="165" name="îślîḓè"/>
            <p:cNvSpPr/>
            <p:nvPr userDrawn="1"/>
          </p:nvSpPr>
          <p:spPr bwMode="auto">
            <a:xfrm>
              <a:off x="6860242" y="2532461"/>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2" y="15"/>
                    <a:pt x="9" y="20"/>
                    <a:pt x="18" y="20"/>
                  </a:cubicBezTo>
                  <a:cubicBezTo>
                    <a:pt x="26" y="20"/>
                    <a:pt x="33" y="15"/>
                    <a:pt x="32" y="10"/>
                  </a:cubicBezTo>
                  <a:close/>
                </a:path>
              </a:pathLst>
            </a:custGeom>
            <a:grpFill/>
            <a:ln>
              <a:noFill/>
            </a:ln>
          </p:spPr>
          <p:txBody>
            <a:bodyPr anchor="ctr"/>
            <a:lstStyle/>
            <a:p>
              <a:pPr algn="ctr"/>
              <a:endParaRPr b="1">
                <a:solidFill>
                  <a:schemeClr val="accent1">
                    <a:lumMod val="50000"/>
                  </a:schemeClr>
                </a:solidFill>
              </a:endParaRPr>
            </a:p>
          </p:txBody>
        </p:sp>
        <p:sp>
          <p:nvSpPr>
            <p:cNvPr id="166" name="ísḷïde"/>
            <p:cNvSpPr/>
            <p:nvPr userDrawn="1"/>
          </p:nvSpPr>
          <p:spPr bwMode="auto">
            <a:xfrm>
              <a:off x="6597941" y="2623494"/>
              <a:ext cx="117264" cy="72519"/>
            </a:xfrm>
            <a:custGeom>
              <a:avLst/>
              <a:gdLst>
                <a:gd name="T0" fmla="*/ 31 w 32"/>
                <a:gd name="T1" fmla="*/ 10 h 20"/>
                <a:gd name="T2" fmla="*/ 15 w 32"/>
                <a:gd name="T3" fmla="*/ 0 h 20"/>
                <a:gd name="T4" fmla="*/ 0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1" y="4"/>
                    <a:pt x="23" y="0"/>
                    <a:pt x="15" y="0"/>
                  </a:cubicBezTo>
                  <a:cubicBezTo>
                    <a:pt x="6" y="0"/>
                    <a:pt x="0" y="4"/>
                    <a:pt x="0" y="10"/>
                  </a:cubicBezTo>
                  <a:cubicBezTo>
                    <a:pt x="1" y="16"/>
                    <a:pt x="8" y="20"/>
                    <a:pt x="17" y="20"/>
                  </a:cubicBezTo>
                  <a:cubicBezTo>
                    <a:pt x="26" y="20"/>
                    <a:pt x="32" y="16"/>
                    <a:pt x="31" y="10"/>
                  </a:cubicBezTo>
                  <a:close/>
                </a:path>
              </a:pathLst>
            </a:custGeom>
            <a:grpFill/>
            <a:ln>
              <a:noFill/>
            </a:ln>
          </p:spPr>
          <p:txBody>
            <a:bodyPr anchor="ctr"/>
            <a:lstStyle/>
            <a:p>
              <a:pPr algn="ctr"/>
              <a:endParaRPr b="1">
                <a:solidFill>
                  <a:schemeClr val="accent1">
                    <a:lumMod val="50000"/>
                  </a:schemeClr>
                </a:solidFill>
              </a:endParaRPr>
            </a:p>
          </p:txBody>
        </p:sp>
        <p:sp>
          <p:nvSpPr>
            <p:cNvPr id="167" name="îslïdê"/>
            <p:cNvSpPr/>
            <p:nvPr userDrawn="1"/>
          </p:nvSpPr>
          <p:spPr bwMode="auto">
            <a:xfrm>
              <a:off x="6736806" y="2623494"/>
              <a:ext cx="117264" cy="72519"/>
            </a:xfrm>
            <a:custGeom>
              <a:avLst/>
              <a:gdLst>
                <a:gd name="T0" fmla="*/ 32 w 32"/>
                <a:gd name="T1" fmla="*/ 10 h 20"/>
                <a:gd name="T2" fmla="*/ 15 w 32"/>
                <a:gd name="T3" fmla="*/ 0 h 20"/>
                <a:gd name="T4" fmla="*/ 0 w 32"/>
                <a:gd name="T5" fmla="*/ 10 h 20"/>
                <a:gd name="T6" fmla="*/ 17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1" y="4"/>
                    <a:pt x="23" y="0"/>
                    <a:pt x="15" y="0"/>
                  </a:cubicBezTo>
                  <a:cubicBezTo>
                    <a:pt x="6" y="0"/>
                    <a:pt x="0" y="4"/>
                    <a:pt x="0" y="10"/>
                  </a:cubicBezTo>
                  <a:cubicBezTo>
                    <a:pt x="1" y="16"/>
                    <a:pt x="9" y="20"/>
                    <a:pt x="17" y="20"/>
                  </a:cubicBezTo>
                  <a:cubicBezTo>
                    <a:pt x="26" y="20"/>
                    <a:pt x="32" y="16"/>
                    <a:pt x="32" y="10"/>
                  </a:cubicBezTo>
                  <a:close/>
                </a:path>
              </a:pathLst>
            </a:custGeom>
            <a:grpFill/>
            <a:ln>
              <a:noFill/>
            </a:ln>
          </p:spPr>
          <p:txBody>
            <a:bodyPr anchor="ctr"/>
            <a:lstStyle/>
            <a:p>
              <a:pPr algn="ctr"/>
              <a:endParaRPr b="1">
                <a:solidFill>
                  <a:schemeClr val="accent1">
                    <a:lumMod val="50000"/>
                  </a:schemeClr>
                </a:solidFill>
              </a:endParaRPr>
            </a:p>
          </p:txBody>
        </p:sp>
        <p:sp>
          <p:nvSpPr>
            <p:cNvPr id="168" name="íṥ1ide"/>
            <p:cNvSpPr/>
            <p:nvPr userDrawn="1"/>
          </p:nvSpPr>
          <p:spPr bwMode="auto">
            <a:xfrm>
              <a:off x="6875671" y="2623494"/>
              <a:ext cx="120350" cy="72519"/>
            </a:xfrm>
            <a:custGeom>
              <a:avLst/>
              <a:gdLst>
                <a:gd name="T0" fmla="*/ 32 w 33"/>
                <a:gd name="T1" fmla="*/ 10 h 20"/>
                <a:gd name="T2" fmla="*/ 15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1" y="16"/>
                    <a:pt x="9" y="20"/>
                    <a:pt x="18" y="20"/>
                  </a:cubicBezTo>
                  <a:cubicBezTo>
                    <a:pt x="26" y="20"/>
                    <a:pt x="33" y="16"/>
                    <a:pt x="32" y="10"/>
                  </a:cubicBezTo>
                  <a:close/>
                </a:path>
              </a:pathLst>
            </a:custGeom>
            <a:grpFill/>
            <a:ln>
              <a:noFill/>
            </a:ln>
          </p:spPr>
          <p:txBody>
            <a:bodyPr anchor="ctr"/>
            <a:lstStyle/>
            <a:p>
              <a:pPr algn="ctr"/>
              <a:endParaRPr b="1">
                <a:solidFill>
                  <a:schemeClr val="accent1">
                    <a:lumMod val="50000"/>
                  </a:schemeClr>
                </a:solidFill>
              </a:endParaRPr>
            </a:p>
          </p:txBody>
        </p:sp>
        <p:sp>
          <p:nvSpPr>
            <p:cNvPr id="169" name="îṥḷiḍé"/>
            <p:cNvSpPr/>
            <p:nvPr userDrawn="1"/>
          </p:nvSpPr>
          <p:spPr bwMode="auto">
            <a:xfrm>
              <a:off x="7014537" y="2623494"/>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9" y="20"/>
                    <a:pt x="18" y="20"/>
                  </a:cubicBezTo>
                  <a:cubicBezTo>
                    <a:pt x="27" y="20"/>
                    <a:pt x="33" y="16"/>
                    <a:pt x="32" y="10"/>
                  </a:cubicBezTo>
                  <a:close/>
                </a:path>
              </a:pathLst>
            </a:custGeom>
            <a:grpFill/>
            <a:ln>
              <a:noFill/>
            </a:ln>
          </p:spPr>
          <p:txBody>
            <a:bodyPr anchor="ctr"/>
            <a:lstStyle/>
            <a:p>
              <a:pPr algn="ctr"/>
              <a:endParaRPr b="1">
                <a:solidFill>
                  <a:schemeClr val="accent1">
                    <a:lumMod val="50000"/>
                  </a:schemeClr>
                </a:solidFill>
              </a:endParaRPr>
            </a:p>
          </p:txBody>
        </p:sp>
        <p:sp>
          <p:nvSpPr>
            <p:cNvPr id="170" name="îşḻíḋé"/>
            <p:cNvSpPr/>
            <p:nvPr userDrawn="1"/>
          </p:nvSpPr>
          <p:spPr bwMode="auto">
            <a:xfrm>
              <a:off x="6605656" y="2714528"/>
              <a:ext cx="120350" cy="80233"/>
            </a:xfrm>
            <a:custGeom>
              <a:avLst/>
              <a:gdLst>
                <a:gd name="T0" fmla="*/ 33 w 33"/>
                <a:gd name="T1" fmla="*/ 11 h 22"/>
                <a:gd name="T2" fmla="*/ 16 w 33"/>
                <a:gd name="T3" fmla="*/ 0 h 22"/>
                <a:gd name="T4" fmla="*/ 1 w 33"/>
                <a:gd name="T5" fmla="*/ 11 h 22"/>
                <a:gd name="T6" fmla="*/ 18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2" y="5"/>
                    <a:pt x="24" y="0"/>
                    <a:pt x="16" y="0"/>
                  </a:cubicBezTo>
                  <a:cubicBezTo>
                    <a:pt x="7" y="0"/>
                    <a:pt x="0" y="5"/>
                    <a:pt x="1" y="11"/>
                  </a:cubicBezTo>
                  <a:cubicBezTo>
                    <a:pt x="2" y="17"/>
                    <a:pt x="9" y="22"/>
                    <a:pt x="18" y="22"/>
                  </a:cubicBezTo>
                  <a:cubicBezTo>
                    <a:pt x="27" y="22"/>
                    <a:pt x="33" y="17"/>
                    <a:pt x="33" y="11"/>
                  </a:cubicBezTo>
                  <a:close/>
                </a:path>
              </a:pathLst>
            </a:custGeom>
            <a:grpFill/>
            <a:ln>
              <a:noFill/>
            </a:ln>
          </p:spPr>
          <p:txBody>
            <a:bodyPr anchor="ctr"/>
            <a:lstStyle/>
            <a:p>
              <a:pPr algn="ctr"/>
              <a:endParaRPr b="1">
                <a:solidFill>
                  <a:schemeClr val="accent1">
                    <a:lumMod val="50000"/>
                  </a:schemeClr>
                </a:solidFill>
              </a:endParaRPr>
            </a:p>
          </p:txBody>
        </p:sp>
        <p:sp>
          <p:nvSpPr>
            <p:cNvPr id="171" name="íṥḻïḍe"/>
            <p:cNvSpPr/>
            <p:nvPr userDrawn="1"/>
          </p:nvSpPr>
          <p:spPr bwMode="auto">
            <a:xfrm>
              <a:off x="6747607" y="2714528"/>
              <a:ext cx="120350" cy="80233"/>
            </a:xfrm>
            <a:custGeom>
              <a:avLst/>
              <a:gdLst>
                <a:gd name="T0" fmla="*/ 32 w 33"/>
                <a:gd name="T1" fmla="*/ 11 h 22"/>
                <a:gd name="T2" fmla="*/ 15 w 33"/>
                <a:gd name="T3" fmla="*/ 0 h 22"/>
                <a:gd name="T4" fmla="*/ 1 w 33"/>
                <a:gd name="T5" fmla="*/ 11 h 22"/>
                <a:gd name="T6" fmla="*/ 18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4" y="0"/>
                    <a:pt x="15" y="0"/>
                  </a:cubicBezTo>
                  <a:cubicBezTo>
                    <a:pt x="6" y="0"/>
                    <a:pt x="0" y="5"/>
                    <a:pt x="1" y="11"/>
                  </a:cubicBezTo>
                  <a:cubicBezTo>
                    <a:pt x="1" y="17"/>
                    <a:pt x="9" y="22"/>
                    <a:pt x="18" y="22"/>
                  </a:cubicBezTo>
                  <a:cubicBezTo>
                    <a:pt x="27" y="22"/>
                    <a:pt x="33" y="17"/>
                    <a:pt x="32" y="11"/>
                  </a:cubicBezTo>
                  <a:close/>
                </a:path>
              </a:pathLst>
            </a:custGeom>
            <a:grpFill/>
            <a:ln>
              <a:noFill/>
            </a:ln>
          </p:spPr>
          <p:txBody>
            <a:bodyPr anchor="ctr"/>
            <a:lstStyle/>
            <a:p>
              <a:pPr algn="ctr"/>
              <a:endParaRPr b="1">
                <a:solidFill>
                  <a:schemeClr val="accent1">
                    <a:lumMod val="50000"/>
                  </a:schemeClr>
                </a:solidFill>
              </a:endParaRPr>
            </a:p>
          </p:txBody>
        </p:sp>
        <p:sp>
          <p:nvSpPr>
            <p:cNvPr id="172" name="iṥļîďè"/>
            <p:cNvSpPr/>
            <p:nvPr userDrawn="1"/>
          </p:nvSpPr>
          <p:spPr bwMode="auto">
            <a:xfrm>
              <a:off x="6886473" y="2714528"/>
              <a:ext cx="123436"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5" y="0"/>
                  </a:cubicBezTo>
                  <a:cubicBezTo>
                    <a:pt x="7"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b="1">
                <a:solidFill>
                  <a:schemeClr val="accent1">
                    <a:lumMod val="50000"/>
                  </a:schemeClr>
                </a:solidFill>
              </a:endParaRPr>
            </a:p>
          </p:txBody>
        </p:sp>
        <p:sp>
          <p:nvSpPr>
            <p:cNvPr id="173" name="îṩlïďé"/>
            <p:cNvSpPr/>
            <p:nvPr userDrawn="1"/>
          </p:nvSpPr>
          <p:spPr bwMode="auto">
            <a:xfrm>
              <a:off x="7028424" y="2714528"/>
              <a:ext cx="124979"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4" y="0"/>
                    <a:pt x="15" y="0"/>
                  </a:cubicBezTo>
                  <a:cubicBezTo>
                    <a:pt x="6" y="0"/>
                    <a:pt x="0" y="5"/>
                    <a:pt x="1" y="11"/>
                  </a:cubicBezTo>
                  <a:cubicBezTo>
                    <a:pt x="2" y="17"/>
                    <a:pt x="10" y="22"/>
                    <a:pt x="19" y="22"/>
                  </a:cubicBezTo>
                  <a:cubicBezTo>
                    <a:pt x="27" y="22"/>
                    <a:pt x="34" y="17"/>
                    <a:pt x="33" y="11"/>
                  </a:cubicBezTo>
                  <a:close/>
                </a:path>
              </a:pathLst>
            </a:custGeom>
            <a:grpFill/>
            <a:ln>
              <a:noFill/>
            </a:ln>
          </p:spPr>
          <p:txBody>
            <a:bodyPr anchor="ctr"/>
            <a:lstStyle/>
            <a:p>
              <a:pPr algn="ctr"/>
              <a:endParaRPr b="1">
                <a:solidFill>
                  <a:schemeClr val="accent1">
                    <a:lumMod val="50000"/>
                  </a:schemeClr>
                </a:solidFill>
              </a:endParaRPr>
            </a:p>
          </p:txBody>
        </p:sp>
        <p:sp>
          <p:nvSpPr>
            <p:cNvPr id="174" name="ïṥlide"/>
            <p:cNvSpPr/>
            <p:nvPr userDrawn="1"/>
          </p:nvSpPr>
          <p:spPr bwMode="auto">
            <a:xfrm>
              <a:off x="6616456" y="2810191"/>
              <a:ext cx="123436" cy="80233"/>
            </a:xfrm>
            <a:custGeom>
              <a:avLst/>
              <a:gdLst>
                <a:gd name="T0" fmla="*/ 33 w 34"/>
                <a:gd name="T1" fmla="*/ 11 h 22"/>
                <a:gd name="T2" fmla="*/ 16 w 34"/>
                <a:gd name="T3" fmla="*/ 0 h 22"/>
                <a:gd name="T4" fmla="*/ 1 w 34"/>
                <a:gd name="T5" fmla="*/ 11 h 22"/>
                <a:gd name="T6" fmla="*/ 18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9" y="22"/>
                    <a:pt x="18" y="22"/>
                  </a:cubicBezTo>
                  <a:cubicBezTo>
                    <a:pt x="27" y="22"/>
                    <a:pt x="34" y="17"/>
                    <a:pt x="33" y="11"/>
                  </a:cubicBezTo>
                  <a:close/>
                </a:path>
              </a:pathLst>
            </a:custGeom>
            <a:grpFill/>
            <a:ln>
              <a:noFill/>
            </a:ln>
          </p:spPr>
          <p:txBody>
            <a:bodyPr anchor="ctr"/>
            <a:lstStyle/>
            <a:p>
              <a:pPr algn="ctr"/>
              <a:endParaRPr b="1">
                <a:solidFill>
                  <a:schemeClr val="accent1">
                    <a:lumMod val="50000"/>
                  </a:schemeClr>
                </a:solidFill>
              </a:endParaRPr>
            </a:p>
          </p:txBody>
        </p:sp>
        <p:sp>
          <p:nvSpPr>
            <p:cNvPr id="175" name="îśḷíḍe"/>
            <p:cNvSpPr/>
            <p:nvPr userDrawn="1"/>
          </p:nvSpPr>
          <p:spPr bwMode="auto">
            <a:xfrm>
              <a:off x="6758407" y="2810191"/>
              <a:ext cx="124979" cy="80233"/>
            </a:xfrm>
            <a:custGeom>
              <a:avLst/>
              <a:gdLst>
                <a:gd name="T0" fmla="*/ 33 w 34"/>
                <a:gd name="T1" fmla="*/ 11 h 22"/>
                <a:gd name="T2" fmla="*/ 16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10" y="22"/>
                    <a:pt x="19" y="22"/>
                  </a:cubicBezTo>
                  <a:cubicBezTo>
                    <a:pt x="27" y="22"/>
                    <a:pt x="34" y="17"/>
                    <a:pt x="33" y="11"/>
                  </a:cubicBezTo>
                  <a:close/>
                </a:path>
              </a:pathLst>
            </a:custGeom>
            <a:grpFill/>
            <a:ln>
              <a:noFill/>
            </a:ln>
          </p:spPr>
          <p:txBody>
            <a:bodyPr anchor="ctr"/>
            <a:lstStyle/>
            <a:p>
              <a:pPr algn="ctr"/>
              <a:endParaRPr b="1">
                <a:solidFill>
                  <a:schemeClr val="accent1">
                    <a:lumMod val="50000"/>
                  </a:schemeClr>
                </a:solidFill>
              </a:endParaRPr>
            </a:p>
          </p:txBody>
        </p:sp>
        <p:sp>
          <p:nvSpPr>
            <p:cNvPr id="176" name="í$ḻîḓè"/>
            <p:cNvSpPr/>
            <p:nvPr userDrawn="1"/>
          </p:nvSpPr>
          <p:spPr bwMode="auto">
            <a:xfrm>
              <a:off x="6900359" y="2810191"/>
              <a:ext cx="124979" cy="80233"/>
            </a:xfrm>
            <a:custGeom>
              <a:avLst/>
              <a:gdLst>
                <a:gd name="T0" fmla="*/ 33 w 34"/>
                <a:gd name="T1" fmla="*/ 11 h 22"/>
                <a:gd name="T2" fmla="*/ 16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6" y="0"/>
                  </a:cubicBezTo>
                  <a:cubicBezTo>
                    <a:pt x="7"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b="1">
                <a:solidFill>
                  <a:schemeClr val="accent1">
                    <a:lumMod val="50000"/>
                  </a:schemeClr>
                </a:solidFill>
              </a:endParaRPr>
            </a:p>
          </p:txBody>
        </p:sp>
        <p:sp>
          <p:nvSpPr>
            <p:cNvPr id="177" name="ïślïďé"/>
            <p:cNvSpPr/>
            <p:nvPr userDrawn="1"/>
          </p:nvSpPr>
          <p:spPr bwMode="auto">
            <a:xfrm>
              <a:off x="6627257" y="2907396"/>
              <a:ext cx="123436" cy="84863"/>
            </a:xfrm>
            <a:custGeom>
              <a:avLst/>
              <a:gdLst>
                <a:gd name="T0" fmla="*/ 33 w 34"/>
                <a:gd name="T1" fmla="*/ 11 h 23"/>
                <a:gd name="T2" fmla="*/ 16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5" y="0"/>
                    <a:pt x="16" y="0"/>
                  </a:cubicBezTo>
                  <a:cubicBezTo>
                    <a:pt x="7" y="0"/>
                    <a:pt x="0" y="5"/>
                    <a:pt x="1" y="11"/>
                  </a:cubicBezTo>
                  <a:cubicBezTo>
                    <a:pt x="2" y="18"/>
                    <a:pt x="9" y="23"/>
                    <a:pt x="18" y="23"/>
                  </a:cubicBezTo>
                  <a:cubicBezTo>
                    <a:pt x="27" y="23"/>
                    <a:pt x="34" y="18"/>
                    <a:pt x="33" y="11"/>
                  </a:cubicBezTo>
                  <a:close/>
                </a:path>
              </a:pathLst>
            </a:custGeom>
            <a:grpFill/>
            <a:ln>
              <a:noFill/>
            </a:ln>
          </p:spPr>
          <p:txBody>
            <a:bodyPr anchor="ctr"/>
            <a:lstStyle/>
            <a:p>
              <a:pPr algn="ctr"/>
              <a:endParaRPr b="1">
                <a:solidFill>
                  <a:schemeClr val="accent1">
                    <a:lumMod val="50000"/>
                  </a:schemeClr>
                </a:solidFill>
              </a:endParaRPr>
            </a:p>
          </p:txBody>
        </p:sp>
        <p:sp>
          <p:nvSpPr>
            <p:cNvPr id="178" name="íşḷiḑê"/>
            <p:cNvSpPr/>
            <p:nvPr userDrawn="1"/>
          </p:nvSpPr>
          <p:spPr bwMode="auto">
            <a:xfrm>
              <a:off x="6773837" y="2907396"/>
              <a:ext cx="123436" cy="84863"/>
            </a:xfrm>
            <a:custGeom>
              <a:avLst/>
              <a:gdLst>
                <a:gd name="T0" fmla="*/ 33 w 34"/>
                <a:gd name="T1" fmla="*/ 11 h 23"/>
                <a:gd name="T2" fmla="*/ 15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4" y="0"/>
                    <a:pt x="15" y="0"/>
                  </a:cubicBezTo>
                  <a:cubicBezTo>
                    <a:pt x="6" y="0"/>
                    <a:pt x="0" y="5"/>
                    <a:pt x="1" y="11"/>
                  </a:cubicBezTo>
                  <a:cubicBezTo>
                    <a:pt x="1" y="18"/>
                    <a:pt x="9" y="23"/>
                    <a:pt x="18" y="23"/>
                  </a:cubicBezTo>
                  <a:cubicBezTo>
                    <a:pt x="27" y="23"/>
                    <a:pt x="34" y="18"/>
                    <a:pt x="33" y="11"/>
                  </a:cubicBezTo>
                  <a:close/>
                </a:path>
              </a:pathLst>
            </a:custGeom>
            <a:grpFill/>
            <a:ln>
              <a:noFill/>
            </a:ln>
          </p:spPr>
          <p:txBody>
            <a:bodyPr anchor="ctr"/>
            <a:lstStyle/>
            <a:p>
              <a:pPr algn="ctr"/>
              <a:endParaRPr b="1">
                <a:solidFill>
                  <a:schemeClr val="accent1">
                    <a:lumMod val="50000"/>
                  </a:schemeClr>
                </a:solidFill>
              </a:endParaRPr>
            </a:p>
          </p:txBody>
        </p:sp>
        <p:sp>
          <p:nvSpPr>
            <p:cNvPr id="179" name="íṣḻiḍé"/>
            <p:cNvSpPr/>
            <p:nvPr userDrawn="1"/>
          </p:nvSpPr>
          <p:spPr bwMode="auto">
            <a:xfrm>
              <a:off x="6915788" y="2907396"/>
              <a:ext cx="128065" cy="84863"/>
            </a:xfrm>
            <a:custGeom>
              <a:avLst/>
              <a:gdLst>
                <a:gd name="T0" fmla="*/ 34 w 35"/>
                <a:gd name="T1" fmla="*/ 11 h 23"/>
                <a:gd name="T2" fmla="*/ 16 w 35"/>
                <a:gd name="T3" fmla="*/ 0 h 23"/>
                <a:gd name="T4" fmla="*/ 1 w 35"/>
                <a:gd name="T5" fmla="*/ 11 h 23"/>
                <a:gd name="T6" fmla="*/ 19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19" y="23"/>
                  </a:cubicBezTo>
                  <a:cubicBezTo>
                    <a:pt x="28" y="23"/>
                    <a:pt x="35" y="18"/>
                    <a:pt x="34" y="11"/>
                  </a:cubicBezTo>
                  <a:close/>
                </a:path>
              </a:pathLst>
            </a:custGeom>
            <a:grpFill/>
            <a:ln>
              <a:noFill/>
            </a:ln>
          </p:spPr>
          <p:txBody>
            <a:bodyPr anchor="ctr"/>
            <a:lstStyle/>
            <a:p>
              <a:pPr algn="ctr"/>
              <a:endParaRPr b="1">
                <a:solidFill>
                  <a:schemeClr val="accent1">
                    <a:lumMod val="50000"/>
                  </a:schemeClr>
                </a:solidFill>
              </a:endParaRPr>
            </a:p>
          </p:txBody>
        </p:sp>
        <p:sp>
          <p:nvSpPr>
            <p:cNvPr id="180" name="ísļîḋe"/>
            <p:cNvSpPr/>
            <p:nvPr userDrawn="1"/>
          </p:nvSpPr>
          <p:spPr bwMode="auto">
            <a:xfrm>
              <a:off x="7060825" y="2907396"/>
              <a:ext cx="128065" cy="84863"/>
            </a:xfrm>
            <a:custGeom>
              <a:avLst/>
              <a:gdLst>
                <a:gd name="T0" fmla="*/ 33 w 35"/>
                <a:gd name="T1" fmla="*/ 11 h 23"/>
                <a:gd name="T2" fmla="*/ 15 w 35"/>
                <a:gd name="T3" fmla="*/ 0 h 23"/>
                <a:gd name="T4" fmla="*/ 1 w 35"/>
                <a:gd name="T5" fmla="*/ 11 h 23"/>
                <a:gd name="T6" fmla="*/ 19 w 35"/>
                <a:gd name="T7" fmla="*/ 23 h 23"/>
                <a:gd name="T8" fmla="*/ 33 w 35"/>
                <a:gd name="T9" fmla="*/ 11 h 23"/>
              </a:gdLst>
              <a:ahLst/>
              <a:cxnLst>
                <a:cxn ang="0">
                  <a:pos x="T0" y="T1"/>
                </a:cxn>
                <a:cxn ang="0">
                  <a:pos x="T2" y="T3"/>
                </a:cxn>
                <a:cxn ang="0">
                  <a:pos x="T4" y="T5"/>
                </a:cxn>
                <a:cxn ang="0">
                  <a:pos x="T6" y="T7"/>
                </a:cxn>
                <a:cxn ang="0">
                  <a:pos x="T8" y="T9"/>
                </a:cxn>
              </a:cxnLst>
              <a:rect l="0" t="0" r="r" b="b"/>
              <a:pathLst>
                <a:path w="35" h="23">
                  <a:moveTo>
                    <a:pt x="33" y="11"/>
                  </a:moveTo>
                  <a:cubicBezTo>
                    <a:pt x="32" y="5"/>
                    <a:pt x="24" y="0"/>
                    <a:pt x="15" y="0"/>
                  </a:cubicBezTo>
                  <a:cubicBezTo>
                    <a:pt x="6" y="0"/>
                    <a:pt x="0" y="5"/>
                    <a:pt x="1" y="11"/>
                  </a:cubicBezTo>
                  <a:cubicBezTo>
                    <a:pt x="2" y="18"/>
                    <a:pt x="10" y="23"/>
                    <a:pt x="19" y="23"/>
                  </a:cubicBezTo>
                  <a:cubicBezTo>
                    <a:pt x="28" y="23"/>
                    <a:pt x="35" y="18"/>
                    <a:pt x="33" y="11"/>
                  </a:cubicBezTo>
                  <a:close/>
                </a:path>
              </a:pathLst>
            </a:custGeom>
            <a:grpFill/>
            <a:ln>
              <a:noFill/>
            </a:ln>
          </p:spPr>
          <p:txBody>
            <a:bodyPr anchor="ctr"/>
            <a:lstStyle/>
            <a:p>
              <a:pPr algn="ctr"/>
              <a:endParaRPr b="1">
                <a:solidFill>
                  <a:schemeClr val="accent1">
                    <a:lumMod val="50000"/>
                  </a:schemeClr>
                </a:solidFill>
              </a:endParaRPr>
            </a:p>
          </p:txBody>
        </p:sp>
        <p:sp>
          <p:nvSpPr>
            <p:cNvPr id="181" name="íş1îḋé"/>
            <p:cNvSpPr/>
            <p:nvPr userDrawn="1"/>
          </p:nvSpPr>
          <p:spPr bwMode="auto">
            <a:xfrm>
              <a:off x="7207405" y="2907396"/>
              <a:ext cx="123436" cy="84863"/>
            </a:xfrm>
            <a:custGeom>
              <a:avLst/>
              <a:gdLst>
                <a:gd name="T0" fmla="*/ 33 w 34"/>
                <a:gd name="T1" fmla="*/ 11 h 23"/>
                <a:gd name="T2" fmla="*/ 15 w 34"/>
                <a:gd name="T3" fmla="*/ 0 h 23"/>
                <a:gd name="T4" fmla="*/ 1 w 34"/>
                <a:gd name="T5" fmla="*/ 11 h 23"/>
                <a:gd name="T6" fmla="*/ 19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2" y="5"/>
                    <a:pt x="24" y="0"/>
                    <a:pt x="15" y="0"/>
                  </a:cubicBezTo>
                  <a:cubicBezTo>
                    <a:pt x="6" y="0"/>
                    <a:pt x="0" y="5"/>
                    <a:pt x="1" y="11"/>
                  </a:cubicBezTo>
                  <a:cubicBezTo>
                    <a:pt x="2" y="18"/>
                    <a:pt x="10" y="23"/>
                    <a:pt x="19" y="23"/>
                  </a:cubicBezTo>
                  <a:cubicBezTo>
                    <a:pt x="28" y="23"/>
                    <a:pt x="34" y="18"/>
                    <a:pt x="33" y="11"/>
                  </a:cubicBezTo>
                  <a:close/>
                </a:path>
              </a:pathLst>
            </a:custGeom>
            <a:grpFill/>
            <a:ln>
              <a:noFill/>
            </a:ln>
          </p:spPr>
          <p:txBody>
            <a:bodyPr anchor="ctr"/>
            <a:lstStyle/>
            <a:p>
              <a:pPr algn="ctr"/>
              <a:endParaRPr b="1">
                <a:solidFill>
                  <a:schemeClr val="accent1">
                    <a:lumMod val="50000"/>
                  </a:schemeClr>
                </a:solidFill>
              </a:endParaRPr>
            </a:p>
          </p:txBody>
        </p:sp>
        <p:sp>
          <p:nvSpPr>
            <p:cNvPr id="182" name="îSḷïďé"/>
            <p:cNvSpPr/>
            <p:nvPr userDrawn="1"/>
          </p:nvSpPr>
          <p:spPr bwMode="auto">
            <a:xfrm>
              <a:off x="6784638" y="3010774"/>
              <a:ext cx="128065" cy="83319"/>
            </a:xfrm>
            <a:custGeom>
              <a:avLst/>
              <a:gdLst>
                <a:gd name="T0" fmla="*/ 34 w 35"/>
                <a:gd name="T1" fmla="*/ 11 h 23"/>
                <a:gd name="T2" fmla="*/ 16 w 35"/>
                <a:gd name="T3" fmla="*/ 0 h 23"/>
                <a:gd name="T4" fmla="*/ 1 w 35"/>
                <a:gd name="T5" fmla="*/ 11 h 23"/>
                <a:gd name="T6" fmla="*/ 19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19" y="23"/>
                  </a:cubicBezTo>
                  <a:cubicBezTo>
                    <a:pt x="28" y="23"/>
                    <a:pt x="35" y="18"/>
                    <a:pt x="34" y="11"/>
                  </a:cubicBezTo>
                  <a:close/>
                </a:path>
              </a:pathLst>
            </a:custGeom>
            <a:grpFill/>
            <a:ln>
              <a:noFill/>
            </a:ln>
          </p:spPr>
          <p:txBody>
            <a:bodyPr anchor="ctr"/>
            <a:lstStyle/>
            <a:p>
              <a:pPr algn="ctr"/>
              <a:endParaRPr b="1">
                <a:solidFill>
                  <a:schemeClr val="accent1">
                    <a:lumMod val="50000"/>
                  </a:schemeClr>
                </a:solidFill>
              </a:endParaRPr>
            </a:p>
          </p:txBody>
        </p:sp>
        <p:sp>
          <p:nvSpPr>
            <p:cNvPr id="183" name="îşļîḓe"/>
            <p:cNvSpPr/>
            <p:nvPr userDrawn="1"/>
          </p:nvSpPr>
          <p:spPr bwMode="auto">
            <a:xfrm>
              <a:off x="6929675" y="3010774"/>
              <a:ext cx="128065" cy="83319"/>
            </a:xfrm>
            <a:custGeom>
              <a:avLst/>
              <a:gdLst>
                <a:gd name="T0" fmla="*/ 34 w 35"/>
                <a:gd name="T1" fmla="*/ 11 h 23"/>
                <a:gd name="T2" fmla="*/ 16 w 35"/>
                <a:gd name="T3" fmla="*/ 0 h 23"/>
                <a:gd name="T4" fmla="*/ 1 w 35"/>
                <a:gd name="T5" fmla="*/ 11 h 23"/>
                <a:gd name="T6" fmla="*/ 20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3" y="5"/>
                    <a:pt x="25" y="0"/>
                    <a:pt x="16" y="0"/>
                  </a:cubicBezTo>
                  <a:cubicBezTo>
                    <a:pt x="7" y="0"/>
                    <a:pt x="0" y="5"/>
                    <a:pt x="1" y="11"/>
                  </a:cubicBezTo>
                  <a:cubicBezTo>
                    <a:pt x="2" y="18"/>
                    <a:pt x="10" y="23"/>
                    <a:pt x="20" y="23"/>
                  </a:cubicBezTo>
                  <a:cubicBezTo>
                    <a:pt x="29" y="23"/>
                    <a:pt x="35" y="18"/>
                    <a:pt x="34" y="11"/>
                  </a:cubicBezTo>
                  <a:close/>
                </a:path>
              </a:pathLst>
            </a:custGeom>
            <a:grpFill/>
            <a:ln>
              <a:noFill/>
            </a:ln>
          </p:spPr>
          <p:txBody>
            <a:bodyPr anchor="ctr"/>
            <a:lstStyle/>
            <a:p>
              <a:pPr algn="ctr"/>
              <a:endParaRPr b="1">
                <a:solidFill>
                  <a:schemeClr val="accent1">
                    <a:lumMod val="50000"/>
                  </a:schemeClr>
                </a:solidFill>
              </a:endParaRPr>
            </a:p>
          </p:txBody>
        </p:sp>
        <p:sp>
          <p:nvSpPr>
            <p:cNvPr id="184" name="îṩḷïďê"/>
            <p:cNvSpPr/>
            <p:nvPr userDrawn="1"/>
          </p:nvSpPr>
          <p:spPr bwMode="auto">
            <a:xfrm>
              <a:off x="7079340" y="3010774"/>
              <a:ext cx="128065" cy="83319"/>
            </a:xfrm>
            <a:custGeom>
              <a:avLst/>
              <a:gdLst>
                <a:gd name="T0" fmla="*/ 33 w 35"/>
                <a:gd name="T1" fmla="*/ 11 h 23"/>
                <a:gd name="T2" fmla="*/ 15 w 35"/>
                <a:gd name="T3" fmla="*/ 0 h 23"/>
                <a:gd name="T4" fmla="*/ 1 w 35"/>
                <a:gd name="T5" fmla="*/ 11 h 23"/>
                <a:gd name="T6" fmla="*/ 19 w 35"/>
                <a:gd name="T7" fmla="*/ 23 h 23"/>
                <a:gd name="T8" fmla="*/ 33 w 35"/>
                <a:gd name="T9" fmla="*/ 11 h 23"/>
              </a:gdLst>
              <a:ahLst/>
              <a:cxnLst>
                <a:cxn ang="0">
                  <a:pos x="T0" y="T1"/>
                </a:cxn>
                <a:cxn ang="0">
                  <a:pos x="T2" y="T3"/>
                </a:cxn>
                <a:cxn ang="0">
                  <a:pos x="T4" y="T5"/>
                </a:cxn>
                <a:cxn ang="0">
                  <a:pos x="T6" y="T7"/>
                </a:cxn>
                <a:cxn ang="0">
                  <a:pos x="T8" y="T9"/>
                </a:cxn>
              </a:cxnLst>
              <a:rect l="0" t="0" r="r" b="b"/>
              <a:pathLst>
                <a:path w="35" h="23">
                  <a:moveTo>
                    <a:pt x="33" y="11"/>
                  </a:moveTo>
                  <a:cubicBezTo>
                    <a:pt x="32" y="5"/>
                    <a:pt x="24" y="0"/>
                    <a:pt x="15" y="0"/>
                  </a:cubicBezTo>
                  <a:cubicBezTo>
                    <a:pt x="6" y="0"/>
                    <a:pt x="0" y="5"/>
                    <a:pt x="1" y="11"/>
                  </a:cubicBezTo>
                  <a:cubicBezTo>
                    <a:pt x="2" y="18"/>
                    <a:pt x="10" y="23"/>
                    <a:pt x="19" y="23"/>
                  </a:cubicBezTo>
                  <a:cubicBezTo>
                    <a:pt x="28" y="23"/>
                    <a:pt x="35" y="18"/>
                    <a:pt x="33" y="11"/>
                  </a:cubicBezTo>
                  <a:close/>
                </a:path>
              </a:pathLst>
            </a:custGeom>
            <a:grpFill/>
            <a:ln>
              <a:noFill/>
            </a:ln>
          </p:spPr>
          <p:txBody>
            <a:bodyPr anchor="ctr"/>
            <a:lstStyle/>
            <a:p>
              <a:pPr algn="ctr"/>
              <a:endParaRPr b="1">
                <a:solidFill>
                  <a:schemeClr val="accent1">
                    <a:lumMod val="50000"/>
                  </a:schemeClr>
                </a:solidFill>
              </a:endParaRPr>
            </a:p>
          </p:txBody>
        </p:sp>
        <p:sp>
          <p:nvSpPr>
            <p:cNvPr id="185" name="i$ḷidé"/>
            <p:cNvSpPr/>
            <p:nvPr userDrawn="1"/>
          </p:nvSpPr>
          <p:spPr bwMode="auto">
            <a:xfrm>
              <a:off x="7225921" y="3010774"/>
              <a:ext cx="128065" cy="83319"/>
            </a:xfrm>
            <a:custGeom>
              <a:avLst/>
              <a:gdLst>
                <a:gd name="T0" fmla="*/ 34 w 35"/>
                <a:gd name="T1" fmla="*/ 11 h 23"/>
                <a:gd name="T2" fmla="*/ 15 w 35"/>
                <a:gd name="T3" fmla="*/ 0 h 23"/>
                <a:gd name="T4" fmla="*/ 1 w 35"/>
                <a:gd name="T5" fmla="*/ 11 h 23"/>
                <a:gd name="T6" fmla="*/ 20 w 35"/>
                <a:gd name="T7" fmla="*/ 23 h 23"/>
                <a:gd name="T8" fmla="*/ 34 w 35"/>
                <a:gd name="T9" fmla="*/ 11 h 23"/>
              </a:gdLst>
              <a:ahLst/>
              <a:cxnLst>
                <a:cxn ang="0">
                  <a:pos x="T0" y="T1"/>
                </a:cxn>
                <a:cxn ang="0">
                  <a:pos x="T2" y="T3"/>
                </a:cxn>
                <a:cxn ang="0">
                  <a:pos x="T4" y="T5"/>
                </a:cxn>
                <a:cxn ang="0">
                  <a:pos x="T6" y="T7"/>
                </a:cxn>
                <a:cxn ang="0">
                  <a:pos x="T8" y="T9"/>
                </a:cxn>
              </a:cxnLst>
              <a:rect l="0" t="0" r="r" b="b"/>
              <a:pathLst>
                <a:path w="35" h="23">
                  <a:moveTo>
                    <a:pt x="34" y="11"/>
                  </a:moveTo>
                  <a:cubicBezTo>
                    <a:pt x="32" y="5"/>
                    <a:pt x="24" y="0"/>
                    <a:pt x="15" y="0"/>
                  </a:cubicBezTo>
                  <a:cubicBezTo>
                    <a:pt x="6" y="0"/>
                    <a:pt x="0" y="5"/>
                    <a:pt x="1" y="11"/>
                  </a:cubicBezTo>
                  <a:cubicBezTo>
                    <a:pt x="2" y="18"/>
                    <a:pt x="10" y="23"/>
                    <a:pt x="20" y="23"/>
                  </a:cubicBezTo>
                  <a:cubicBezTo>
                    <a:pt x="29" y="23"/>
                    <a:pt x="35" y="18"/>
                    <a:pt x="34" y="11"/>
                  </a:cubicBezTo>
                  <a:close/>
                </a:path>
              </a:pathLst>
            </a:custGeom>
            <a:grpFill/>
            <a:ln>
              <a:noFill/>
            </a:ln>
          </p:spPr>
          <p:txBody>
            <a:bodyPr anchor="ctr"/>
            <a:lstStyle/>
            <a:p>
              <a:pPr algn="ctr"/>
              <a:endParaRPr b="1">
                <a:solidFill>
                  <a:schemeClr val="accent1">
                    <a:lumMod val="50000"/>
                  </a:schemeClr>
                </a:solidFill>
              </a:endParaRPr>
            </a:p>
          </p:txBody>
        </p:sp>
        <p:sp>
          <p:nvSpPr>
            <p:cNvPr id="186" name="ï$1iḑê"/>
            <p:cNvSpPr/>
            <p:nvPr userDrawn="1"/>
          </p:nvSpPr>
          <p:spPr bwMode="auto">
            <a:xfrm>
              <a:off x="7664118" y="3010774"/>
              <a:ext cx="131151" cy="83319"/>
            </a:xfrm>
            <a:custGeom>
              <a:avLst/>
              <a:gdLst>
                <a:gd name="T0" fmla="*/ 35 w 36"/>
                <a:gd name="T1" fmla="*/ 11 h 23"/>
                <a:gd name="T2" fmla="*/ 15 w 36"/>
                <a:gd name="T3" fmla="*/ 0 h 23"/>
                <a:gd name="T4" fmla="*/ 2 w 36"/>
                <a:gd name="T5" fmla="*/ 11 h 23"/>
                <a:gd name="T6" fmla="*/ 21 w 36"/>
                <a:gd name="T7" fmla="*/ 23 h 23"/>
                <a:gd name="T8" fmla="*/ 35 w 36"/>
                <a:gd name="T9" fmla="*/ 11 h 23"/>
              </a:gdLst>
              <a:ahLst/>
              <a:cxnLst>
                <a:cxn ang="0">
                  <a:pos x="T0" y="T1"/>
                </a:cxn>
                <a:cxn ang="0">
                  <a:pos x="T2" y="T3"/>
                </a:cxn>
                <a:cxn ang="0">
                  <a:pos x="T4" y="T5"/>
                </a:cxn>
                <a:cxn ang="0">
                  <a:pos x="T6" y="T7"/>
                </a:cxn>
                <a:cxn ang="0">
                  <a:pos x="T8" y="T9"/>
                </a:cxn>
              </a:cxnLst>
              <a:rect l="0" t="0" r="r" b="b"/>
              <a:pathLst>
                <a:path w="36" h="23">
                  <a:moveTo>
                    <a:pt x="35" y="11"/>
                  </a:moveTo>
                  <a:cubicBezTo>
                    <a:pt x="33" y="5"/>
                    <a:pt x="24" y="0"/>
                    <a:pt x="15" y="0"/>
                  </a:cubicBezTo>
                  <a:cubicBezTo>
                    <a:pt x="6" y="0"/>
                    <a:pt x="0" y="5"/>
                    <a:pt x="2" y="11"/>
                  </a:cubicBezTo>
                  <a:cubicBezTo>
                    <a:pt x="3" y="18"/>
                    <a:pt x="12" y="23"/>
                    <a:pt x="21" y="23"/>
                  </a:cubicBezTo>
                  <a:cubicBezTo>
                    <a:pt x="30" y="23"/>
                    <a:pt x="36" y="18"/>
                    <a:pt x="35" y="11"/>
                  </a:cubicBezTo>
                  <a:close/>
                </a:path>
              </a:pathLst>
            </a:custGeom>
            <a:grpFill/>
            <a:ln>
              <a:noFill/>
            </a:ln>
          </p:spPr>
          <p:txBody>
            <a:bodyPr anchor="ctr"/>
            <a:lstStyle/>
            <a:p>
              <a:pPr algn="ctr"/>
              <a:endParaRPr b="1">
                <a:solidFill>
                  <a:schemeClr val="accent1">
                    <a:lumMod val="50000"/>
                  </a:schemeClr>
                </a:solidFill>
              </a:endParaRPr>
            </a:p>
          </p:txBody>
        </p:sp>
        <p:sp>
          <p:nvSpPr>
            <p:cNvPr id="187" name="íṧļiḑé"/>
            <p:cNvSpPr/>
            <p:nvPr userDrawn="1"/>
          </p:nvSpPr>
          <p:spPr bwMode="auto">
            <a:xfrm>
              <a:off x="6798524" y="3112609"/>
              <a:ext cx="128065"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6" y="0"/>
                  </a:cubicBezTo>
                  <a:cubicBezTo>
                    <a:pt x="7"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b="1">
                <a:solidFill>
                  <a:schemeClr val="accent1">
                    <a:lumMod val="50000"/>
                  </a:schemeClr>
                </a:solidFill>
              </a:endParaRPr>
            </a:p>
          </p:txBody>
        </p:sp>
        <p:sp>
          <p:nvSpPr>
            <p:cNvPr id="188" name="iṥḷíḑé"/>
            <p:cNvSpPr/>
            <p:nvPr userDrawn="1"/>
          </p:nvSpPr>
          <p:spPr bwMode="auto">
            <a:xfrm>
              <a:off x="6948190" y="3112609"/>
              <a:ext cx="128065" cy="87948"/>
            </a:xfrm>
            <a:custGeom>
              <a:avLst/>
              <a:gdLst>
                <a:gd name="T0" fmla="*/ 34 w 35"/>
                <a:gd name="T1" fmla="*/ 12 h 24"/>
                <a:gd name="T2" fmla="*/ 15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5" y="0"/>
                  </a:cubicBezTo>
                  <a:cubicBezTo>
                    <a:pt x="6"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b="1">
                <a:solidFill>
                  <a:schemeClr val="accent1">
                    <a:lumMod val="50000"/>
                  </a:schemeClr>
                </a:solidFill>
              </a:endParaRPr>
            </a:p>
          </p:txBody>
        </p:sp>
        <p:sp>
          <p:nvSpPr>
            <p:cNvPr id="189" name="iṧľíḋê"/>
            <p:cNvSpPr/>
            <p:nvPr userDrawn="1"/>
          </p:nvSpPr>
          <p:spPr bwMode="auto">
            <a:xfrm>
              <a:off x="7637887" y="2907396"/>
              <a:ext cx="131151" cy="84863"/>
            </a:xfrm>
            <a:custGeom>
              <a:avLst/>
              <a:gdLst>
                <a:gd name="T0" fmla="*/ 34 w 36"/>
                <a:gd name="T1" fmla="*/ 11 h 23"/>
                <a:gd name="T2" fmla="*/ 15 w 36"/>
                <a:gd name="T3" fmla="*/ 0 h 23"/>
                <a:gd name="T4" fmla="*/ 2 w 36"/>
                <a:gd name="T5" fmla="*/ 11 h 23"/>
                <a:gd name="T6" fmla="*/ 21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3" y="5"/>
                    <a:pt x="24" y="0"/>
                    <a:pt x="15" y="0"/>
                  </a:cubicBezTo>
                  <a:cubicBezTo>
                    <a:pt x="6" y="0"/>
                    <a:pt x="0" y="5"/>
                    <a:pt x="2" y="11"/>
                  </a:cubicBezTo>
                  <a:cubicBezTo>
                    <a:pt x="3" y="18"/>
                    <a:pt x="12" y="23"/>
                    <a:pt x="21" y="23"/>
                  </a:cubicBezTo>
                  <a:cubicBezTo>
                    <a:pt x="30" y="23"/>
                    <a:pt x="36" y="18"/>
                    <a:pt x="34" y="11"/>
                  </a:cubicBezTo>
                  <a:close/>
                </a:path>
              </a:pathLst>
            </a:custGeom>
            <a:grpFill/>
            <a:ln>
              <a:noFill/>
            </a:ln>
          </p:spPr>
          <p:txBody>
            <a:bodyPr anchor="ctr"/>
            <a:lstStyle/>
            <a:p>
              <a:pPr algn="ctr"/>
              <a:endParaRPr b="1">
                <a:solidFill>
                  <a:schemeClr val="accent1">
                    <a:lumMod val="50000"/>
                  </a:schemeClr>
                </a:solidFill>
              </a:endParaRPr>
            </a:p>
          </p:txBody>
        </p:sp>
        <p:sp>
          <p:nvSpPr>
            <p:cNvPr id="190" name="íṩḻíḑe"/>
            <p:cNvSpPr/>
            <p:nvPr userDrawn="1"/>
          </p:nvSpPr>
          <p:spPr bwMode="auto">
            <a:xfrm>
              <a:off x="7784467" y="2907396"/>
              <a:ext cx="131151" cy="84863"/>
            </a:xfrm>
            <a:custGeom>
              <a:avLst/>
              <a:gdLst>
                <a:gd name="T0" fmla="*/ 34 w 36"/>
                <a:gd name="T1" fmla="*/ 11 h 23"/>
                <a:gd name="T2" fmla="*/ 15 w 36"/>
                <a:gd name="T3" fmla="*/ 0 h 23"/>
                <a:gd name="T4" fmla="*/ 2 w 36"/>
                <a:gd name="T5" fmla="*/ 11 h 23"/>
                <a:gd name="T6" fmla="*/ 21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4" y="0"/>
                    <a:pt x="15" y="0"/>
                  </a:cubicBezTo>
                  <a:cubicBezTo>
                    <a:pt x="6" y="0"/>
                    <a:pt x="0" y="5"/>
                    <a:pt x="2" y="11"/>
                  </a:cubicBezTo>
                  <a:cubicBezTo>
                    <a:pt x="3" y="18"/>
                    <a:pt x="12" y="23"/>
                    <a:pt x="21" y="23"/>
                  </a:cubicBezTo>
                  <a:cubicBezTo>
                    <a:pt x="30" y="23"/>
                    <a:pt x="36" y="18"/>
                    <a:pt x="34" y="11"/>
                  </a:cubicBezTo>
                  <a:close/>
                </a:path>
              </a:pathLst>
            </a:custGeom>
            <a:grpFill/>
            <a:ln>
              <a:noFill/>
            </a:ln>
          </p:spPr>
          <p:txBody>
            <a:bodyPr anchor="ctr"/>
            <a:lstStyle/>
            <a:p>
              <a:pPr algn="ctr"/>
              <a:endParaRPr b="1">
                <a:solidFill>
                  <a:schemeClr val="accent1">
                    <a:lumMod val="50000"/>
                  </a:schemeClr>
                </a:solidFill>
              </a:endParaRPr>
            </a:p>
          </p:txBody>
        </p:sp>
        <p:sp>
          <p:nvSpPr>
            <p:cNvPr id="191" name="ïṡḻíďé"/>
            <p:cNvSpPr/>
            <p:nvPr userDrawn="1"/>
          </p:nvSpPr>
          <p:spPr bwMode="auto">
            <a:xfrm>
              <a:off x="7926418" y="2907396"/>
              <a:ext cx="134237" cy="84863"/>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3" y="23"/>
                    <a:pt x="22" y="23"/>
                  </a:cubicBezTo>
                  <a:cubicBezTo>
                    <a:pt x="31" y="23"/>
                    <a:pt x="37" y="18"/>
                    <a:pt x="35" y="11"/>
                  </a:cubicBezTo>
                  <a:close/>
                </a:path>
              </a:pathLst>
            </a:custGeom>
            <a:grpFill/>
            <a:ln>
              <a:noFill/>
            </a:ln>
          </p:spPr>
          <p:txBody>
            <a:bodyPr anchor="ctr"/>
            <a:lstStyle/>
            <a:p>
              <a:pPr algn="ctr"/>
              <a:endParaRPr b="1">
                <a:solidFill>
                  <a:schemeClr val="accent1">
                    <a:lumMod val="50000"/>
                  </a:schemeClr>
                </a:solidFill>
              </a:endParaRPr>
            </a:p>
          </p:txBody>
        </p:sp>
        <p:sp>
          <p:nvSpPr>
            <p:cNvPr id="192" name="îṡlîḋê"/>
            <p:cNvSpPr/>
            <p:nvPr userDrawn="1"/>
          </p:nvSpPr>
          <p:spPr bwMode="auto">
            <a:xfrm>
              <a:off x="8072998" y="2907396"/>
              <a:ext cx="131151" cy="84863"/>
            </a:xfrm>
            <a:custGeom>
              <a:avLst/>
              <a:gdLst>
                <a:gd name="T0" fmla="*/ 34 w 36"/>
                <a:gd name="T1" fmla="*/ 11 h 23"/>
                <a:gd name="T2" fmla="*/ 15 w 36"/>
                <a:gd name="T3" fmla="*/ 0 h 23"/>
                <a:gd name="T4" fmla="*/ 2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4" y="0"/>
                    <a:pt x="15" y="0"/>
                  </a:cubicBezTo>
                  <a:cubicBezTo>
                    <a:pt x="6" y="0"/>
                    <a:pt x="0" y="5"/>
                    <a:pt x="2" y="11"/>
                  </a:cubicBezTo>
                  <a:cubicBezTo>
                    <a:pt x="4" y="18"/>
                    <a:pt x="13" y="23"/>
                    <a:pt x="22" y="23"/>
                  </a:cubicBezTo>
                  <a:cubicBezTo>
                    <a:pt x="31" y="23"/>
                    <a:pt x="36" y="18"/>
                    <a:pt x="34" y="11"/>
                  </a:cubicBezTo>
                  <a:close/>
                </a:path>
              </a:pathLst>
            </a:custGeom>
            <a:grpFill/>
            <a:ln>
              <a:noFill/>
            </a:ln>
          </p:spPr>
          <p:txBody>
            <a:bodyPr anchor="ctr"/>
            <a:lstStyle/>
            <a:p>
              <a:pPr algn="ctr"/>
              <a:endParaRPr b="1">
                <a:solidFill>
                  <a:schemeClr val="accent1">
                    <a:lumMod val="50000"/>
                  </a:schemeClr>
                </a:solidFill>
              </a:endParaRPr>
            </a:p>
          </p:txBody>
        </p:sp>
        <p:sp>
          <p:nvSpPr>
            <p:cNvPr id="193" name="íṥḷiḓè"/>
            <p:cNvSpPr/>
            <p:nvPr userDrawn="1"/>
          </p:nvSpPr>
          <p:spPr bwMode="auto">
            <a:xfrm>
              <a:off x="8218035" y="2907396"/>
              <a:ext cx="131151" cy="84863"/>
            </a:xfrm>
            <a:custGeom>
              <a:avLst/>
              <a:gdLst>
                <a:gd name="T0" fmla="*/ 34 w 36"/>
                <a:gd name="T1" fmla="*/ 11 h 23"/>
                <a:gd name="T2" fmla="*/ 14 w 36"/>
                <a:gd name="T3" fmla="*/ 0 h 23"/>
                <a:gd name="T4" fmla="*/ 2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3" y="0"/>
                    <a:pt x="14" y="0"/>
                  </a:cubicBezTo>
                  <a:cubicBezTo>
                    <a:pt x="5" y="0"/>
                    <a:pt x="0" y="5"/>
                    <a:pt x="2" y="11"/>
                  </a:cubicBezTo>
                  <a:cubicBezTo>
                    <a:pt x="4" y="18"/>
                    <a:pt x="13" y="23"/>
                    <a:pt x="22" y="23"/>
                  </a:cubicBezTo>
                  <a:cubicBezTo>
                    <a:pt x="31" y="23"/>
                    <a:pt x="36" y="18"/>
                    <a:pt x="34" y="11"/>
                  </a:cubicBezTo>
                  <a:close/>
                </a:path>
              </a:pathLst>
            </a:custGeom>
            <a:grpFill/>
            <a:ln>
              <a:noFill/>
            </a:ln>
          </p:spPr>
          <p:txBody>
            <a:bodyPr anchor="ctr"/>
            <a:lstStyle/>
            <a:p>
              <a:pPr algn="ctr"/>
              <a:endParaRPr b="1">
                <a:solidFill>
                  <a:schemeClr val="accent1">
                    <a:lumMod val="50000"/>
                  </a:schemeClr>
                </a:solidFill>
              </a:endParaRPr>
            </a:p>
          </p:txBody>
        </p:sp>
        <p:sp>
          <p:nvSpPr>
            <p:cNvPr id="194" name="iŝļidè"/>
            <p:cNvSpPr/>
            <p:nvPr userDrawn="1"/>
          </p:nvSpPr>
          <p:spPr bwMode="auto">
            <a:xfrm>
              <a:off x="8359986" y="2907396"/>
              <a:ext cx="135779" cy="84863"/>
            </a:xfrm>
            <a:custGeom>
              <a:avLst/>
              <a:gdLst>
                <a:gd name="T0" fmla="*/ 35 w 37"/>
                <a:gd name="T1" fmla="*/ 11 h 23"/>
                <a:gd name="T2" fmla="*/ 15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5" y="18"/>
                    <a:pt x="14" y="23"/>
                    <a:pt x="23" y="23"/>
                  </a:cubicBezTo>
                  <a:cubicBezTo>
                    <a:pt x="32" y="23"/>
                    <a:pt x="37" y="18"/>
                    <a:pt x="35" y="11"/>
                  </a:cubicBezTo>
                  <a:close/>
                </a:path>
              </a:pathLst>
            </a:custGeom>
            <a:grpFill/>
            <a:ln>
              <a:noFill/>
            </a:ln>
          </p:spPr>
          <p:txBody>
            <a:bodyPr anchor="ctr"/>
            <a:lstStyle/>
            <a:p>
              <a:pPr algn="ctr"/>
              <a:endParaRPr b="1">
                <a:solidFill>
                  <a:schemeClr val="accent1">
                    <a:lumMod val="50000"/>
                  </a:schemeClr>
                </a:solidFill>
              </a:endParaRPr>
            </a:p>
          </p:txBody>
        </p:sp>
        <p:sp>
          <p:nvSpPr>
            <p:cNvPr id="195" name="iṩḻiḓe"/>
            <p:cNvSpPr/>
            <p:nvPr userDrawn="1"/>
          </p:nvSpPr>
          <p:spPr bwMode="auto">
            <a:xfrm>
              <a:off x="8506566" y="2907396"/>
              <a:ext cx="135779" cy="84863"/>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2" y="5"/>
                    <a:pt x="23" y="0"/>
                    <a:pt x="14" y="0"/>
                  </a:cubicBezTo>
                  <a:cubicBezTo>
                    <a:pt x="5" y="0"/>
                    <a:pt x="0" y="5"/>
                    <a:pt x="2" y="11"/>
                  </a:cubicBezTo>
                  <a:cubicBezTo>
                    <a:pt x="4" y="18"/>
                    <a:pt x="14" y="23"/>
                    <a:pt x="23" y="23"/>
                  </a:cubicBezTo>
                  <a:cubicBezTo>
                    <a:pt x="32" y="23"/>
                    <a:pt x="37" y="18"/>
                    <a:pt x="35" y="11"/>
                  </a:cubicBezTo>
                  <a:close/>
                </a:path>
              </a:pathLst>
            </a:custGeom>
            <a:grpFill/>
            <a:ln>
              <a:noFill/>
            </a:ln>
          </p:spPr>
          <p:txBody>
            <a:bodyPr anchor="ctr"/>
            <a:lstStyle/>
            <a:p>
              <a:pPr algn="ctr"/>
              <a:endParaRPr b="1">
                <a:solidFill>
                  <a:schemeClr val="accent1">
                    <a:lumMod val="50000"/>
                  </a:schemeClr>
                </a:solidFill>
              </a:endParaRPr>
            </a:p>
          </p:txBody>
        </p:sp>
        <p:sp>
          <p:nvSpPr>
            <p:cNvPr id="196" name="ïSlîde"/>
            <p:cNvSpPr/>
            <p:nvPr userDrawn="1"/>
          </p:nvSpPr>
          <p:spPr bwMode="auto">
            <a:xfrm>
              <a:off x="8648517" y="2907396"/>
              <a:ext cx="138865" cy="84863"/>
            </a:xfrm>
            <a:custGeom>
              <a:avLst/>
              <a:gdLst>
                <a:gd name="T0" fmla="*/ 35 w 38"/>
                <a:gd name="T1" fmla="*/ 11 h 23"/>
                <a:gd name="T2" fmla="*/ 15 w 38"/>
                <a:gd name="T3" fmla="*/ 0 h 23"/>
                <a:gd name="T4" fmla="*/ 3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4" y="0"/>
                    <a:pt x="15" y="0"/>
                  </a:cubicBezTo>
                  <a:cubicBezTo>
                    <a:pt x="6" y="0"/>
                    <a:pt x="0" y="5"/>
                    <a:pt x="3" y="11"/>
                  </a:cubicBezTo>
                  <a:cubicBezTo>
                    <a:pt x="5" y="18"/>
                    <a:pt x="14" y="23"/>
                    <a:pt x="23" y="23"/>
                  </a:cubicBezTo>
                  <a:cubicBezTo>
                    <a:pt x="33" y="23"/>
                    <a:pt x="38" y="18"/>
                    <a:pt x="35" y="11"/>
                  </a:cubicBezTo>
                  <a:close/>
                </a:path>
              </a:pathLst>
            </a:custGeom>
            <a:grpFill/>
            <a:ln>
              <a:noFill/>
            </a:ln>
          </p:spPr>
          <p:txBody>
            <a:bodyPr anchor="ctr"/>
            <a:lstStyle/>
            <a:p>
              <a:pPr algn="ctr"/>
              <a:endParaRPr b="1">
                <a:solidFill>
                  <a:schemeClr val="accent1">
                    <a:lumMod val="50000"/>
                  </a:schemeClr>
                </a:solidFill>
              </a:endParaRPr>
            </a:p>
          </p:txBody>
        </p:sp>
        <p:sp>
          <p:nvSpPr>
            <p:cNvPr id="197" name="îṧļiḓe"/>
            <p:cNvSpPr/>
            <p:nvPr userDrawn="1"/>
          </p:nvSpPr>
          <p:spPr bwMode="auto">
            <a:xfrm>
              <a:off x="8795097" y="2907396"/>
              <a:ext cx="138865" cy="84863"/>
            </a:xfrm>
            <a:custGeom>
              <a:avLst/>
              <a:gdLst>
                <a:gd name="T0" fmla="*/ 35 w 38"/>
                <a:gd name="T1" fmla="*/ 11 h 23"/>
                <a:gd name="T2" fmla="*/ 14 w 38"/>
                <a:gd name="T3" fmla="*/ 0 h 23"/>
                <a:gd name="T4" fmla="*/ 3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2" y="5"/>
                    <a:pt x="23" y="0"/>
                    <a:pt x="14" y="0"/>
                  </a:cubicBezTo>
                  <a:cubicBezTo>
                    <a:pt x="5" y="0"/>
                    <a:pt x="0" y="5"/>
                    <a:pt x="3" y="11"/>
                  </a:cubicBezTo>
                  <a:cubicBezTo>
                    <a:pt x="5" y="18"/>
                    <a:pt x="14" y="23"/>
                    <a:pt x="23" y="23"/>
                  </a:cubicBezTo>
                  <a:cubicBezTo>
                    <a:pt x="32" y="23"/>
                    <a:pt x="38" y="18"/>
                    <a:pt x="35" y="11"/>
                  </a:cubicBezTo>
                  <a:close/>
                </a:path>
              </a:pathLst>
            </a:custGeom>
            <a:grpFill/>
            <a:ln>
              <a:noFill/>
            </a:ln>
          </p:spPr>
          <p:txBody>
            <a:bodyPr anchor="ctr"/>
            <a:lstStyle/>
            <a:p>
              <a:pPr algn="ctr"/>
              <a:endParaRPr b="1">
                <a:solidFill>
                  <a:schemeClr val="accent1">
                    <a:lumMod val="50000"/>
                  </a:schemeClr>
                </a:solidFill>
              </a:endParaRPr>
            </a:p>
          </p:txBody>
        </p:sp>
        <p:sp>
          <p:nvSpPr>
            <p:cNvPr id="198" name="íśļîďé"/>
            <p:cNvSpPr/>
            <p:nvPr userDrawn="1"/>
          </p:nvSpPr>
          <p:spPr bwMode="auto">
            <a:xfrm>
              <a:off x="7134886" y="2532461"/>
              <a:ext cx="120350" cy="72519"/>
            </a:xfrm>
            <a:custGeom>
              <a:avLst/>
              <a:gdLst>
                <a:gd name="T0" fmla="*/ 32 w 33"/>
                <a:gd name="T1" fmla="*/ 10 h 20"/>
                <a:gd name="T2" fmla="*/ 15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5" y="0"/>
                  </a:cubicBezTo>
                  <a:cubicBezTo>
                    <a:pt x="6" y="0"/>
                    <a:pt x="0" y="4"/>
                    <a:pt x="1" y="10"/>
                  </a:cubicBezTo>
                  <a:cubicBezTo>
                    <a:pt x="2" y="15"/>
                    <a:pt x="10" y="20"/>
                    <a:pt x="19" y="20"/>
                  </a:cubicBezTo>
                  <a:cubicBezTo>
                    <a:pt x="27" y="20"/>
                    <a:pt x="33" y="15"/>
                    <a:pt x="32" y="10"/>
                  </a:cubicBezTo>
                  <a:close/>
                </a:path>
              </a:pathLst>
            </a:custGeom>
            <a:grpFill/>
            <a:ln>
              <a:noFill/>
            </a:ln>
          </p:spPr>
          <p:txBody>
            <a:bodyPr anchor="ctr"/>
            <a:lstStyle/>
            <a:p>
              <a:pPr algn="ctr"/>
              <a:endParaRPr b="1">
                <a:solidFill>
                  <a:schemeClr val="accent1">
                    <a:lumMod val="50000"/>
                  </a:schemeClr>
                </a:solidFill>
              </a:endParaRPr>
            </a:p>
          </p:txBody>
        </p:sp>
        <p:sp>
          <p:nvSpPr>
            <p:cNvPr id="199" name="i$ḷîḋê"/>
            <p:cNvSpPr/>
            <p:nvPr userDrawn="1"/>
          </p:nvSpPr>
          <p:spPr bwMode="auto">
            <a:xfrm>
              <a:off x="7273752" y="2532461"/>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4"/>
                    <a:pt x="23" y="0"/>
                    <a:pt x="14" y="0"/>
                  </a:cubicBezTo>
                  <a:cubicBezTo>
                    <a:pt x="6" y="0"/>
                    <a:pt x="0" y="4"/>
                    <a:pt x="1" y="10"/>
                  </a:cubicBezTo>
                  <a:cubicBezTo>
                    <a:pt x="2" y="15"/>
                    <a:pt x="10" y="20"/>
                    <a:pt x="18" y="20"/>
                  </a:cubicBezTo>
                  <a:cubicBezTo>
                    <a:pt x="27" y="20"/>
                    <a:pt x="33" y="15"/>
                    <a:pt x="32" y="10"/>
                  </a:cubicBezTo>
                  <a:close/>
                </a:path>
              </a:pathLst>
            </a:custGeom>
            <a:grpFill/>
            <a:ln>
              <a:noFill/>
            </a:ln>
          </p:spPr>
          <p:txBody>
            <a:bodyPr anchor="ctr"/>
            <a:lstStyle/>
            <a:p>
              <a:pPr algn="ctr"/>
              <a:endParaRPr b="1">
                <a:solidFill>
                  <a:schemeClr val="accent1">
                    <a:lumMod val="50000"/>
                  </a:schemeClr>
                </a:solidFill>
              </a:endParaRPr>
            </a:p>
          </p:txBody>
        </p:sp>
        <p:sp>
          <p:nvSpPr>
            <p:cNvPr id="200" name="îṣlîḋè"/>
            <p:cNvSpPr/>
            <p:nvPr userDrawn="1"/>
          </p:nvSpPr>
          <p:spPr bwMode="auto">
            <a:xfrm>
              <a:off x="7407988" y="2532461"/>
              <a:ext cx="124979" cy="72519"/>
            </a:xfrm>
            <a:custGeom>
              <a:avLst/>
              <a:gdLst>
                <a:gd name="T0" fmla="*/ 32 w 34"/>
                <a:gd name="T1" fmla="*/ 10 h 20"/>
                <a:gd name="T2" fmla="*/ 15 w 34"/>
                <a:gd name="T3" fmla="*/ 0 h 20"/>
                <a:gd name="T4" fmla="*/ 2 w 34"/>
                <a:gd name="T5" fmla="*/ 10 h 20"/>
                <a:gd name="T6" fmla="*/ 19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3" y="0"/>
                    <a:pt x="15" y="0"/>
                  </a:cubicBezTo>
                  <a:cubicBezTo>
                    <a:pt x="6" y="0"/>
                    <a:pt x="0" y="4"/>
                    <a:pt x="2" y="10"/>
                  </a:cubicBezTo>
                  <a:cubicBezTo>
                    <a:pt x="3" y="15"/>
                    <a:pt x="11" y="20"/>
                    <a:pt x="19" y="20"/>
                  </a:cubicBezTo>
                  <a:cubicBezTo>
                    <a:pt x="28" y="20"/>
                    <a:pt x="34" y="15"/>
                    <a:pt x="32" y="10"/>
                  </a:cubicBezTo>
                  <a:close/>
                </a:path>
              </a:pathLst>
            </a:custGeom>
            <a:grpFill/>
            <a:ln>
              <a:noFill/>
            </a:ln>
          </p:spPr>
          <p:txBody>
            <a:bodyPr anchor="ctr"/>
            <a:lstStyle/>
            <a:p>
              <a:pPr algn="ctr"/>
              <a:endParaRPr b="1">
                <a:solidFill>
                  <a:schemeClr val="accent1">
                    <a:lumMod val="50000"/>
                  </a:schemeClr>
                </a:solidFill>
              </a:endParaRPr>
            </a:p>
          </p:txBody>
        </p:sp>
        <p:sp>
          <p:nvSpPr>
            <p:cNvPr id="201" name="îṩļiḓe"/>
            <p:cNvSpPr/>
            <p:nvPr userDrawn="1"/>
          </p:nvSpPr>
          <p:spPr bwMode="auto">
            <a:xfrm>
              <a:off x="7546854" y="2532461"/>
              <a:ext cx="120350" cy="72519"/>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4"/>
                    <a:pt x="22" y="0"/>
                    <a:pt x="14" y="0"/>
                  </a:cubicBezTo>
                  <a:cubicBezTo>
                    <a:pt x="6" y="0"/>
                    <a:pt x="0" y="4"/>
                    <a:pt x="1" y="10"/>
                  </a:cubicBezTo>
                  <a:cubicBezTo>
                    <a:pt x="3" y="15"/>
                    <a:pt x="11" y="20"/>
                    <a:pt x="19" y="20"/>
                  </a:cubicBezTo>
                  <a:cubicBezTo>
                    <a:pt x="28" y="20"/>
                    <a:pt x="33" y="15"/>
                    <a:pt x="32" y="10"/>
                  </a:cubicBezTo>
                  <a:close/>
                </a:path>
              </a:pathLst>
            </a:custGeom>
            <a:grpFill/>
            <a:ln>
              <a:noFill/>
            </a:ln>
          </p:spPr>
          <p:txBody>
            <a:bodyPr anchor="ctr"/>
            <a:lstStyle/>
            <a:p>
              <a:pPr algn="ctr"/>
              <a:endParaRPr b="1">
                <a:solidFill>
                  <a:schemeClr val="accent1">
                    <a:lumMod val="50000"/>
                  </a:schemeClr>
                </a:solidFill>
              </a:endParaRPr>
            </a:p>
          </p:txBody>
        </p:sp>
        <p:sp>
          <p:nvSpPr>
            <p:cNvPr id="202" name="îšľîḑê"/>
            <p:cNvSpPr/>
            <p:nvPr userDrawn="1"/>
          </p:nvSpPr>
          <p:spPr bwMode="auto">
            <a:xfrm>
              <a:off x="7682633" y="2532461"/>
              <a:ext cx="123436" cy="72519"/>
            </a:xfrm>
            <a:custGeom>
              <a:avLst/>
              <a:gdLst>
                <a:gd name="T0" fmla="*/ 33 w 34"/>
                <a:gd name="T1" fmla="*/ 10 h 20"/>
                <a:gd name="T2" fmla="*/ 14 w 34"/>
                <a:gd name="T3" fmla="*/ 0 h 20"/>
                <a:gd name="T4" fmla="*/ 2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2" y="10"/>
                  </a:cubicBezTo>
                  <a:cubicBezTo>
                    <a:pt x="3" y="15"/>
                    <a:pt x="11" y="20"/>
                    <a:pt x="20" y="20"/>
                  </a:cubicBezTo>
                  <a:cubicBezTo>
                    <a:pt x="29" y="20"/>
                    <a:pt x="34" y="15"/>
                    <a:pt x="33" y="10"/>
                  </a:cubicBezTo>
                  <a:close/>
                </a:path>
              </a:pathLst>
            </a:custGeom>
            <a:grpFill/>
            <a:ln>
              <a:noFill/>
            </a:ln>
          </p:spPr>
          <p:txBody>
            <a:bodyPr anchor="ctr"/>
            <a:lstStyle/>
            <a:p>
              <a:pPr algn="ctr"/>
              <a:endParaRPr b="1">
                <a:solidFill>
                  <a:schemeClr val="accent1">
                    <a:lumMod val="50000"/>
                  </a:schemeClr>
                </a:solidFill>
              </a:endParaRPr>
            </a:p>
          </p:txBody>
        </p:sp>
        <p:sp>
          <p:nvSpPr>
            <p:cNvPr id="203" name="ïS1íďê"/>
            <p:cNvSpPr/>
            <p:nvPr userDrawn="1"/>
          </p:nvSpPr>
          <p:spPr bwMode="auto">
            <a:xfrm>
              <a:off x="7819955" y="2532461"/>
              <a:ext cx="124979" cy="72519"/>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2" y="0"/>
                    <a:pt x="14" y="0"/>
                  </a:cubicBezTo>
                  <a:cubicBezTo>
                    <a:pt x="6" y="0"/>
                    <a:pt x="0" y="4"/>
                    <a:pt x="2" y="10"/>
                  </a:cubicBezTo>
                  <a:cubicBezTo>
                    <a:pt x="3" y="15"/>
                    <a:pt x="11" y="20"/>
                    <a:pt x="20" y="20"/>
                  </a:cubicBezTo>
                  <a:cubicBezTo>
                    <a:pt x="28" y="20"/>
                    <a:pt x="34" y="15"/>
                    <a:pt x="32" y="10"/>
                  </a:cubicBezTo>
                  <a:close/>
                </a:path>
              </a:pathLst>
            </a:custGeom>
            <a:grpFill/>
            <a:ln>
              <a:noFill/>
            </a:ln>
          </p:spPr>
          <p:txBody>
            <a:bodyPr anchor="ctr"/>
            <a:lstStyle/>
            <a:p>
              <a:pPr algn="ctr"/>
              <a:endParaRPr b="1">
                <a:solidFill>
                  <a:schemeClr val="accent1">
                    <a:lumMod val="50000"/>
                  </a:schemeClr>
                </a:solidFill>
              </a:endParaRPr>
            </a:p>
          </p:txBody>
        </p:sp>
        <p:sp>
          <p:nvSpPr>
            <p:cNvPr id="204" name="ïṩľídé"/>
            <p:cNvSpPr/>
            <p:nvPr userDrawn="1"/>
          </p:nvSpPr>
          <p:spPr bwMode="auto">
            <a:xfrm>
              <a:off x="7958820" y="2532461"/>
              <a:ext cx="124979" cy="72519"/>
            </a:xfrm>
            <a:custGeom>
              <a:avLst/>
              <a:gdLst>
                <a:gd name="T0" fmla="*/ 32 w 34"/>
                <a:gd name="T1" fmla="*/ 10 h 20"/>
                <a:gd name="T2" fmla="*/ 13 w 34"/>
                <a:gd name="T3" fmla="*/ 0 h 20"/>
                <a:gd name="T4" fmla="*/ 1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4"/>
                    <a:pt x="22" y="0"/>
                    <a:pt x="13" y="0"/>
                  </a:cubicBezTo>
                  <a:cubicBezTo>
                    <a:pt x="5" y="0"/>
                    <a:pt x="0" y="4"/>
                    <a:pt x="1" y="10"/>
                  </a:cubicBezTo>
                  <a:cubicBezTo>
                    <a:pt x="3" y="15"/>
                    <a:pt x="11" y="20"/>
                    <a:pt x="20" y="20"/>
                  </a:cubicBezTo>
                  <a:cubicBezTo>
                    <a:pt x="28" y="20"/>
                    <a:pt x="34" y="15"/>
                    <a:pt x="32" y="10"/>
                  </a:cubicBezTo>
                  <a:close/>
                </a:path>
              </a:pathLst>
            </a:custGeom>
            <a:grpFill/>
            <a:ln>
              <a:noFill/>
            </a:ln>
          </p:spPr>
          <p:txBody>
            <a:bodyPr anchor="ctr"/>
            <a:lstStyle/>
            <a:p>
              <a:pPr algn="ctr"/>
              <a:endParaRPr b="1">
                <a:solidFill>
                  <a:schemeClr val="accent1">
                    <a:lumMod val="50000"/>
                  </a:schemeClr>
                </a:solidFill>
              </a:endParaRPr>
            </a:p>
          </p:txBody>
        </p:sp>
        <p:sp>
          <p:nvSpPr>
            <p:cNvPr id="205" name="îṩḷîdè"/>
            <p:cNvSpPr/>
            <p:nvPr userDrawn="1"/>
          </p:nvSpPr>
          <p:spPr bwMode="auto">
            <a:xfrm>
              <a:off x="8094599" y="2532461"/>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4" y="0"/>
                  </a:cubicBezTo>
                  <a:cubicBezTo>
                    <a:pt x="5" y="0"/>
                    <a:pt x="0" y="4"/>
                    <a:pt x="2" y="10"/>
                  </a:cubicBezTo>
                  <a:cubicBezTo>
                    <a:pt x="4" y="15"/>
                    <a:pt x="12" y="20"/>
                    <a:pt x="21" y="20"/>
                  </a:cubicBezTo>
                  <a:cubicBezTo>
                    <a:pt x="29" y="20"/>
                    <a:pt x="35" y="15"/>
                    <a:pt x="33" y="10"/>
                  </a:cubicBezTo>
                  <a:close/>
                </a:path>
              </a:pathLst>
            </a:custGeom>
            <a:grpFill/>
            <a:ln>
              <a:noFill/>
            </a:ln>
          </p:spPr>
          <p:txBody>
            <a:bodyPr anchor="ctr"/>
            <a:lstStyle/>
            <a:p>
              <a:pPr algn="ctr"/>
              <a:endParaRPr b="1">
                <a:solidFill>
                  <a:schemeClr val="accent1">
                    <a:lumMod val="50000"/>
                  </a:schemeClr>
                </a:solidFill>
              </a:endParaRPr>
            </a:p>
          </p:txBody>
        </p:sp>
        <p:sp>
          <p:nvSpPr>
            <p:cNvPr id="206" name="ïSļíḋè"/>
            <p:cNvSpPr/>
            <p:nvPr userDrawn="1"/>
          </p:nvSpPr>
          <p:spPr bwMode="auto">
            <a:xfrm>
              <a:off x="8233464" y="2532461"/>
              <a:ext cx="123436" cy="72519"/>
            </a:xfrm>
            <a:custGeom>
              <a:avLst/>
              <a:gdLst>
                <a:gd name="T0" fmla="*/ 32 w 34"/>
                <a:gd name="T1" fmla="*/ 10 h 20"/>
                <a:gd name="T2" fmla="*/ 13 w 34"/>
                <a:gd name="T3" fmla="*/ 0 h 20"/>
                <a:gd name="T4" fmla="*/ 2 w 34"/>
                <a:gd name="T5" fmla="*/ 10 h 20"/>
                <a:gd name="T6" fmla="*/ 21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4"/>
                    <a:pt x="22" y="0"/>
                    <a:pt x="13" y="0"/>
                  </a:cubicBezTo>
                  <a:cubicBezTo>
                    <a:pt x="5" y="0"/>
                    <a:pt x="0" y="4"/>
                    <a:pt x="2" y="10"/>
                  </a:cubicBezTo>
                  <a:cubicBezTo>
                    <a:pt x="3" y="15"/>
                    <a:pt x="12" y="20"/>
                    <a:pt x="21" y="20"/>
                  </a:cubicBezTo>
                  <a:cubicBezTo>
                    <a:pt x="29" y="20"/>
                    <a:pt x="34" y="15"/>
                    <a:pt x="32" y="10"/>
                  </a:cubicBezTo>
                  <a:close/>
                </a:path>
              </a:pathLst>
            </a:custGeom>
            <a:grpFill/>
            <a:ln>
              <a:noFill/>
            </a:ln>
          </p:spPr>
          <p:txBody>
            <a:bodyPr anchor="ctr"/>
            <a:lstStyle/>
            <a:p>
              <a:pPr algn="ctr"/>
              <a:endParaRPr b="1">
                <a:solidFill>
                  <a:schemeClr val="accent1">
                    <a:lumMod val="50000"/>
                  </a:schemeClr>
                </a:solidFill>
              </a:endParaRPr>
            </a:p>
          </p:txBody>
        </p:sp>
        <p:sp>
          <p:nvSpPr>
            <p:cNvPr id="207" name="î$ļíde"/>
            <p:cNvSpPr/>
            <p:nvPr userDrawn="1"/>
          </p:nvSpPr>
          <p:spPr bwMode="auto">
            <a:xfrm>
              <a:off x="8367701" y="2532461"/>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4" y="0"/>
                  </a:cubicBezTo>
                  <a:cubicBezTo>
                    <a:pt x="5" y="0"/>
                    <a:pt x="0" y="4"/>
                    <a:pt x="2" y="10"/>
                  </a:cubicBezTo>
                  <a:cubicBezTo>
                    <a:pt x="4" y="15"/>
                    <a:pt x="13" y="20"/>
                    <a:pt x="21" y="20"/>
                  </a:cubicBezTo>
                  <a:cubicBezTo>
                    <a:pt x="30" y="20"/>
                    <a:pt x="35" y="15"/>
                    <a:pt x="33" y="10"/>
                  </a:cubicBezTo>
                  <a:close/>
                </a:path>
              </a:pathLst>
            </a:custGeom>
            <a:grpFill/>
            <a:ln>
              <a:noFill/>
            </a:ln>
          </p:spPr>
          <p:txBody>
            <a:bodyPr anchor="ctr"/>
            <a:lstStyle/>
            <a:p>
              <a:pPr algn="ctr"/>
              <a:endParaRPr b="1">
                <a:solidFill>
                  <a:schemeClr val="accent1">
                    <a:lumMod val="50000"/>
                  </a:schemeClr>
                </a:solidFill>
              </a:endParaRPr>
            </a:p>
          </p:txBody>
        </p:sp>
        <p:sp>
          <p:nvSpPr>
            <p:cNvPr id="208" name="íṥḷîḓe"/>
            <p:cNvSpPr/>
            <p:nvPr userDrawn="1"/>
          </p:nvSpPr>
          <p:spPr bwMode="auto">
            <a:xfrm>
              <a:off x="8506566" y="2532461"/>
              <a:ext cx="128065" cy="72519"/>
            </a:xfrm>
            <a:custGeom>
              <a:avLst/>
              <a:gdLst>
                <a:gd name="T0" fmla="*/ 33 w 35"/>
                <a:gd name="T1" fmla="*/ 10 h 20"/>
                <a:gd name="T2" fmla="*/ 13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0" y="4"/>
                    <a:pt x="22" y="0"/>
                    <a:pt x="13" y="0"/>
                  </a:cubicBezTo>
                  <a:cubicBezTo>
                    <a:pt x="5" y="0"/>
                    <a:pt x="0" y="4"/>
                    <a:pt x="2" y="10"/>
                  </a:cubicBezTo>
                  <a:cubicBezTo>
                    <a:pt x="4" y="15"/>
                    <a:pt x="13" y="20"/>
                    <a:pt x="21" y="20"/>
                  </a:cubicBezTo>
                  <a:cubicBezTo>
                    <a:pt x="30" y="20"/>
                    <a:pt x="35" y="15"/>
                    <a:pt x="33" y="10"/>
                  </a:cubicBezTo>
                  <a:close/>
                </a:path>
              </a:pathLst>
            </a:custGeom>
            <a:grpFill/>
            <a:ln>
              <a:noFill/>
            </a:ln>
          </p:spPr>
          <p:txBody>
            <a:bodyPr anchor="ctr"/>
            <a:lstStyle/>
            <a:p>
              <a:pPr algn="ctr"/>
              <a:endParaRPr b="1">
                <a:solidFill>
                  <a:schemeClr val="accent1">
                    <a:lumMod val="50000"/>
                  </a:schemeClr>
                </a:solidFill>
              </a:endParaRPr>
            </a:p>
          </p:txBody>
        </p:sp>
        <p:sp>
          <p:nvSpPr>
            <p:cNvPr id="209" name="î$ḷîḓê"/>
            <p:cNvSpPr/>
            <p:nvPr userDrawn="1"/>
          </p:nvSpPr>
          <p:spPr bwMode="auto">
            <a:xfrm>
              <a:off x="8642346" y="2532461"/>
              <a:ext cx="131151" cy="72519"/>
            </a:xfrm>
            <a:custGeom>
              <a:avLst/>
              <a:gdLst>
                <a:gd name="T0" fmla="*/ 33 w 36"/>
                <a:gd name="T1" fmla="*/ 10 h 20"/>
                <a:gd name="T2" fmla="*/ 14 w 36"/>
                <a:gd name="T3" fmla="*/ 0 h 20"/>
                <a:gd name="T4" fmla="*/ 3 w 36"/>
                <a:gd name="T5" fmla="*/ 10 h 20"/>
                <a:gd name="T6" fmla="*/ 2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2" y="0"/>
                    <a:pt x="14" y="0"/>
                  </a:cubicBezTo>
                  <a:cubicBezTo>
                    <a:pt x="5" y="0"/>
                    <a:pt x="0" y="4"/>
                    <a:pt x="3" y="10"/>
                  </a:cubicBezTo>
                  <a:cubicBezTo>
                    <a:pt x="5" y="15"/>
                    <a:pt x="14" y="20"/>
                    <a:pt x="22" y="20"/>
                  </a:cubicBezTo>
                  <a:cubicBezTo>
                    <a:pt x="31" y="20"/>
                    <a:pt x="36" y="15"/>
                    <a:pt x="33" y="10"/>
                  </a:cubicBezTo>
                  <a:close/>
                </a:path>
              </a:pathLst>
            </a:custGeom>
            <a:grpFill/>
            <a:ln>
              <a:noFill/>
            </a:ln>
          </p:spPr>
          <p:txBody>
            <a:bodyPr anchor="ctr"/>
            <a:lstStyle/>
            <a:p>
              <a:pPr algn="ctr"/>
              <a:endParaRPr b="1">
                <a:solidFill>
                  <a:schemeClr val="accent1">
                    <a:lumMod val="50000"/>
                  </a:schemeClr>
                </a:solidFill>
              </a:endParaRPr>
            </a:p>
          </p:txBody>
        </p:sp>
        <p:sp>
          <p:nvSpPr>
            <p:cNvPr id="210" name="ïṩlïḑè"/>
            <p:cNvSpPr/>
            <p:nvPr userDrawn="1"/>
          </p:nvSpPr>
          <p:spPr bwMode="auto">
            <a:xfrm>
              <a:off x="7153402" y="2623494"/>
              <a:ext cx="120350" cy="72519"/>
            </a:xfrm>
            <a:custGeom>
              <a:avLst/>
              <a:gdLst>
                <a:gd name="T0" fmla="*/ 32 w 33"/>
                <a:gd name="T1" fmla="*/ 10 h 20"/>
                <a:gd name="T2" fmla="*/ 14 w 33"/>
                <a:gd name="T3" fmla="*/ 0 h 20"/>
                <a:gd name="T4" fmla="*/ 1 w 33"/>
                <a:gd name="T5" fmla="*/ 10 h 20"/>
                <a:gd name="T6" fmla="*/ 18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10" y="20"/>
                    <a:pt x="18" y="20"/>
                  </a:cubicBezTo>
                  <a:cubicBezTo>
                    <a:pt x="27" y="20"/>
                    <a:pt x="33" y="16"/>
                    <a:pt x="32" y="10"/>
                  </a:cubicBezTo>
                  <a:close/>
                </a:path>
              </a:pathLst>
            </a:custGeom>
            <a:grpFill/>
            <a:ln>
              <a:noFill/>
            </a:ln>
          </p:spPr>
          <p:txBody>
            <a:bodyPr anchor="ctr"/>
            <a:lstStyle/>
            <a:p>
              <a:pPr algn="ctr"/>
              <a:endParaRPr b="1">
                <a:solidFill>
                  <a:schemeClr val="accent1">
                    <a:lumMod val="50000"/>
                  </a:schemeClr>
                </a:solidFill>
              </a:endParaRPr>
            </a:p>
          </p:txBody>
        </p:sp>
        <p:sp>
          <p:nvSpPr>
            <p:cNvPr id="211" name="íSḻïḑè"/>
            <p:cNvSpPr/>
            <p:nvPr userDrawn="1"/>
          </p:nvSpPr>
          <p:spPr bwMode="auto">
            <a:xfrm>
              <a:off x="7290725" y="2623494"/>
              <a:ext cx="121893" cy="72519"/>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1" y="4"/>
                    <a:pt x="23" y="0"/>
                    <a:pt x="14" y="0"/>
                  </a:cubicBezTo>
                  <a:cubicBezTo>
                    <a:pt x="6" y="0"/>
                    <a:pt x="0" y="4"/>
                    <a:pt x="1" y="10"/>
                  </a:cubicBezTo>
                  <a:cubicBezTo>
                    <a:pt x="2" y="16"/>
                    <a:pt x="10" y="20"/>
                    <a:pt x="19" y="20"/>
                  </a:cubicBezTo>
                  <a:cubicBezTo>
                    <a:pt x="27" y="20"/>
                    <a:pt x="33" y="16"/>
                    <a:pt x="32" y="10"/>
                  </a:cubicBezTo>
                  <a:close/>
                </a:path>
              </a:pathLst>
            </a:custGeom>
            <a:grpFill/>
            <a:ln>
              <a:noFill/>
            </a:ln>
          </p:spPr>
          <p:txBody>
            <a:bodyPr anchor="ctr"/>
            <a:lstStyle/>
            <a:p>
              <a:pPr algn="ctr"/>
              <a:endParaRPr b="1">
                <a:solidFill>
                  <a:schemeClr val="accent1">
                    <a:lumMod val="50000"/>
                  </a:schemeClr>
                </a:solidFill>
              </a:endParaRPr>
            </a:p>
          </p:txBody>
        </p:sp>
        <p:sp>
          <p:nvSpPr>
            <p:cNvPr id="212" name="íṥḷîḑé"/>
            <p:cNvSpPr/>
            <p:nvPr userDrawn="1"/>
          </p:nvSpPr>
          <p:spPr bwMode="auto">
            <a:xfrm>
              <a:off x="7429590" y="2623494"/>
              <a:ext cx="124979" cy="72519"/>
            </a:xfrm>
            <a:custGeom>
              <a:avLst/>
              <a:gdLst>
                <a:gd name="T0" fmla="*/ 32 w 34"/>
                <a:gd name="T1" fmla="*/ 10 h 20"/>
                <a:gd name="T2" fmla="*/ 14 w 34"/>
                <a:gd name="T3" fmla="*/ 0 h 20"/>
                <a:gd name="T4" fmla="*/ 1 w 34"/>
                <a:gd name="T5" fmla="*/ 10 h 20"/>
                <a:gd name="T6" fmla="*/ 19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1" y="4"/>
                    <a:pt x="23" y="0"/>
                    <a:pt x="14" y="0"/>
                  </a:cubicBezTo>
                  <a:cubicBezTo>
                    <a:pt x="6" y="0"/>
                    <a:pt x="0" y="4"/>
                    <a:pt x="1" y="10"/>
                  </a:cubicBezTo>
                  <a:cubicBezTo>
                    <a:pt x="2" y="16"/>
                    <a:pt x="11" y="20"/>
                    <a:pt x="19" y="20"/>
                  </a:cubicBezTo>
                  <a:cubicBezTo>
                    <a:pt x="28" y="20"/>
                    <a:pt x="34" y="16"/>
                    <a:pt x="32" y="10"/>
                  </a:cubicBezTo>
                  <a:close/>
                </a:path>
              </a:pathLst>
            </a:custGeom>
            <a:grpFill/>
            <a:ln>
              <a:noFill/>
            </a:ln>
          </p:spPr>
          <p:txBody>
            <a:bodyPr anchor="ctr"/>
            <a:lstStyle/>
            <a:p>
              <a:pPr algn="ctr"/>
              <a:endParaRPr b="1">
                <a:solidFill>
                  <a:schemeClr val="accent1">
                    <a:lumMod val="50000"/>
                  </a:schemeClr>
                </a:solidFill>
              </a:endParaRPr>
            </a:p>
          </p:txBody>
        </p:sp>
        <p:sp>
          <p:nvSpPr>
            <p:cNvPr id="213" name="iṩľíďé"/>
            <p:cNvSpPr/>
            <p:nvPr userDrawn="1"/>
          </p:nvSpPr>
          <p:spPr bwMode="auto">
            <a:xfrm>
              <a:off x="7568455" y="2623494"/>
              <a:ext cx="124979" cy="72519"/>
            </a:xfrm>
            <a:custGeom>
              <a:avLst/>
              <a:gdLst>
                <a:gd name="T0" fmla="*/ 33 w 34"/>
                <a:gd name="T1" fmla="*/ 10 h 20"/>
                <a:gd name="T2" fmla="*/ 14 w 34"/>
                <a:gd name="T3" fmla="*/ 0 h 20"/>
                <a:gd name="T4" fmla="*/ 1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1" y="10"/>
                  </a:cubicBezTo>
                  <a:cubicBezTo>
                    <a:pt x="3" y="16"/>
                    <a:pt x="11" y="20"/>
                    <a:pt x="20" y="20"/>
                  </a:cubicBezTo>
                  <a:cubicBezTo>
                    <a:pt x="28" y="20"/>
                    <a:pt x="34" y="16"/>
                    <a:pt x="33" y="10"/>
                  </a:cubicBezTo>
                  <a:close/>
                </a:path>
              </a:pathLst>
            </a:custGeom>
            <a:grpFill/>
            <a:ln>
              <a:noFill/>
            </a:ln>
          </p:spPr>
          <p:txBody>
            <a:bodyPr anchor="ctr"/>
            <a:lstStyle/>
            <a:p>
              <a:pPr algn="ctr"/>
              <a:endParaRPr b="1">
                <a:solidFill>
                  <a:schemeClr val="accent1">
                    <a:lumMod val="50000"/>
                  </a:schemeClr>
                </a:solidFill>
              </a:endParaRPr>
            </a:p>
          </p:txBody>
        </p:sp>
        <p:sp>
          <p:nvSpPr>
            <p:cNvPr id="214" name="ïṧḷîḓê"/>
            <p:cNvSpPr/>
            <p:nvPr userDrawn="1"/>
          </p:nvSpPr>
          <p:spPr bwMode="auto">
            <a:xfrm>
              <a:off x="7707320" y="2623494"/>
              <a:ext cx="123436" cy="72519"/>
            </a:xfrm>
            <a:custGeom>
              <a:avLst/>
              <a:gdLst>
                <a:gd name="T0" fmla="*/ 33 w 34"/>
                <a:gd name="T1" fmla="*/ 10 h 20"/>
                <a:gd name="T2" fmla="*/ 14 w 34"/>
                <a:gd name="T3" fmla="*/ 0 h 20"/>
                <a:gd name="T4" fmla="*/ 2 w 34"/>
                <a:gd name="T5" fmla="*/ 10 h 20"/>
                <a:gd name="T6" fmla="*/ 20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4"/>
                    <a:pt x="23" y="0"/>
                    <a:pt x="14" y="0"/>
                  </a:cubicBezTo>
                  <a:cubicBezTo>
                    <a:pt x="6" y="0"/>
                    <a:pt x="0" y="4"/>
                    <a:pt x="2" y="10"/>
                  </a:cubicBezTo>
                  <a:cubicBezTo>
                    <a:pt x="3" y="16"/>
                    <a:pt x="11" y="20"/>
                    <a:pt x="20" y="20"/>
                  </a:cubicBezTo>
                  <a:cubicBezTo>
                    <a:pt x="29" y="20"/>
                    <a:pt x="34" y="16"/>
                    <a:pt x="33" y="10"/>
                  </a:cubicBezTo>
                  <a:close/>
                </a:path>
              </a:pathLst>
            </a:custGeom>
            <a:grpFill/>
            <a:ln>
              <a:noFill/>
            </a:ln>
          </p:spPr>
          <p:txBody>
            <a:bodyPr anchor="ctr"/>
            <a:lstStyle/>
            <a:p>
              <a:pPr algn="ctr"/>
              <a:endParaRPr b="1">
                <a:solidFill>
                  <a:schemeClr val="accent1">
                    <a:lumMod val="50000"/>
                  </a:schemeClr>
                </a:solidFill>
              </a:endParaRPr>
            </a:p>
          </p:txBody>
        </p:sp>
        <p:sp>
          <p:nvSpPr>
            <p:cNvPr id="215" name="ïṡlïḍê"/>
            <p:cNvSpPr/>
            <p:nvPr userDrawn="1"/>
          </p:nvSpPr>
          <p:spPr bwMode="auto">
            <a:xfrm>
              <a:off x="7846185" y="2623494"/>
              <a:ext cx="128065" cy="72519"/>
            </a:xfrm>
            <a:custGeom>
              <a:avLst/>
              <a:gdLst>
                <a:gd name="T0" fmla="*/ 33 w 35"/>
                <a:gd name="T1" fmla="*/ 10 h 20"/>
                <a:gd name="T2" fmla="*/ 14 w 35"/>
                <a:gd name="T3" fmla="*/ 0 h 20"/>
                <a:gd name="T4" fmla="*/ 2 w 35"/>
                <a:gd name="T5" fmla="*/ 10 h 20"/>
                <a:gd name="T6" fmla="*/ 20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3" y="16"/>
                    <a:pt x="12" y="20"/>
                    <a:pt x="20" y="20"/>
                  </a:cubicBezTo>
                  <a:cubicBezTo>
                    <a:pt x="29" y="20"/>
                    <a:pt x="35" y="16"/>
                    <a:pt x="33" y="10"/>
                  </a:cubicBezTo>
                  <a:close/>
                </a:path>
              </a:pathLst>
            </a:custGeom>
            <a:grpFill/>
            <a:ln>
              <a:noFill/>
            </a:ln>
          </p:spPr>
          <p:txBody>
            <a:bodyPr anchor="ctr"/>
            <a:lstStyle/>
            <a:p>
              <a:pPr algn="ctr"/>
              <a:endParaRPr b="1">
                <a:solidFill>
                  <a:schemeClr val="accent1">
                    <a:lumMod val="50000"/>
                  </a:schemeClr>
                </a:solidFill>
              </a:endParaRPr>
            </a:p>
          </p:txBody>
        </p:sp>
        <p:sp>
          <p:nvSpPr>
            <p:cNvPr id="216" name="ïŝḷiďê"/>
            <p:cNvSpPr/>
            <p:nvPr userDrawn="1"/>
          </p:nvSpPr>
          <p:spPr bwMode="auto">
            <a:xfrm>
              <a:off x="7985050" y="2623494"/>
              <a:ext cx="128065"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2" y="20"/>
                    <a:pt x="21" y="20"/>
                  </a:cubicBezTo>
                  <a:cubicBezTo>
                    <a:pt x="29" y="20"/>
                    <a:pt x="35" y="16"/>
                    <a:pt x="33" y="10"/>
                  </a:cubicBezTo>
                  <a:close/>
                </a:path>
              </a:pathLst>
            </a:custGeom>
            <a:grpFill/>
            <a:ln>
              <a:noFill/>
            </a:ln>
          </p:spPr>
          <p:txBody>
            <a:bodyPr anchor="ctr"/>
            <a:lstStyle/>
            <a:p>
              <a:pPr algn="ctr"/>
              <a:endParaRPr b="1">
                <a:solidFill>
                  <a:schemeClr val="accent1">
                    <a:lumMod val="50000"/>
                  </a:schemeClr>
                </a:solidFill>
              </a:endParaRPr>
            </a:p>
          </p:txBody>
        </p:sp>
        <p:sp>
          <p:nvSpPr>
            <p:cNvPr id="217" name="íṩḻiḍe"/>
            <p:cNvSpPr/>
            <p:nvPr userDrawn="1"/>
          </p:nvSpPr>
          <p:spPr bwMode="auto">
            <a:xfrm>
              <a:off x="8123916" y="2623494"/>
              <a:ext cx="126522"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2" y="20"/>
                    <a:pt x="21" y="20"/>
                  </a:cubicBezTo>
                  <a:cubicBezTo>
                    <a:pt x="30" y="20"/>
                    <a:pt x="35" y="16"/>
                    <a:pt x="33" y="10"/>
                  </a:cubicBezTo>
                  <a:close/>
                </a:path>
              </a:pathLst>
            </a:custGeom>
            <a:grpFill/>
            <a:ln>
              <a:noFill/>
            </a:ln>
          </p:spPr>
          <p:txBody>
            <a:bodyPr anchor="ctr"/>
            <a:lstStyle/>
            <a:p>
              <a:pPr algn="ctr"/>
              <a:endParaRPr b="1">
                <a:solidFill>
                  <a:schemeClr val="accent1">
                    <a:lumMod val="50000"/>
                  </a:schemeClr>
                </a:solidFill>
              </a:endParaRPr>
            </a:p>
          </p:txBody>
        </p:sp>
        <p:sp>
          <p:nvSpPr>
            <p:cNvPr id="218" name="íSļiḋè"/>
            <p:cNvSpPr/>
            <p:nvPr userDrawn="1"/>
          </p:nvSpPr>
          <p:spPr bwMode="auto">
            <a:xfrm>
              <a:off x="8262781" y="2623494"/>
              <a:ext cx="126522" cy="72519"/>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3" y="0"/>
                    <a:pt x="14" y="0"/>
                  </a:cubicBezTo>
                  <a:cubicBezTo>
                    <a:pt x="6" y="0"/>
                    <a:pt x="0" y="4"/>
                    <a:pt x="2" y="10"/>
                  </a:cubicBezTo>
                  <a:cubicBezTo>
                    <a:pt x="4" y="16"/>
                    <a:pt x="13" y="20"/>
                    <a:pt x="21" y="20"/>
                  </a:cubicBezTo>
                  <a:cubicBezTo>
                    <a:pt x="30" y="20"/>
                    <a:pt x="35" y="16"/>
                    <a:pt x="33" y="10"/>
                  </a:cubicBezTo>
                  <a:close/>
                </a:path>
              </a:pathLst>
            </a:custGeom>
            <a:grpFill/>
            <a:ln>
              <a:noFill/>
            </a:ln>
          </p:spPr>
          <p:txBody>
            <a:bodyPr anchor="ctr"/>
            <a:lstStyle/>
            <a:p>
              <a:pPr algn="ctr"/>
              <a:endParaRPr b="1">
                <a:solidFill>
                  <a:schemeClr val="accent1">
                    <a:lumMod val="50000"/>
                  </a:schemeClr>
                </a:solidFill>
              </a:endParaRPr>
            </a:p>
          </p:txBody>
        </p:sp>
        <p:sp>
          <p:nvSpPr>
            <p:cNvPr id="219" name="íṥļîdé"/>
            <p:cNvSpPr/>
            <p:nvPr userDrawn="1"/>
          </p:nvSpPr>
          <p:spPr bwMode="auto">
            <a:xfrm>
              <a:off x="8400103" y="2623494"/>
              <a:ext cx="132693" cy="72519"/>
            </a:xfrm>
            <a:custGeom>
              <a:avLst/>
              <a:gdLst>
                <a:gd name="T0" fmla="*/ 33 w 36"/>
                <a:gd name="T1" fmla="*/ 10 h 20"/>
                <a:gd name="T2" fmla="*/ 14 w 36"/>
                <a:gd name="T3" fmla="*/ 0 h 20"/>
                <a:gd name="T4" fmla="*/ 2 w 36"/>
                <a:gd name="T5" fmla="*/ 10 h 20"/>
                <a:gd name="T6" fmla="*/ 2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3" y="0"/>
                    <a:pt x="14" y="0"/>
                  </a:cubicBezTo>
                  <a:cubicBezTo>
                    <a:pt x="6" y="0"/>
                    <a:pt x="0" y="4"/>
                    <a:pt x="2" y="10"/>
                  </a:cubicBezTo>
                  <a:cubicBezTo>
                    <a:pt x="4" y="16"/>
                    <a:pt x="13" y="20"/>
                    <a:pt x="22" y="20"/>
                  </a:cubicBezTo>
                  <a:cubicBezTo>
                    <a:pt x="30" y="20"/>
                    <a:pt x="36" y="16"/>
                    <a:pt x="33" y="10"/>
                  </a:cubicBezTo>
                  <a:close/>
                </a:path>
              </a:pathLst>
            </a:custGeom>
            <a:grpFill/>
            <a:ln>
              <a:noFill/>
            </a:ln>
          </p:spPr>
          <p:txBody>
            <a:bodyPr anchor="ctr"/>
            <a:lstStyle/>
            <a:p>
              <a:pPr algn="ctr"/>
              <a:endParaRPr b="1">
                <a:solidFill>
                  <a:schemeClr val="accent1">
                    <a:lumMod val="50000"/>
                  </a:schemeClr>
                </a:solidFill>
              </a:endParaRPr>
            </a:p>
          </p:txBody>
        </p:sp>
        <p:sp>
          <p:nvSpPr>
            <p:cNvPr id="220" name="îṧlïdè"/>
            <p:cNvSpPr/>
            <p:nvPr userDrawn="1"/>
          </p:nvSpPr>
          <p:spPr bwMode="auto">
            <a:xfrm>
              <a:off x="8538968" y="2623494"/>
              <a:ext cx="131151" cy="72519"/>
            </a:xfrm>
            <a:custGeom>
              <a:avLst/>
              <a:gdLst>
                <a:gd name="T0" fmla="*/ 34 w 36"/>
                <a:gd name="T1" fmla="*/ 10 h 20"/>
                <a:gd name="T2" fmla="*/ 14 w 36"/>
                <a:gd name="T3" fmla="*/ 0 h 20"/>
                <a:gd name="T4" fmla="*/ 3 w 36"/>
                <a:gd name="T5" fmla="*/ 10 h 20"/>
                <a:gd name="T6" fmla="*/ 22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2" y="20"/>
                  </a:cubicBezTo>
                  <a:cubicBezTo>
                    <a:pt x="31" y="20"/>
                    <a:pt x="36" y="16"/>
                    <a:pt x="34" y="10"/>
                  </a:cubicBezTo>
                  <a:close/>
                </a:path>
              </a:pathLst>
            </a:custGeom>
            <a:grpFill/>
            <a:ln>
              <a:noFill/>
            </a:ln>
          </p:spPr>
          <p:txBody>
            <a:bodyPr anchor="ctr"/>
            <a:lstStyle/>
            <a:p>
              <a:pPr algn="ctr"/>
              <a:endParaRPr b="1">
                <a:solidFill>
                  <a:schemeClr val="accent1">
                    <a:lumMod val="50000"/>
                  </a:schemeClr>
                </a:solidFill>
              </a:endParaRPr>
            </a:p>
          </p:txBody>
        </p:sp>
        <p:sp>
          <p:nvSpPr>
            <p:cNvPr id="221" name="iṥ1ïḓê"/>
            <p:cNvSpPr/>
            <p:nvPr userDrawn="1"/>
          </p:nvSpPr>
          <p:spPr bwMode="auto">
            <a:xfrm>
              <a:off x="8677833" y="2623494"/>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3" y="20"/>
                  </a:cubicBezTo>
                  <a:cubicBezTo>
                    <a:pt x="31" y="20"/>
                    <a:pt x="36" y="16"/>
                    <a:pt x="34" y="10"/>
                  </a:cubicBezTo>
                  <a:close/>
                </a:path>
              </a:pathLst>
            </a:custGeom>
            <a:grpFill/>
            <a:ln>
              <a:noFill/>
            </a:ln>
          </p:spPr>
          <p:txBody>
            <a:bodyPr anchor="ctr"/>
            <a:lstStyle/>
            <a:p>
              <a:pPr algn="ctr"/>
              <a:endParaRPr b="1">
                <a:solidFill>
                  <a:schemeClr val="accent1">
                    <a:lumMod val="50000"/>
                  </a:schemeClr>
                </a:solidFill>
              </a:endParaRPr>
            </a:p>
          </p:txBody>
        </p:sp>
        <p:sp>
          <p:nvSpPr>
            <p:cNvPr id="222" name="ïşľídé"/>
            <p:cNvSpPr/>
            <p:nvPr userDrawn="1"/>
          </p:nvSpPr>
          <p:spPr bwMode="auto">
            <a:xfrm>
              <a:off x="7170375" y="2714528"/>
              <a:ext cx="120350" cy="80233"/>
            </a:xfrm>
            <a:custGeom>
              <a:avLst/>
              <a:gdLst>
                <a:gd name="T0" fmla="*/ 32 w 33"/>
                <a:gd name="T1" fmla="*/ 11 h 22"/>
                <a:gd name="T2" fmla="*/ 14 w 33"/>
                <a:gd name="T3" fmla="*/ 0 h 22"/>
                <a:gd name="T4" fmla="*/ 1 w 33"/>
                <a:gd name="T5" fmla="*/ 11 h 22"/>
                <a:gd name="T6" fmla="*/ 19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1" y="5"/>
                    <a:pt x="23" y="0"/>
                    <a:pt x="14" y="0"/>
                  </a:cubicBezTo>
                  <a:cubicBezTo>
                    <a:pt x="6" y="0"/>
                    <a:pt x="0" y="5"/>
                    <a:pt x="1" y="11"/>
                  </a:cubicBezTo>
                  <a:cubicBezTo>
                    <a:pt x="2" y="17"/>
                    <a:pt x="10" y="22"/>
                    <a:pt x="19" y="22"/>
                  </a:cubicBezTo>
                  <a:cubicBezTo>
                    <a:pt x="27" y="22"/>
                    <a:pt x="33" y="17"/>
                    <a:pt x="32" y="11"/>
                  </a:cubicBezTo>
                  <a:close/>
                </a:path>
              </a:pathLst>
            </a:custGeom>
            <a:grpFill/>
            <a:ln>
              <a:noFill/>
            </a:ln>
          </p:spPr>
          <p:txBody>
            <a:bodyPr anchor="ctr"/>
            <a:lstStyle/>
            <a:p>
              <a:pPr algn="ctr"/>
              <a:endParaRPr b="1">
                <a:solidFill>
                  <a:schemeClr val="accent1">
                    <a:lumMod val="50000"/>
                  </a:schemeClr>
                </a:solidFill>
              </a:endParaRPr>
            </a:p>
          </p:txBody>
        </p:sp>
        <p:sp>
          <p:nvSpPr>
            <p:cNvPr id="223" name="îŝľîdê"/>
            <p:cNvSpPr/>
            <p:nvPr userDrawn="1"/>
          </p:nvSpPr>
          <p:spPr bwMode="auto">
            <a:xfrm>
              <a:off x="7309240" y="2714528"/>
              <a:ext cx="124979" cy="80233"/>
            </a:xfrm>
            <a:custGeom>
              <a:avLst/>
              <a:gdLst>
                <a:gd name="T0" fmla="*/ 33 w 34"/>
                <a:gd name="T1" fmla="*/ 11 h 22"/>
                <a:gd name="T2" fmla="*/ 15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2" y="5"/>
                    <a:pt x="24" y="0"/>
                    <a:pt x="15" y="0"/>
                  </a:cubicBezTo>
                  <a:cubicBezTo>
                    <a:pt x="6" y="0"/>
                    <a:pt x="0" y="5"/>
                    <a:pt x="1" y="11"/>
                  </a:cubicBezTo>
                  <a:cubicBezTo>
                    <a:pt x="3" y="17"/>
                    <a:pt x="11" y="22"/>
                    <a:pt x="19" y="22"/>
                  </a:cubicBezTo>
                  <a:cubicBezTo>
                    <a:pt x="28" y="22"/>
                    <a:pt x="34" y="17"/>
                    <a:pt x="33" y="11"/>
                  </a:cubicBezTo>
                  <a:close/>
                </a:path>
              </a:pathLst>
            </a:custGeom>
            <a:grpFill/>
            <a:ln>
              <a:noFill/>
            </a:ln>
          </p:spPr>
          <p:txBody>
            <a:bodyPr anchor="ctr"/>
            <a:lstStyle/>
            <a:p>
              <a:pPr algn="ctr"/>
              <a:endParaRPr b="1">
                <a:solidFill>
                  <a:schemeClr val="accent1">
                    <a:lumMod val="50000"/>
                  </a:schemeClr>
                </a:solidFill>
              </a:endParaRPr>
            </a:p>
          </p:txBody>
        </p:sp>
        <p:sp>
          <p:nvSpPr>
            <p:cNvPr id="224" name="íṧ1ïḍê"/>
            <p:cNvSpPr/>
            <p:nvPr userDrawn="1"/>
          </p:nvSpPr>
          <p:spPr bwMode="auto">
            <a:xfrm>
              <a:off x="7452733" y="2714528"/>
              <a:ext cx="123436" cy="80233"/>
            </a:xfrm>
            <a:custGeom>
              <a:avLst/>
              <a:gdLst>
                <a:gd name="T0" fmla="*/ 33 w 34"/>
                <a:gd name="T1" fmla="*/ 11 h 22"/>
                <a:gd name="T2" fmla="*/ 14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1" y="22"/>
                    <a:pt x="19" y="22"/>
                  </a:cubicBezTo>
                  <a:cubicBezTo>
                    <a:pt x="28" y="22"/>
                    <a:pt x="34" y="17"/>
                    <a:pt x="33" y="11"/>
                  </a:cubicBezTo>
                  <a:close/>
                </a:path>
              </a:pathLst>
            </a:custGeom>
            <a:grpFill/>
            <a:ln>
              <a:noFill/>
            </a:ln>
          </p:spPr>
          <p:txBody>
            <a:bodyPr anchor="ctr"/>
            <a:lstStyle/>
            <a:p>
              <a:pPr algn="ctr"/>
              <a:endParaRPr b="1">
                <a:solidFill>
                  <a:schemeClr val="accent1">
                    <a:lumMod val="50000"/>
                  </a:schemeClr>
                </a:solidFill>
              </a:endParaRPr>
            </a:p>
          </p:txBody>
        </p:sp>
        <p:sp>
          <p:nvSpPr>
            <p:cNvPr id="225" name="í$ļiḑe"/>
            <p:cNvSpPr/>
            <p:nvPr userDrawn="1"/>
          </p:nvSpPr>
          <p:spPr bwMode="auto">
            <a:xfrm>
              <a:off x="7590056" y="2714528"/>
              <a:ext cx="128065" cy="80233"/>
            </a:xfrm>
            <a:custGeom>
              <a:avLst/>
              <a:gdLst>
                <a:gd name="T0" fmla="*/ 33 w 35"/>
                <a:gd name="T1" fmla="*/ 11 h 22"/>
                <a:gd name="T2" fmla="*/ 15 w 35"/>
                <a:gd name="T3" fmla="*/ 0 h 22"/>
                <a:gd name="T4" fmla="*/ 2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5" y="0"/>
                  </a:cubicBezTo>
                  <a:cubicBezTo>
                    <a:pt x="6" y="0"/>
                    <a:pt x="0" y="5"/>
                    <a:pt x="2" y="11"/>
                  </a:cubicBezTo>
                  <a:cubicBezTo>
                    <a:pt x="3" y="17"/>
                    <a:pt x="11" y="22"/>
                    <a:pt x="20" y="22"/>
                  </a:cubicBezTo>
                  <a:cubicBezTo>
                    <a:pt x="29" y="22"/>
                    <a:pt x="35" y="17"/>
                    <a:pt x="33" y="11"/>
                  </a:cubicBezTo>
                  <a:close/>
                </a:path>
              </a:pathLst>
            </a:custGeom>
            <a:grpFill/>
            <a:ln>
              <a:noFill/>
            </a:ln>
          </p:spPr>
          <p:txBody>
            <a:bodyPr anchor="ctr"/>
            <a:lstStyle/>
            <a:p>
              <a:pPr algn="ctr"/>
              <a:endParaRPr b="1">
                <a:solidFill>
                  <a:schemeClr val="accent1">
                    <a:lumMod val="50000"/>
                  </a:schemeClr>
                </a:solidFill>
              </a:endParaRPr>
            </a:p>
          </p:txBody>
        </p:sp>
        <p:sp>
          <p:nvSpPr>
            <p:cNvPr id="226" name="ïślîdê"/>
            <p:cNvSpPr/>
            <p:nvPr userDrawn="1"/>
          </p:nvSpPr>
          <p:spPr bwMode="auto">
            <a:xfrm>
              <a:off x="7733550" y="2714528"/>
              <a:ext cx="126522"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b="1">
                <a:solidFill>
                  <a:schemeClr val="accent1">
                    <a:lumMod val="50000"/>
                  </a:schemeClr>
                </a:solidFill>
              </a:endParaRPr>
            </a:p>
          </p:txBody>
        </p:sp>
        <p:sp>
          <p:nvSpPr>
            <p:cNvPr id="227" name="iṩlîdè"/>
            <p:cNvSpPr/>
            <p:nvPr userDrawn="1"/>
          </p:nvSpPr>
          <p:spPr bwMode="auto">
            <a:xfrm>
              <a:off x="7872415" y="2714528"/>
              <a:ext cx="126522" cy="80233"/>
            </a:xfrm>
            <a:custGeom>
              <a:avLst/>
              <a:gdLst>
                <a:gd name="T0" fmla="*/ 34 w 35"/>
                <a:gd name="T1" fmla="*/ 11 h 22"/>
                <a:gd name="T2" fmla="*/ 15 w 35"/>
                <a:gd name="T3" fmla="*/ 0 h 22"/>
                <a:gd name="T4" fmla="*/ 2 w 35"/>
                <a:gd name="T5" fmla="*/ 11 h 22"/>
                <a:gd name="T6" fmla="*/ 21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3" y="0"/>
                    <a:pt x="15" y="0"/>
                  </a:cubicBezTo>
                  <a:cubicBezTo>
                    <a:pt x="6" y="0"/>
                    <a:pt x="0" y="5"/>
                    <a:pt x="2" y="11"/>
                  </a:cubicBezTo>
                  <a:cubicBezTo>
                    <a:pt x="4" y="17"/>
                    <a:pt x="12" y="22"/>
                    <a:pt x="21" y="22"/>
                  </a:cubicBezTo>
                  <a:cubicBezTo>
                    <a:pt x="30" y="22"/>
                    <a:pt x="35"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28" name="ïšľïdè"/>
            <p:cNvSpPr/>
            <p:nvPr userDrawn="1"/>
          </p:nvSpPr>
          <p:spPr bwMode="auto">
            <a:xfrm>
              <a:off x="8014366" y="2714528"/>
              <a:ext cx="128065" cy="80233"/>
            </a:xfrm>
            <a:custGeom>
              <a:avLst/>
              <a:gdLst>
                <a:gd name="T0" fmla="*/ 33 w 35"/>
                <a:gd name="T1" fmla="*/ 11 h 22"/>
                <a:gd name="T2" fmla="*/ 14 w 35"/>
                <a:gd name="T3" fmla="*/ 0 h 22"/>
                <a:gd name="T4" fmla="*/ 2 w 35"/>
                <a:gd name="T5" fmla="*/ 11 h 22"/>
                <a:gd name="T6" fmla="*/ 21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3" y="0"/>
                    <a:pt x="14" y="0"/>
                  </a:cubicBezTo>
                  <a:cubicBezTo>
                    <a:pt x="5" y="0"/>
                    <a:pt x="0" y="5"/>
                    <a:pt x="2" y="11"/>
                  </a:cubicBezTo>
                  <a:cubicBezTo>
                    <a:pt x="3" y="17"/>
                    <a:pt x="12" y="22"/>
                    <a:pt x="21" y="22"/>
                  </a:cubicBezTo>
                  <a:cubicBezTo>
                    <a:pt x="30" y="22"/>
                    <a:pt x="35" y="17"/>
                    <a:pt x="33" y="11"/>
                  </a:cubicBezTo>
                  <a:close/>
                </a:path>
              </a:pathLst>
            </a:custGeom>
            <a:grpFill/>
            <a:ln>
              <a:noFill/>
            </a:ln>
          </p:spPr>
          <p:txBody>
            <a:bodyPr anchor="ctr"/>
            <a:lstStyle/>
            <a:p>
              <a:pPr algn="ctr"/>
              <a:endParaRPr b="1">
                <a:solidFill>
                  <a:schemeClr val="accent1">
                    <a:lumMod val="50000"/>
                  </a:schemeClr>
                </a:solidFill>
              </a:endParaRPr>
            </a:p>
          </p:txBody>
        </p:sp>
        <p:sp>
          <p:nvSpPr>
            <p:cNvPr id="229" name="íSļíḓè"/>
            <p:cNvSpPr/>
            <p:nvPr userDrawn="1"/>
          </p:nvSpPr>
          <p:spPr bwMode="auto">
            <a:xfrm>
              <a:off x="8153231" y="2714528"/>
              <a:ext cx="131151" cy="80233"/>
            </a:xfrm>
            <a:custGeom>
              <a:avLst/>
              <a:gdLst>
                <a:gd name="T0" fmla="*/ 34 w 36"/>
                <a:gd name="T1" fmla="*/ 11 h 22"/>
                <a:gd name="T2" fmla="*/ 15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5" y="0"/>
                  </a:cubicBezTo>
                  <a:cubicBezTo>
                    <a:pt x="6"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30" name="is1iḓé"/>
            <p:cNvSpPr/>
            <p:nvPr userDrawn="1"/>
          </p:nvSpPr>
          <p:spPr bwMode="auto">
            <a:xfrm>
              <a:off x="8295182" y="2714528"/>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1" y="5"/>
                    <a:pt x="23" y="0"/>
                    <a:pt x="14" y="0"/>
                  </a:cubicBezTo>
                  <a:cubicBezTo>
                    <a:pt x="5"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31" name="íşlíḓê"/>
            <p:cNvSpPr/>
            <p:nvPr userDrawn="1"/>
          </p:nvSpPr>
          <p:spPr bwMode="auto">
            <a:xfrm>
              <a:off x="8437133" y="2714528"/>
              <a:ext cx="128065" cy="80233"/>
            </a:xfrm>
            <a:custGeom>
              <a:avLst/>
              <a:gdLst>
                <a:gd name="T0" fmla="*/ 33 w 35"/>
                <a:gd name="T1" fmla="*/ 11 h 22"/>
                <a:gd name="T2" fmla="*/ 14 w 35"/>
                <a:gd name="T3" fmla="*/ 0 h 22"/>
                <a:gd name="T4" fmla="*/ 2 w 35"/>
                <a:gd name="T5" fmla="*/ 11 h 22"/>
                <a:gd name="T6" fmla="*/ 21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1" y="5"/>
                    <a:pt x="22" y="0"/>
                    <a:pt x="14" y="0"/>
                  </a:cubicBezTo>
                  <a:cubicBezTo>
                    <a:pt x="5" y="0"/>
                    <a:pt x="0" y="5"/>
                    <a:pt x="2" y="11"/>
                  </a:cubicBezTo>
                  <a:cubicBezTo>
                    <a:pt x="4" y="17"/>
                    <a:pt x="13" y="22"/>
                    <a:pt x="21" y="22"/>
                  </a:cubicBezTo>
                  <a:cubicBezTo>
                    <a:pt x="30" y="22"/>
                    <a:pt x="35" y="17"/>
                    <a:pt x="33" y="11"/>
                  </a:cubicBezTo>
                  <a:close/>
                </a:path>
              </a:pathLst>
            </a:custGeom>
            <a:grpFill/>
            <a:ln>
              <a:noFill/>
            </a:ln>
          </p:spPr>
          <p:txBody>
            <a:bodyPr anchor="ctr"/>
            <a:lstStyle/>
            <a:p>
              <a:pPr algn="ctr"/>
              <a:endParaRPr b="1">
                <a:solidFill>
                  <a:schemeClr val="accent1">
                    <a:lumMod val="50000"/>
                  </a:schemeClr>
                </a:solidFill>
              </a:endParaRPr>
            </a:p>
          </p:txBody>
        </p:sp>
        <p:sp>
          <p:nvSpPr>
            <p:cNvPr id="232" name="isļîḍé"/>
            <p:cNvSpPr/>
            <p:nvPr userDrawn="1"/>
          </p:nvSpPr>
          <p:spPr bwMode="auto">
            <a:xfrm>
              <a:off x="8575998" y="2714528"/>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5" y="17"/>
                    <a:pt x="14" y="22"/>
                    <a:pt x="22" y="22"/>
                  </a:cubicBezTo>
                  <a:cubicBezTo>
                    <a:pt x="31" y="22"/>
                    <a:pt x="36"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33" name="îṧḷîdé"/>
            <p:cNvSpPr/>
            <p:nvPr userDrawn="1"/>
          </p:nvSpPr>
          <p:spPr bwMode="auto">
            <a:xfrm>
              <a:off x="8717951" y="2714528"/>
              <a:ext cx="131151" cy="80233"/>
            </a:xfrm>
            <a:custGeom>
              <a:avLst/>
              <a:gdLst>
                <a:gd name="T0" fmla="*/ 34 w 36"/>
                <a:gd name="T1" fmla="*/ 11 h 22"/>
                <a:gd name="T2" fmla="*/ 13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1" y="5"/>
                    <a:pt x="22" y="0"/>
                    <a:pt x="13" y="0"/>
                  </a:cubicBezTo>
                  <a:cubicBezTo>
                    <a:pt x="5" y="0"/>
                    <a:pt x="0" y="5"/>
                    <a:pt x="2" y="11"/>
                  </a:cubicBezTo>
                  <a:cubicBezTo>
                    <a:pt x="4" y="17"/>
                    <a:pt x="13" y="22"/>
                    <a:pt x="22" y="22"/>
                  </a:cubicBezTo>
                  <a:cubicBezTo>
                    <a:pt x="31" y="22"/>
                    <a:pt x="36"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34" name="íślíḓé"/>
            <p:cNvSpPr/>
            <p:nvPr userDrawn="1"/>
          </p:nvSpPr>
          <p:spPr bwMode="auto">
            <a:xfrm>
              <a:off x="7185804" y="2810191"/>
              <a:ext cx="128065" cy="80233"/>
            </a:xfrm>
            <a:custGeom>
              <a:avLst/>
              <a:gdLst>
                <a:gd name="T0" fmla="*/ 34 w 35"/>
                <a:gd name="T1" fmla="*/ 11 h 22"/>
                <a:gd name="T2" fmla="*/ 15 w 35"/>
                <a:gd name="T3" fmla="*/ 0 h 22"/>
                <a:gd name="T4" fmla="*/ 2 w 35"/>
                <a:gd name="T5" fmla="*/ 11 h 22"/>
                <a:gd name="T6" fmla="*/ 20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4" y="0"/>
                    <a:pt x="15" y="0"/>
                  </a:cubicBezTo>
                  <a:cubicBezTo>
                    <a:pt x="7" y="0"/>
                    <a:pt x="0" y="5"/>
                    <a:pt x="2" y="11"/>
                  </a:cubicBezTo>
                  <a:cubicBezTo>
                    <a:pt x="3" y="17"/>
                    <a:pt x="11" y="22"/>
                    <a:pt x="20" y="22"/>
                  </a:cubicBezTo>
                  <a:cubicBezTo>
                    <a:pt x="29" y="22"/>
                    <a:pt x="35"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35" name="îṡļïḍê"/>
            <p:cNvSpPr/>
            <p:nvPr userDrawn="1"/>
          </p:nvSpPr>
          <p:spPr bwMode="auto">
            <a:xfrm>
              <a:off x="7330841" y="2810191"/>
              <a:ext cx="124979" cy="80233"/>
            </a:xfrm>
            <a:custGeom>
              <a:avLst/>
              <a:gdLst>
                <a:gd name="T0" fmla="*/ 33 w 34"/>
                <a:gd name="T1" fmla="*/ 11 h 22"/>
                <a:gd name="T2" fmla="*/ 14 w 34"/>
                <a:gd name="T3" fmla="*/ 0 h 22"/>
                <a:gd name="T4" fmla="*/ 1 w 34"/>
                <a:gd name="T5" fmla="*/ 11 h 22"/>
                <a:gd name="T6" fmla="*/ 19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0" y="22"/>
                    <a:pt x="19" y="22"/>
                  </a:cubicBezTo>
                  <a:cubicBezTo>
                    <a:pt x="28" y="22"/>
                    <a:pt x="34" y="17"/>
                    <a:pt x="33" y="11"/>
                  </a:cubicBezTo>
                  <a:close/>
                </a:path>
              </a:pathLst>
            </a:custGeom>
            <a:grpFill/>
            <a:ln>
              <a:noFill/>
            </a:ln>
          </p:spPr>
          <p:txBody>
            <a:bodyPr anchor="ctr"/>
            <a:lstStyle/>
            <a:p>
              <a:pPr algn="ctr"/>
              <a:endParaRPr b="1">
                <a:solidFill>
                  <a:schemeClr val="accent1">
                    <a:lumMod val="50000"/>
                  </a:schemeClr>
                </a:solidFill>
              </a:endParaRPr>
            </a:p>
          </p:txBody>
        </p:sp>
        <p:sp>
          <p:nvSpPr>
            <p:cNvPr id="236" name="îšḷîḋe"/>
            <p:cNvSpPr/>
            <p:nvPr userDrawn="1"/>
          </p:nvSpPr>
          <p:spPr bwMode="auto">
            <a:xfrm>
              <a:off x="7474336" y="2810191"/>
              <a:ext cx="123436" cy="80233"/>
            </a:xfrm>
            <a:custGeom>
              <a:avLst/>
              <a:gdLst>
                <a:gd name="T0" fmla="*/ 33 w 34"/>
                <a:gd name="T1" fmla="*/ 11 h 22"/>
                <a:gd name="T2" fmla="*/ 14 w 34"/>
                <a:gd name="T3" fmla="*/ 0 h 22"/>
                <a:gd name="T4" fmla="*/ 1 w 34"/>
                <a:gd name="T5" fmla="*/ 11 h 22"/>
                <a:gd name="T6" fmla="*/ 20 w 34"/>
                <a:gd name="T7" fmla="*/ 22 h 22"/>
                <a:gd name="T8" fmla="*/ 33 w 34"/>
                <a:gd name="T9" fmla="*/ 11 h 22"/>
              </a:gdLst>
              <a:ahLst/>
              <a:cxnLst>
                <a:cxn ang="0">
                  <a:pos x="T0" y="T1"/>
                </a:cxn>
                <a:cxn ang="0">
                  <a:pos x="T2" y="T3"/>
                </a:cxn>
                <a:cxn ang="0">
                  <a:pos x="T4" y="T5"/>
                </a:cxn>
                <a:cxn ang="0">
                  <a:pos x="T6" y="T7"/>
                </a:cxn>
                <a:cxn ang="0">
                  <a:pos x="T8" y="T9"/>
                </a:cxn>
              </a:cxnLst>
              <a:rect l="0" t="0" r="r" b="b"/>
              <a:pathLst>
                <a:path w="34" h="22">
                  <a:moveTo>
                    <a:pt x="33" y="11"/>
                  </a:moveTo>
                  <a:cubicBezTo>
                    <a:pt x="31" y="5"/>
                    <a:pt x="23" y="0"/>
                    <a:pt x="14" y="0"/>
                  </a:cubicBezTo>
                  <a:cubicBezTo>
                    <a:pt x="6" y="0"/>
                    <a:pt x="0" y="5"/>
                    <a:pt x="1" y="11"/>
                  </a:cubicBezTo>
                  <a:cubicBezTo>
                    <a:pt x="2" y="17"/>
                    <a:pt x="11" y="22"/>
                    <a:pt x="20" y="22"/>
                  </a:cubicBezTo>
                  <a:cubicBezTo>
                    <a:pt x="28" y="22"/>
                    <a:pt x="34" y="17"/>
                    <a:pt x="33" y="11"/>
                  </a:cubicBezTo>
                  <a:close/>
                </a:path>
              </a:pathLst>
            </a:custGeom>
            <a:grpFill/>
            <a:ln>
              <a:noFill/>
            </a:ln>
          </p:spPr>
          <p:txBody>
            <a:bodyPr anchor="ctr"/>
            <a:lstStyle/>
            <a:p>
              <a:pPr algn="ctr"/>
              <a:endParaRPr b="1">
                <a:solidFill>
                  <a:schemeClr val="accent1">
                    <a:lumMod val="50000"/>
                  </a:schemeClr>
                </a:solidFill>
              </a:endParaRPr>
            </a:p>
          </p:txBody>
        </p:sp>
        <p:sp>
          <p:nvSpPr>
            <p:cNvPr id="237" name="iṣlîḓê"/>
            <p:cNvSpPr/>
            <p:nvPr userDrawn="1"/>
          </p:nvSpPr>
          <p:spPr bwMode="auto">
            <a:xfrm>
              <a:off x="7616287" y="2810191"/>
              <a:ext cx="128065"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b="1">
                <a:solidFill>
                  <a:schemeClr val="accent1">
                    <a:lumMod val="50000"/>
                  </a:schemeClr>
                </a:solidFill>
              </a:endParaRPr>
            </a:p>
          </p:txBody>
        </p:sp>
        <p:sp>
          <p:nvSpPr>
            <p:cNvPr id="238" name="ïŝļïďê"/>
            <p:cNvSpPr/>
            <p:nvPr userDrawn="1"/>
          </p:nvSpPr>
          <p:spPr bwMode="auto">
            <a:xfrm>
              <a:off x="7758238" y="2810191"/>
              <a:ext cx="128065" cy="80233"/>
            </a:xfrm>
            <a:custGeom>
              <a:avLst/>
              <a:gdLst>
                <a:gd name="T0" fmla="*/ 33 w 35"/>
                <a:gd name="T1" fmla="*/ 11 h 22"/>
                <a:gd name="T2" fmla="*/ 14 w 35"/>
                <a:gd name="T3" fmla="*/ 0 h 22"/>
                <a:gd name="T4" fmla="*/ 1 w 35"/>
                <a:gd name="T5" fmla="*/ 11 h 22"/>
                <a:gd name="T6" fmla="*/ 20 w 35"/>
                <a:gd name="T7" fmla="*/ 22 h 22"/>
                <a:gd name="T8" fmla="*/ 33 w 35"/>
                <a:gd name="T9" fmla="*/ 11 h 22"/>
              </a:gdLst>
              <a:ahLst/>
              <a:cxnLst>
                <a:cxn ang="0">
                  <a:pos x="T0" y="T1"/>
                </a:cxn>
                <a:cxn ang="0">
                  <a:pos x="T2" y="T3"/>
                </a:cxn>
                <a:cxn ang="0">
                  <a:pos x="T4" y="T5"/>
                </a:cxn>
                <a:cxn ang="0">
                  <a:pos x="T6" y="T7"/>
                </a:cxn>
                <a:cxn ang="0">
                  <a:pos x="T8" y="T9"/>
                </a:cxn>
              </a:cxnLst>
              <a:rect l="0" t="0" r="r" b="b"/>
              <a:pathLst>
                <a:path w="35" h="22">
                  <a:moveTo>
                    <a:pt x="33" y="11"/>
                  </a:moveTo>
                  <a:cubicBezTo>
                    <a:pt x="32" y="5"/>
                    <a:pt x="23" y="0"/>
                    <a:pt x="14" y="0"/>
                  </a:cubicBezTo>
                  <a:cubicBezTo>
                    <a:pt x="6" y="0"/>
                    <a:pt x="0" y="5"/>
                    <a:pt x="1" y="11"/>
                  </a:cubicBezTo>
                  <a:cubicBezTo>
                    <a:pt x="3" y="17"/>
                    <a:pt x="11" y="22"/>
                    <a:pt x="20" y="22"/>
                  </a:cubicBezTo>
                  <a:cubicBezTo>
                    <a:pt x="29" y="22"/>
                    <a:pt x="35" y="17"/>
                    <a:pt x="33" y="11"/>
                  </a:cubicBezTo>
                  <a:close/>
                </a:path>
              </a:pathLst>
            </a:custGeom>
            <a:grpFill/>
            <a:ln>
              <a:noFill/>
            </a:ln>
          </p:spPr>
          <p:txBody>
            <a:bodyPr anchor="ctr"/>
            <a:lstStyle/>
            <a:p>
              <a:pPr algn="ctr"/>
              <a:endParaRPr b="1">
                <a:solidFill>
                  <a:schemeClr val="accent1">
                    <a:lumMod val="50000"/>
                  </a:schemeClr>
                </a:solidFill>
              </a:endParaRPr>
            </a:p>
          </p:txBody>
        </p:sp>
        <p:sp>
          <p:nvSpPr>
            <p:cNvPr id="239" name="îṩḻíḓè"/>
            <p:cNvSpPr/>
            <p:nvPr userDrawn="1"/>
          </p:nvSpPr>
          <p:spPr bwMode="auto">
            <a:xfrm>
              <a:off x="7900189" y="2810191"/>
              <a:ext cx="128065" cy="80233"/>
            </a:xfrm>
            <a:custGeom>
              <a:avLst/>
              <a:gdLst>
                <a:gd name="T0" fmla="*/ 34 w 35"/>
                <a:gd name="T1" fmla="*/ 11 h 22"/>
                <a:gd name="T2" fmla="*/ 14 w 35"/>
                <a:gd name="T3" fmla="*/ 0 h 22"/>
                <a:gd name="T4" fmla="*/ 2 w 35"/>
                <a:gd name="T5" fmla="*/ 11 h 22"/>
                <a:gd name="T6" fmla="*/ 21 w 35"/>
                <a:gd name="T7" fmla="*/ 22 h 22"/>
                <a:gd name="T8" fmla="*/ 34 w 35"/>
                <a:gd name="T9" fmla="*/ 11 h 22"/>
              </a:gdLst>
              <a:ahLst/>
              <a:cxnLst>
                <a:cxn ang="0">
                  <a:pos x="T0" y="T1"/>
                </a:cxn>
                <a:cxn ang="0">
                  <a:pos x="T2" y="T3"/>
                </a:cxn>
                <a:cxn ang="0">
                  <a:pos x="T4" y="T5"/>
                </a:cxn>
                <a:cxn ang="0">
                  <a:pos x="T6" y="T7"/>
                </a:cxn>
                <a:cxn ang="0">
                  <a:pos x="T8" y="T9"/>
                </a:cxn>
              </a:cxnLst>
              <a:rect l="0" t="0" r="r" b="b"/>
              <a:pathLst>
                <a:path w="35" h="22">
                  <a:moveTo>
                    <a:pt x="34" y="11"/>
                  </a:moveTo>
                  <a:cubicBezTo>
                    <a:pt x="32" y="5"/>
                    <a:pt x="23" y="0"/>
                    <a:pt x="14" y="0"/>
                  </a:cubicBezTo>
                  <a:cubicBezTo>
                    <a:pt x="6" y="0"/>
                    <a:pt x="0" y="5"/>
                    <a:pt x="2" y="11"/>
                  </a:cubicBezTo>
                  <a:cubicBezTo>
                    <a:pt x="3" y="17"/>
                    <a:pt x="12" y="22"/>
                    <a:pt x="21" y="22"/>
                  </a:cubicBezTo>
                  <a:cubicBezTo>
                    <a:pt x="30" y="22"/>
                    <a:pt x="35"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40" name="íslîḓè"/>
            <p:cNvSpPr/>
            <p:nvPr userDrawn="1"/>
          </p:nvSpPr>
          <p:spPr bwMode="auto">
            <a:xfrm>
              <a:off x="8043682" y="2810191"/>
              <a:ext cx="131151" cy="80233"/>
            </a:xfrm>
            <a:custGeom>
              <a:avLst/>
              <a:gdLst>
                <a:gd name="T0" fmla="*/ 34 w 36"/>
                <a:gd name="T1" fmla="*/ 11 h 22"/>
                <a:gd name="T2" fmla="*/ 14 w 36"/>
                <a:gd name="T3" fmla="*/ 0 h 22"/>
                <a:gd name="T4" fmla="*/ 2 w 36"/>
                <a:gd name="T5" fmla="*/ 11 h 22"/>
                <a:gd name="T6" fmla="*/ 21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6" y="0"/>
                    <a:pt x="0" y="5"/>
                    <a:pt x="2" y="11"/>
                  </a:cubicBezTo>
                  <a:cubicBezTo>
                    <a:pt x="4" y="17"/>
                    <a:pt x="12" y="22"/>
                    <a:pt x="21" y="22"/>
                  </a:cubicBezTo>
                  <a:cubicBezTo>
                    <a:pt x="30" y="22"/>
                    <a:pt x="36"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41" name="i$ḷîďé"/>
            <p:cNvSpPr/>
            <p:nvPr userDrawn="1"/>
          </p:nvSpPr>
          <p:spPr bwMode="auto">
            <a:xfrm>
              <a:off x="8185633" y="2810191"/>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4" y="17"/>
                    <a:pt x="13" y="22"/>
                    <a:pt x="22" y="22"/>
                  </a:cubicBezTo>
                  <a:cubicBezTo>
                    <a:pt x="30" y="22"/>
                    <a:pt x="36"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42" name="ïšļîḓé"/>
            <p:cNvSpPr/>
            <p:nvPr userDrawn="1"/>
          </p:nvSpPr>
          <p:spPr bwMode="auto">
            <a:xfrm>
              <a:off x="8327585" y="2810191"/>
              <a:ext cx="131151" cy="80233"/>
            </a:xfrm>
            <a:custGeom>
              <a:avLst/>
              <a:gdLst>
                <a:gd name="T0" fmla="*/ 34 w 36"/>
                <a:gd name="T1" fmla="*/ 11 h 22"/>
                <a:gd name="T2" fmla="*/ 14 w 36"/>
                <a:gd name="T3" fmla="*/ 0 h 22"/>
                <a:gd name="T4" fmla="*/ 2 w 36"/>
                <a:gd name="T5" fmla="*/ 11 h 22"/>
                <a:gd name="T6" fmla="*/ 22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2" y="5"/>
                    <a:pt x="23" y="0"/>
                    <a:pt x="14" y="0"/>
                  </a:cubicBezTo>
                  <a:cubicBezTo>
                    <a:pt x="5" y="0"/>
                    <a:pt x="0" y="5"/>
                    <a:pt x="2" y="11"/>
                  </a:cubicBezTo>
                  <a:cubicBezTo>
                    <a:pt x="4" y="17"/>
                    <a:pt x="13" y="22"/>
                    <a:pt x="22" y="22"/>
                  </a:cubicBezTo>
                  <a:cubicBezTo>
                    <a:pt x="31" y="22"/>
                    <a:pt x="36"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43" name="íṧľíḍê"/>
            <p:cNvSpPr/>
            <p:nvPr userDrawn="1"/>
          </p:nvSpPr>
          <p:spPr bwMode="auto">
            <a:xfrm>
              <a:off x="8469536" y="2810191"/>
              <a:ext cx="135779" cy="80233"/>
            </a:xfrm>
            <a:custGeom>
              <a:avLst/>
              <a:gdLst>
                <a:gd name="T0" fmla="*/ 34 w 37"/>
                <a:gd name="T1" fmla="*/ 11 h 22"/>
                <a:gd name="T2" fmla="*/ 14 w 37"/>
                <a:gd name="T3" fmla="*/ 0 h 22"/>
                <a:gd name="T4" fmla="*/ 2 w 37"/>
                <a:gd name="T5" fmla="*/ 11 h 22"/>
                <a:gd name="T6" fmla="*/ 22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2" y="11"/>
                  </a:cubicBezTo>
                  <a:cubicBezTo>
                    <a:pt x="4" y="17"/>
                    <a:pt x="14" y="22"/>
                    <a:pt x="22" y="22"/>
                  </a:cubicBezTo>
                  <a:cubicBezTo>
                    <a:pt x="31" y="22"/>
                    <a:pt x="37"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44" name="iṣľîḋê"/>
            <p:cNvSpPr/>
            <p:nvPr userDrawn="1"/>
          </p:nvSpPr>
          <p:spPr bwMode="auto">
            <a:xfrm>
              <a:off x="8613030" y="2810191"/>
              <a:ext cx="134237" cy="80233"/>
            </a:xfrm>
            <a:custGeom>
              <a:avLst/>
              <a:gdLst>
                <a:gd name="T0" fmla="*/ 34 w 37"/>
                <a:gd name="T1" fmla="*/ 11 h 22"/>
                <a:gd name="T2" fmla="*/ 14 w 37"/>
                <a:gd name="T3" fmla="*/ 0 h 22"/>
                <a:gd name="T4" fmla="*/ 2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2" y="11"/>
                  </a:cubicBezTo>
                  <a:cubicBezTo>
                    <a:pt x="5" y="17"/>
                    <a:pt x="14" y="22"/>
                    <a:pt x="23" y="22"/>
                  </a:cubicBezTo>
                  <a:cubicBezTo>
                    <a:pt x="32" y="22"/>
                    <a:pt x="37" y="17"/>
                    <a:pt x="34" y="11"/>
                  </a:cubicBezTo>
                  <a:close/>
                </a:path>
              </a:pathLst>
            </a:custGeom>
            <a:grpFill/>
            <a:ln>
              <a:noFill/>
            </a:ln>
          </p:spPr>
          <p:txBody>
            <a:bodyPr anchor="ctr"/>
            <a:lstStyle/>
            <a:p>
              <a:pPr algn="ctr"/>
              <a:endParaRPr b="1">
                <a:solidFill>
                  <a:schemeClr val="accent1">
                    <a:lumMod val="50000"/>
                  </a:schemeClr>
                </a:solidFill>
              </a:endParaRPr>
            </a:p>
          </p:txBody>
        </p:sp>
        <p:sp>
          <p:nvSpPr>
            <p:cNvPr id="245" name="ïś1íḍe"/>
            <p:cNvSpPr/>
            <p:nvPr userDrawn="1"/>
          </p:nvSpPr>
          <p:spPr bwMode="auto">
            <a:xfrm>
              <a:off x="8754981" y="2810191"/>
              <a:ext cx="134237" cy="80233"/>
            </a:xfrm>
            <a:custGeom>
              <a:avLst/>
              <a:gdLst>
                <a:gd name="T0" fmla="*/ 35 w 37"/>
                <a:gd name="T1" fmla="*/ 11 h 22"/>
                <a:gd name="T2" fmla="*/ 14 w 37"/>
                <a:gd name="T3" fmla="*/ 0 h 22"/>
                <a:gd name="T4" fmla="*/ 3 w 37"/>
                <a:gd name="T5" fmla="*/ 11 h 22"/>
                <a:gd name="T6" fmla="*/ 23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2" y="5"/>
                    <a:pt x="23" y="0"/>
                    <a:pt x="14" y="0"/>
                  </a:cubicBezTo>
                  <a:cubicBezTo>
                    <a:pt x="5" y="0"/>
                    <a:pt x="0" y="5"/>
                    <a:pt x="3" y="11"/>
                  </a:cubicBezTo>
                  <a:cubicBezTo>
                    <a:pt x="5" y="17"/>
                    <a:pt x="14" y="22"/>
                    <a:pt x="23" y="22"/>
                  </a:cubicBezTo>
                  <a:cubicBezTo>
                    <a:pt x="32" y="22"/>
                    <a:pt x="37" y="17"/>
                    <a:pt x="35" y="11"/>
                  </a:cubicBezTo>
                  <a:close/>
                </a:path>
              </a:pathLst>
            </a:custGeom>
            <a:grpFill/>
            <a:ln>
              <a:noFill/>
            </a:ln>
          </p:spPr>
          <p:txBody>
            <a:bodyPr anchor="ctr"/>
            <a:lstStyle/>
            <a:p>
              <a:pPr algn="ctr"/>
              <a:endParaRPr b="1">
                <a:solidFill>
                  <a:schemeClr val="accent1">
                    <a:lumMod val="50000"/>
                  </a:schemeClr>
                </a:solidFill>
              </a:endParaRPr>
            </a:p>
          </p:txBody>
        </p:sp>
        <p:sp>
          <p:nvSpPr>
            <p:cNvPr id="246" name="ïṡḻïḑé"/>
            <p:cNvSpPr/>
            <p:nvPr userDrawn="1"/>
          </p:nvSpPr>
          <p:spPr bwMode="auto">
            <a:xfrm>
              <a:off x="9889046" y="2108150"/>
              <a:ext cx="128065" cy="64804"/>
            </a:xfrm>
            <a:custGeom>
              <a:avLst/>
              <a:gdLst>
                <a:gd name="T0" fmla="*/ 32 w 35"/>
                <a:gd name="T1" fmla="*/ 9 h 18"/>
                <a:gd name="T2" fmla="*/ 12 w 35"/>
                <a:gd name="T3" fmla="*/ 0 h 18"/>
                <a:gd name="T4" fmla="*/ 3 w 35"/>
                <a:gd name="T5" fmla="*/ 9 h 18"/>
                <a:gd name="T6" fmla="*/ 23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29" y="4"/>
                    <a:pt x="20" y="0"/>
                    <a:pt x="12" y="0"/>
                  </a:cubicBezTo>
                  <a:cubicBezTo>
                    <a:pt x="4" y="0"/>
                    <a:pt x="0" y="4"/>
                    <a:pt x="3" y="9"/>
                  </a:cubicBezTo>
                  <a:cubicBezTo>
                    <a:pt x="6" y="14"/>
                    <a:pt x="15" y="18"/>
                    <a:pt x="23" y="18"/>
                  </a:cubicBezTo>
                  <a:cubicBezTo>
                    <a:pt x="31" y="18"/>
                    <a:pt x="35" y="14"/>
                    <a:pt x="32" y="9"/>
                  </a:cubicBezTo>
                  <a:close/>
                </a:path>
              </a:pathLst>
            </a:custGeom>
            <a:grpFill/>
            <a:ln>
              <a:noFill/>
            </a:ln>
          </p:spPr>
          <p:txBody>
            <a:bodyPr anchor="ctr"/>
            <a:lstStyle/>
            <a:p>
              <a:pPr algn="ctr"/>
              <a:endParaRPr b="1">
                <a:solidFill>
                  <a:schemeClr val="accent1">
                    <a:lumMod val="50000"/>
                  </a:schemeClr>
                </a:solidFill>
              </a:endParaRPr>
            </a:p>
          </p:txBody>
        </p:sp>
        <p:sp>
          <p:nvSpPr>
            <p:cNvPr id="247" name="i$ḻïďe"/>
            <p:cNvSpPr/>
            <p:nvPr userDrawn="1"/>
          </p:nvSpPr>
          <p:spPr bwMode="auto">
            <a:xfrm>
              <a:off x="9808813" y="2188383"/>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3" y="9"/>
                  </a:cubicBezTo>
                  <a:cubicBezTo>
                    <a:pt x="6" y="14"/>
                    <a:pt x="15" y="19"/>
                    <a:pt x="23" y="19"/>
                  </a:cubicBezTo>
                  <a:cubicBezTo>
                    <a:pt x="31" y="19"/>
                    <a:pt x="35" y="14"/>
                    <a:pt x="32" y="9"/>
                  </a:cubicBezTo>
                  <a:close/>
                </a:path>
              </a:pathLst>
            </a:custGeom>
            <a:grpFill/>
            <a:ln>
              <a:noFill/>
            </a:ln>
          </p:spPr>
          <p:txBody>
            <a:bodyPr anchor="ctr"/>
            <a:lstStyle/>
            <a:p>
              <a:pPr algn="ctr"/>
              <a:endParaRPr b="1">
                <a:solidFill>
                  <a:schemeClr val="accent1">
                    <a:lumMod val="50000"/>
                  </a:schemeClr>
                </a:solidFill>
              </a:endParaRPr>
            </a:p>
          </p:txBody>
        </p:sp>
        <p:sp>
          <p:nvSpPr>
            <p:cNvPr id="248" name="íşḷídê"/>
            <p:cNvSpPr/>
            <p:nvPr userDrawn="1"/>
          </p:nvSpPr>
          <p:spPr bwMode="auto">
            <a:xfrm>
              <a:off x="9939964" y="2188383"/>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3" y="9"/>
                  </a:cubicBezTo>
                  <a:cubicBezTo>
                    <a:pt x="6" y="14"/>
                    <a:pt x="15" y="19"/>
                    <a:pt x="23" y="19"/>
                  </a:cubicBezTo>
                  <a:cubicBezTo>
                    <a:pt x="31" y="19"/>
                    <a:pt x="35" y="14"/>
                    <a:pt x="32" y="9"/>
                  </a:cubicBezTo>
                  <a:close/>
                </a:path>
              </a:pathLst>
            </a:custGeom>
            <a:grpFill/>
            <a:ln>
              <a:noFill/>
            </a:ln>
          </p:spPr>
          <p:txBody>
            <a:bodyPr anchor="ctr"/>
            <a:lstStyle/>
            <a:p>
              <a:pPr algn="ctr"/>
              <a:endParaRPr b="1">
                <a:solidFill>
                  <a:schemeClr val="accent1">
                    <a:lumMod val="50000"/>
                  </a:schemeClr>
                </a:solidFill>
              </a:endParaRPr>
            </a:p>
          </p:txBody>
        </p:sp>
        <p:sp>
          <p:nvSpPr>
            <p:cNvPr id="249" name="ïşļiḑe"/>
            <p:cNvSpPr/>
            <p:nvPr userDrawn="1"/>
          </p:nvSpPr>
          <p:spPr bwMode="auto">
            <a:xfrm>
              <a:off x="9506396" y="2356565"/>
              <a:ext cx="131151" cy="69433"/>
            </a:xfrm>
            <a:custGeom>
              <a:avLst/>
              <a:gdLst>
                <a:gd name="T0" fmla="*/ 33 w 36"/>
                <a:gd name="T1" fmla="*/ 9 h 19"/>
                <a:gd name="T2" fmla="*/ 13 w 36"/>
                <a:gd name="T3" fmla="*/ 0 h 19"/>
                <a:gd name="T4" fmla="*/ 3 w 36"/>
                <a:gd name="T5" fmla="*/ 9 h 19"/>
                <a:gd name="T6" fmla="*/ 24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0" y="4"/>
                    <a:pt x="21" y="0"/>
                    <a:pt x="13" y="0"/>
                  </a:cubicBezTo>
                  <a:cubicBezTo>
                    <a:pt x="5" y="0"/>
                    <a:pt x="0" y="4"/>
                    <a:pt x="3" y="9"/>
                  </a:cubicBezTo>
                  <a:cubicBezTo>
                    <a:pt x="6" y="15"/>
                    <a:pt x="15" y="19"/>
                    <a:pt x="24" y="19"/>
                  </a:cubicBezTo>
                  <a:cubicBezTo>
                    <a:pt x="32" y="19"/>
                    <a:pt x="36" y="15"/>
                    <a:pt x="33" y="9"/>
                  </a:cubicBezTo>
                  <a:close/>
                </a:path>
              </a:pathLst>
            </a:custGeom>
            <a:grpFill/>
            <a:ln>
              <a:noFill/>
            </a:ln>
          </p:spPr>
          <p:txBody>
            <a:bodyPr anchor="ctr"/>
            <a:lstStyle/>
            <a:p>
              <a:pPr algn="ctr"/>
              <a:endParaRPr b="1">
                <a:solidFill>
                  <a:schemeClr val="accent1">
                    <a:lumMod val="50000"/>
                  </a:schemeClr>
                </a:solidFill>
              </a:endParaRPr>
            </a:p>
          </p:txBody>
        </p:sp>
        <p:sp>
          <p:nvSpPr>
            <p:cNvPr id="250" name="ïṩḻïḑé"/>
            <p:cNvSpPr/>
            <p:nvPr userDrawn="1"/>
          </p:nvSpPr>
          <p:spPr bwMode="auto">
            <a:xfrm>
              <a:off x="9554228" y="2439884"/>
              <a:ext cx="131151" cy="74061"/>
            </a:xfrm>
            <a:custGeom>
              <a:avLst/>
              <a:gdLst>
                <a:gd name="T0" fmla="*/ 33 w 36"/>
                <a:gd name="T1" fmla="*/ 10 h 20"/>
                <a:gd name="T2" fmla="*/ 13 w 36"/>
                <a:gd name="T3" fmla="*/ 0 h 20"/>
                <a:gd name="T4" fmla="*/ 3 w 36"/>
                <a:gd name="T5" fmla="*/ 10 h 20"/>
                <a:gd name="T6" fmla="*/ 2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6" y="16"/>
                    <a:pt x="15" y="20"/>
                    <a:pt x="24" y="20"/>
                  </a:cubicBezTo>
                  <a:cubicBezTo>
                    <a:pt x="32" y="20"/>
                    <a:pt x="36" y="16"/>
                    <a:pt x="33" y="10"/>
                  </a:cubicBezTo>
                  <a:close/>
                </a:path>
              </a:pathLst>
            </a:custGeom>
            <a:grpFill/>
            <a:ln>
              <a:noFill/>
            </a:ln>
          </p:spPr>
          <p:txBody>
            <a:bodyPr anchor="ctr"/>
            <a:lstStyle/>
            <a:p>
              <a:pPr algn="ctr"/>
              <a:endParaRPr b="1">
                <a:solidFill>
                  <a:schemeClr val="accent1">
                    <a:lumMod val="50000"/>
                  </a:schemeClr>
                </a:solidFill>
              </a:endParaRPr>
            </a:p>
          </p:txBody>
        </p:sp>
        <p:sp>
          <p:nvSpPr>
            <p:cNvPr id="251" name="íṣľíḓè"/>
            <p:cNvSpPr/>
            <p:nvPr userDrawn="1"/>
          </p:nvSpPr>
          <p:spPr bwMode="auto">
            <a:xfrm>
              <a:off x="9600516" y="2532461"/>
              <a:ext cx="135779" cy="72519"/>
            </a:xfrm>
            <a:custGeom>
              <a:avLst/>
              <a:gdLst>
                <a:gd name="T0" fmla="*/ 34 w 37"/>
                <a:gd name="T1" fmla="*/ 10 h 20"/>
                <a:gd name="T2" fmla="*/ 13 w 37"/>
                <a:gd name="T3" fmla="*/ 0 h 20"/>
                <a:gd name="T4" fmla="*/ 3 w 37"/>
                <a:gd name="T5" fmla="*/ 10 h 20"/>
                <a:gd name="T6" fmla="*/ 2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2" y="0"/>
                    <a:pt x="13" y="0"/>
                  </a:cubicBezTo>
                  <a:cubicBezTo>
                    <a:pt x="5" y="0"/>
                    <a:pt x="0" y="4"/>
                    <a:pt x="3" y="10"/>
                  </a:cubicBezTo>
                  <a:cubicBezTo>
                    <a:pt x="6" y="15"/>
                    <a:pt x="16" y="20"/>
                    <a:pt x="24" y="20"/>
                  </a:cubicBezTo>
                  <a:cubicBezTo>
                    <a:pt x="33" y="20"/>
                    <a:pt x="37" y="15"/>
                    <a:pt x="34" y="10"/>
                  </a:cubicBezTo>
                  <a:close/>
                </a:path>
              </a:pathLst>
            </a:custGeom>
            <a:grpFill/>
            <a:ln>
              <a:noFill/>
            </a:ln>
          </p:spPr>
          <p:txBody>
            <a:bodyPr anchor="ctr"/>
            <a:lstStyle/>
            <a:p>
              <a:pPr algn="ctr"/>
              <a:endParaRPr b="1">
                <a:solidFill>
                  <a:schemeClr val="accent1">
                    <a:lumMod val="50000"/>
                  </a:schemeClr>
                </a:solidFill>
              </a:endParaRPr>
            </a:p>
          </p:txBody>
        </p:sp>
        <p:sp>
          <p:nvSpPr>
            <p:cNvPr id="252" name="îṣlïde"/>
            <p:cNvSpPr/>
            <p:nvPr userDrawn="1"/>
          </p:nvSpPr>
          <p:spPr bwMode="auto">
            <a:xfrm>
              <a:off x="9375246" y="2623494"/>
              <a:ext cx="134237" cy="72519"/>
            </a:xfrm>
            <a:custGeom>
              <a:avLst/>
              <a:gdLst>
                <a:gd name="T0" fmla="*/ 34 w 37"/>
                <a:gd name="T1" fmla="*/ 10 h 20"/>
                <a:gd name="T2" fmla="*/ 13 w 37"/>
                <a:gd name="T3" fmla="*/ 0 h 20"/>
                <a:gd name="T4" fmla="*/ 2 w 37"/>
                <a:gd name="T5" fmla="*/ 10 h 20"/>
                <a:gd name="T6" fmla="*/ 2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1" y="0"/>
                    <a:pt x="13" y="0"/>
                  </a:cubicBezTo>
                  <a:cubicBezTo>
                    <a:pt x="4" y="0"/>
                    <a:pt x="0" y="4"/>
                    <a:pt x="2" y="10"/>
                  </a:cubicBezTo>
                  <a:cubicBezTo>
                    <a:pt x="5" y="16"/>
                    <a:pt x="15" y="20"/>
                    <a:pt x="23" y="20"/>
                  </a:cubicBezTo>
                  <a:cubicBezTo>
                    <a:pt x="32" y="20"/>
                    <a:pt x="37" y="16"/>
                    <a:pt x="34" y="10"/>
                  </a:cubicBezTo>
                  <a:close/>
                </a:path>
              </a:pathLst>
            </a:custGeom>
            <a:grpFill/>
            <a:ln>
              <a:noFill/>
            </a:ln>
          </p:spPr>
          <p:txBody>
            <a:bodyPr anchor="ctr"/>
            <a:lstStyle/>
            <a:p>
              <a:pPr algn="ctr"/>
              <a:endParaRPr b="1">
                <a:solidFill>
                  <a:schemeClr val="accent1">
                    <a:lumMod val="50000"/>
                  </a:schemeClr>
                </a:solidFill>
              </a:endParaRPr>
            </a:p>
          </p:txBody>
        </p:sp>
        <p:sp>
          <p:nvSpPr>
            <p:cNvPr id="253" name="isļíḋè"/>
            <p:cNvSpPr/>
            <p:nvPr userDrawn="1"/>
          </p:nvSpPr>
          <p:spPr bwMode="auto">
            <a:xfrm>
              <a:off x="9514111" y="2623494"/>
              <a:ext cx="134237" cy="72519"/>
            </a:xfrm>
            <a:custGeom>
              <a:avLst/>
              <a:gdLst>
                <a:gd name="T0" fmla="*/ 34 w 37"/>
                <a:gd name="T1" fmla="*/ 10 h 20"/>
                <a:gd name="T2" fmla="*/ 13 w 37"/>
                <a:gd name="T3" fmla="*/ 0 h 20"/>
                <a:gd name="T4" fmla="*/ 3 w 37"/>
                <a:gd name="T5" fmla="*/ 10 h 20"/>
                <a:gd name="T6" fmla="*/ 2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1" y="4"/>
                    <a:pt x="21" y="0"/>
                    <a:pt x="13" y="0"/>
                  </a:cubicBezTo>
                  <a:cubicBezTo>
                    <a:pt x="4" y="0"/>
                    <a:pt x="0" y="4"/>
                    <a:pt x="3" y="10"/>
                  </a:cubicBezTo>
                  <a:cubicBezTo>
                    <a:pt x="6" y="16"/>
                    <a:pt x="15" y="20"/>
                    <a:pt x="24" y="20"/>
                  </a:cubicBezTo>
                  <a:cubicBezTo>
                    <a:pt x="32" y="20"/>
                    <a:pt x="37" y="16"/>
                    <a:pt x="34" y="10"/>
                  </a:cubicBezTo>
                  <a:close/>
                </a:path>
              </a:pathLst>
            </a:custGeom>
            <a:grpFill/>
            <a:ln>
              <a:noFill/>
            </a:ln>
          </p:spPr>
          <p:txBody>
            <a:bodyPr anchor="ctr"/>
            <a:lstStyle/>
            <a:p>
              <a:pPr algn="ctr"/>
              <a:endParaRPr b="1">
                <a:solidFill>
                  <a:schemeClr val="accent1">
                    <a:lumMod val="50000"/>
                  </a:schemeClr>
                </a:solidFill>
              </a:endParaRPr>
            </a:p>
          </p:txBody>
        </p:sp>
        <p:sp>
          <p:nvSpPr>
            <p:cNvPr id="254" name="iṥliḍè"/>
            <p:cNvSpPr/>
            <p:nvPr userDrawn="1"/>
          </p:nvSpPr>
          <p:spPr bwMode="auto">
            <a:xfrm>
              <a:off x="9375246" y="2108150"/>
              <a:ext cx="123436" cy="64804"/>
            </a:xfrm>
            <a:custGeom>
              <a:avLst/>
              <a:gdLst>
                <a:gd name="T0" fmla="*/ 31 w 34"/>
                <a:gd name="T1" fmla="*/ 9 h 18"/>
                <a:gd name="T2" fmla="*/ 12 w 34"/>
                <a:gd name="T3" fmla="*/ 0 h 18"/>
                <a:gd name="T4" fmla="*/ 3 w 34"/>
                <a:gd name="T5" fmla="*/ 9 h 18"/>
                <a:gd name="T6" fmla="*/ 2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0" y="0"/>
                    <a:pt x="12" y="0"/>
                  </a:cubicBezTo>
                  <a:cubicBezTo>
                    <a:pt x="4" y="0"/>
                    <a:pt x="0" y="4"/>
                    <a:pt x="3" y="9"/>
                  </a:cubicBezTo>
                  <a:cubicBezTo>
                    <a:pt x="5" y="14"/>
                    <a:pt x="14" y="18"/>
                    <a:pt x="22" y="18"/>
                  </a:cubicBezTo>
                  <a:cubicBezTo>
                    <a:pt x="30" y="18"/>
                    <a:pt x="34" y="14"/>
                    <a:pt x="31" y="9"/>
                  </a:cubicBezTo>
                  <a:close/>
                </a:path>
              </a:pathLst>
            </a:custGeom>
            <a:grpFill/>
            <a:ln>
              <a:noFill/>
            </a:ln>
          </p:spPr>
          <p:txBody>
            <a:bodyPr anchor="ctr"/>
            <a:lstStyle/>
            <a:p>
              <a:pPr algn="ctr"/>
              <a:endParaRPr b="1">
                <a:solidFill>
                  <a:schemeClr val="accent1">
                    <a:lumMod val="50000"/>
                  </a:schemeClr>
                </a:solidFill>
              </a:endParaRPr>
            </a:p>
          </p:txBody>
        </p:sp>
        <p:sp>
          <p:nvSpPr>
            <p:cNvPr id="255" name="íṣḷîďe"/>
            <p:cNvSpPr/>
            <p:nvPr userDrawn="1"/>
          </p:nvSpPr>
          <p:spPr bwMode="auto">
            <a:xfrm>
              <a:off x="9418448" y="2188383"/>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2" y="9"/>
                  </a:cubicBezTo>
                  <a:cubicBezTo>
                    <a:pt x="5" y="14"/>
                    <a:pt x="14" y="19"/>
                    <a:pt x="22" y="19"/>
                  </a:cubicBezTo>
                  <a:cubicBezTo>
                    <a:pt x="30" y="19"/>
                    <a:pt x="35" y="14"/>
                    <a:pt x="32" y="9"/>
                  </a:cubicBezTo>
                  <a:close/>
                </a:path>
              </a:pathLst>
            </a:custGeom>
            <a:grpFill/>
            <a:ln>
              <a:noFill/>
            </a:ln>
          </p:spPr>
          <p:txBody>
            <a:bodyPr anchor="ctr"/>
            <a:lstStyle/>
            <a:p>
              <a:pPr algn="ctr"/>
              <a:endParaRPr b="1">
                <a:solidFill>
                  <a:schemeClr val="accent1">
                    <a:lumMod val="50000"/>
                  </a:schemeClr>
                </a:solidFill>
              </a:endParaRPr>
            </a:p>
          </p:txBody>
        </p:sp>
        <p:sp>
          <p:nvSpPr>
            <p:cNvPr id="256" name="îṩļíḑè"/>
            <p:cNvSpPr/>
            <p:nvPr userDrawn="1"/>
          </p:nvSpPr>
          <p:spPr bwMode="auto">
            <a:xfrm>
              <a:off x="9463193" y="2271702"/>
              <a:ext cx="126522"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3" y="9"/>
                  </a:cubicBezTo>
                  <a:cubicBezTo>
                    <a:pt x="6" y="14"/>
                    <a:pt x="14" y="19"/>
                    <a:pt x="23" y="19"/>
                  </a:cubicBezTo>
                  <a:cubicBezTo>
                    <a:pt x="31" y="19"/>
                    <a:pt x="35" y="14"/>
                    <a:pt x="32" y="9"/>
                  </a:cubicBezTo>
                  <a:close/>
                </a:path>
              </a:pathLst>
            </a:custGeom>
            <a:grpFill/>
            <a:ln>
              <a:noFill/>
            </a:ln>
          </p:spPr>
          <p:txBody>
            <a:bodyPr anchor="ctr"/>
            <a:lstStyle/>
            <a:p>
              <a:pPr algn="ctr"/>
              <a:endParaRPr b="1">
                <a:solidFill>
                  <a:schemeClr val="accent1">
                    <a:lumMod val="50000"/>
                  </a:schemeClr>
                </a:solidFill>
              </a:endParaRPr>
            </a:p>
          </p:txBody>
        </p:sp>
        <p:sp>
          <p:nvSpPr>
            <p:cNvPr id="257" name="îş1íḓè"/>
            <p:cNvSpPr/>
            <p:nvPr userDrawn="1"/>
          </p:nvSpPr>
          <p:spPr bwMode="auto">
            <a:xfrm>
              <a:off x="8199520" y="1734757"/>
              <a:ext cx="114178" cy="58632"/>
            </a:xfrm>
            <a:custGeom>
              <a:avLst/>
              <a:gdLst>
                <a:gd name="T0" fmla="*/ 29 w 31"/>
                <a:gd name="T1" fmla="*/ 8 h 16"/>
                <a:gd name="T2" fmla="*/ 13 w 31"/>
                <a:gd name="T3" fmla="*/ 0 h 16"/>
                <a:gd name="T4" fmla="*/ 2 w 31"/>
                <a:gd name="T5" fmla="*/ 8 h 16"/>
                <a:gd name="T6" fmla="*/ 19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27" y="3"/>
                    <a:pt x="20" y="0"/>
                    <a:pt x="13" y="0"/>
                  </a:cubicBezTo>
                  <a:cubicBezTo>
                    <a:pt x="5" y="0"/>
                    <a:pt x="0" y="3"/>
                    <a:pt x="2" y="8"/>
                  </a:cubicBezTo>
                  <a:cubicBezTo>
                    <a:pt x="4" y="12"/>
                    <a:pt x="11" y="16"/>
                    <a:pt x="19" y="16"/>
                  </a:cubicBezTo>
                  <a:cubicBezTo>
                    <a:pt x="26" y="16"/>
                    <a:pt x="31" y="12"/>
                    <a:pt x="29" y="8"/>
                  </a:cubicBezTo>
                  <a:close/>
                </a:path>
              </a:pathLst>
            </a:custGeom>
            <a:grpFill/>
            <a:ln>
              <a:noFill/>
            </a:ln>
          </p:spPr>
          <p:txBody>
            <a:bodyPr anchor="ctr"/>
            <a:lstStyle/>
            <a:p>
              <a:pPr algn="ctr"/>
              <a:endParaRPr b="1">
                <a:solidFill>
                  <a:schemeClr val="accent1">
                    <a:lumMod val="50000"/>
                  </a:schemeClr>
                </a:solidFill>
              </a:endParaRPr>
            </a:p>
          </p:txBody>
        </p:sp>
        <p:sp>
          <p:nvSpPr>
            <p:cNvPr id="258" name="îşḻídè"/>
            <p:cNvSpPr/>
            <p:nvPr userDrawn="1"/>
          </p:nvSpPr>
          <p:spPr bwMode="auto">
            <a:xfrm>
              <a:off x="7108657" y="1734757"/>
              <a:ext cx="106464" cy="58632"/>
            </a:xfrm>
            <a:custGeom>
              <a:avLst/>
              <a:gdLst>
                <a:gd name="T0" fmla="*/ 28 w 29"/>
                <a:gd name="T1" fmla="*/ 8 h 16"/>
                <a:gd name="T2" fmla="*/ 13 w 29"/>
                <a:gd name="T3" fmla="*/ 0 h 16"/>
                <a:gd name="T4" fmla="*/ 1 w 29"/>
                <a:gd name="T5" fmla="*/ 8 h 16"/>
                <a:gd name="T6" fmla="*/ 16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7" y="3"/>
                    <a:pt x="20" y="0"/>
                    <a:pt x="13" y="0"/>
                  </a:cubicBezTo>
                  <a:cubicBezTo>
                    <a:pt x="5" y="0"/>
                    <a:pt x="0" y="3"/>
                    <a:pt x="1" y="8"/>
                  </a:cubicBezTo>
                  <a:cubicBezTo>
                    <a:pt x="2" y="12"/>
                    <a:pt x="8" y="16"/>
                    <a:pt x="16" y="16"/>
                  </a:cubicBezTo>
                  <a:cubicBezTo>
                    <a:pt x="23" y="16"/>
                    <a:pt x="29" y="12"/>
                    <a:pt x="28" y="8"/>
                  </a:cubicBezTo>
                  <a:close/>
                </a:path>
              </a:pathLst>
            </a:custGeom>
            <a:grpFill/>
            <a:ln>
              <a:noFill/>
            </a:ln>
          </p:spPr>
          <p:txBody>
            <a:bodyPr anchor="ctr"/>
            <a:lstStyle/>
            <a:p>
              <a:pPr algn="ctr"/>
              <a:endParaRPr b="1">
                <a:solidFill>
                  <a:schemeClr val="accent1">
                    <a:lumMod val="50000"/>
                  </a:schemeClr>
                </a:solidFill>
              </a:endParaRPr>
            </a:p>
          </p:txBody>
        </p:sp>
        <p:sp>
          <p:nvSpPr>
            <p:cNvPr id="259" name="îṡ1îḑe"/>
            <p:cNvSpPr/>
            <p:nvPr userDrawn="1"/>
          </p:nvSpPr>
          <p:spPr bwMode="auto">
            <a:xfrm>
              <a:off x="7229007" y="1734757"/>
              <a:ext cx="106464" cy="58632"/>
            </a:xfrm>
            <a:custGeom>
              <a:avLst/>
              <a:gdLst>
                <a:gd name="T0" fmla="*/ 28 w 29"/>
                <a:gd name="T1" fmla="*/ 8 h 16"/>
                <a:gd name="T2" fmla="*/ 13 w 29"/>
                <a:gd name="T3" fmla="*/ 0 h 16"/>
                <a:gd name="T4" fmla="*/ 1 w 29"/>
                <a:gd name="T5" fmla="*/ 8 h 16"/>
                <a:gd name="T6" fmla="*/ 16 w 29"/>
                <a:gd name="T7" fmla="*/ 16 h 16"/>
                <a:gd name="T8" fmla="*/ 28 w 29"/>
                <a:gd name="T9" fmla="*/ 8 h 16"/>
              </a:gdLst>
              <a:ahLst/>
              <a:cxnLst>
                <a:cxn ang="0">
                  <a:pos x="T0" y="T1"/>
                </a:cxn>
                <a:cxn ang="0">
                  <a:pos x="T2" y="T3"/>
                </a:cxn>
                <a:cxn ang="0">
                  <a:pos x="T4" y="T5"/>
                </a:cxn>
                <a:cxn ang="0">
                  <a:pos x="T6" y="T7"/>
                </a:cxn>
                <a:cxn ang="0">
                  <a:pos x="T8" y="T9"/>
                </a:cxn>
              </a:cxnLst>
              <a:rect l="0" t="0" r="r" b="b"/>
              <a:pathLst>
                <a:path w="29" h="16">
                  <a:moveTo>
                    <a:pt x="28" y="8"/>
                  </a:moveTo>
                  <a:cubicBezTo>
                    <a:pt x="27" y="3"/>
                    <a:pt x="20" y="0"/>
                    <a:pt x="13" y="0"/>
                  </a:cubicBezTo>
                  <a:cubicBezTo>
                    <a:pt x="5" y="0"/>
                    <a:pt x="0" y="3"/>
                    <a:pt x="1" y="8"/>
                  </a:cubicBezTo>
                  <a:cubicBezTo>
                    <a:pt x="2" y="12"/>
                    <a:pt x="9" y="16"/>
                    <a:pt x="16" y="16"/>
                  </a:cubicBezTo>
                  <a:cubicBezTo>
                    <a:pt x="24" y="16"/>
                    <a:pt x="29" y="12"/>
                    <a:pt x="28" y="8"/>
                  </a:cubicBezTo>
                  <a:close/>
                </a:path>
              </a:pathLst>
            </a:custGeom>
            <a:grpFill/>
            <a:ln>
              <a:noFill/>
            </a:ln>
          </p:spPr>
          <p:txBody>
            <a:bodyPr anchor="ctr"/>
            <a:lstStyle/>
            <a:p>
              <a:pPr algn="ctr"/>
              <a:endParaRPr b="1">
                <a:solidFill>
                  <a:schemeClr val="accent1">
                    <a:lumMod val="50000"/>
                  </a:schemeClr>
                </a:solidFill>
              </a:endParaRPr>
            </a:p>
          </p:txBody>
        </p:sp>
        <p:sp>
          <p:nvSpPr>
            <p:cNvPr id="260" name="íśliďe"/>
            <p:cNvSpPr/>
            <p:nvPr userDrawn="1"/>
          </p:nvSpPr>
          <p:spPr bwMode="auto">
            <a:xfrm>
              <a:off x="6875672" y="1804190"/>
              <a:ext cx="109550" cy="61718"/>
            </a:xfrm>
            <a:custGeom>
              <a:avLst/>
              <a:gdLst>
                <a:gd name="T0" fmla="*/ 29 w 30"/>
                <a:gd name="T1" fmla="*/ 9 h 17"/>
                <a:gd name="T2" fmla="*/ 13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6" y="0"/>
                    <a:pt x="0" y="4"/>
                    <a:pt x="1" y="9"/>
                  </a:cubicBezTo>
                  <a:cubicBezTo>
                    <a:pt x="2" y="13"/>
                    <a:pt x="9" y="17"/>
                    <a:pt x="16" y="17"/>
                  </a:cubicBezTo>
                  <a:cubicBezTo>
                    <a:pt x="24" y="17"/>
                    <a:pt x="30" y="13"/>
                    <a:pt x="29" y="9"/>
                  </a:cubicBezTo>
                  <a:close/>
                </a:path>
              </a:pathLst>
            </a:custGeom>
            <a:grpFill/>
            <a:ln>
              <a:noFill/>
            </a:ln>
          </p:spPr>
          <p:txBody>
            <a:bodyPr anchor="ctr"/>
            <a:lstStyle/>
            <a:p>
              <a:pPr algn="ctr"/>
              <a:endParaRPr b="1">
                <a:solidFill>
                  <a:schemeClr val="accent1">
                    <a:lumMod val="50000"/>
                  </a:schemeClr>
                </a:solidFill>
              </a:endParaRPr>
            </a:p>
          </p:txBody>
        </p:sp>
        <p:sp>
          <p:nvSpPr>
            <p:cNvPr id="261" name="îşļiḋé"/>
            <p:cNvSpPr/>
            <p:nvPr userDrawn="1"/>
          </p:nvSpPr>
          <p:spPr bwMode="auto">
            <a:xfrm>
              <a:off x="6999108" y="1804190"/>
              <a:ext cx="106464" cy="61718"/>
            </a:xfrm>
            <a:custGeom>
              <a:avLst/>
              <a:gdLst>
                <a:gd name="T0" fmla="*/ 28 w 29"/>
                <a:gd name="T1" fmla="*/ 9 h 17"/>
                <a:gd name="T2" fmla="*/ 13 w 29"/>
                <a:gd name="T3" fmla="*/ 0 h 17"/>
                <a:gd name="T4" fmla="*/ 1 w 29"/>
                <a:gd name="T5" fmla="*/ 9 h 17"/>
                <a:gd name="T6" fmla="*/ 16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3" y="0"/>
                  </a:cubicBezTo>
                  <a:cubicBezTo>
                    <a:pt x="6" y="0"/>
                    <a:pt x="0" y="4"/>
                    <a:pt x="1" y="9"/>
                  </a:cubicBezTo>
                  <a:cubicBezTo>
                    <a:pt x="2" y="13"/>
                    <a:pt x="9" y="17"/>
                    <a:pt x="16" y="17"/>
                  </a:cubicBezTo>
                  <a:cubicBezTo>
                    <a:pt x="24" y="17"/>
                    <a:pt x="29" y="13"/>
                    <a:pt x="28" y="9"/>
                  </a:cubicBezTo>
                  <a:close/>
                </a:path>
              </a:pathLst>
            </a:custGeom>
            <a:grpFill/>
            <a:ln>
              <a:noFill/>
            </a:ln>
          </p:spPr>
          <p:txBody>
            <a:bodyPr anchor="ctr"/>
            <a:lstStyle/>
            <a:p>
              <a:pPr algn="ctr"/>
              <a:endParaRPr b="1">
                <a:solidFill>
                  <a:schemeClr val="accent1">
                    <a:lumMod val="50000"/>
                  </a:schemeClr>
                </a:solidFill>
              </a:endParaRPr>
            </a:p>
          </p:txBody>
        </p:sp>
        <p:sp>
          <p:nvSpPr>
            <p:cNvPr id="262" name="îšļiďè"/>
            <p:cNvSpPr/>
            <p:nvPr userDrawn="1"/>
          </p:nvSpPr>
          <p:spPr bwMode="auto">
            <a:xfrm>
              <a:off x="6889558" y="1878251"/>
              <a:ext cx="106464" cy="61718"/>
            </a:xfrm>
            <a:custGeom>
              <a:avLst/>
              <a:gdLst>
                <a:gd name="T0" fmla="*/ 28 w 29"/>
                <a:gd name="T1" fmla="*/ 9 h 17"/>
                <a:gd name="T2" fmla="*/ 13 w 29"/>
                <a:gd name="T3" fmla="*/ 0 h 17"/>
                <a:gd name="T4" fmla="*/ 1 w 29"/>
                <a:gd name="T5" fmla="*/ 9 h 17"/>
                <a:gd name="T6" fmla="*/ 16 w 29"/>
                <a:gd name="T7" fmla="*/ 17 h 17"/>
                <a:gd name="T8" fmla="*/ 28 w 29"/>
                <a:gd name="T9" fmla="*/ 9 h 17"/>
              </a:gdLst>
              <a:ahLst/>
              <a:cxnLst>
                <a:cxn ang="0">
                  <a:pos x="T0" y="T1"/>
                </a:cxn>
                <a:cxn ang="0">
                  <a:pos x="T2" y="T3"/>
                </a:cxn>
                <a:cxn ang="0">
                  <a:pos x="T4" y="T5"/>
                </a:cxn>
                <a:cxn ang="0">
                  <a:pos x="T6" y="T7"/>
                </a:cxn>
                <a:cxn ang="0">
                  <a:pos x="T8" y="T9"/>
                </a:cxn>
              </a:cxnLst>
              <a:rect l="0" t="0" r="r" b="b"/>
              <a:pathLst>
                <a:path w="29" h="17">
                  <a:moveTo>
                    <a:pt x="28" y="9"/>
                  </a:moveTo>
                  <a:cubicBezTo>
                    <a:pt x="28" y="4"/>
                    <a:pt x="21" y="0"/>
                    <a:pt x="13" y="0"/>
                  </a:cubicBezTo>
                  <a:cubicBezTo>
                    <a:pt x="5" y="0"/>
                    <a:pt x="0" y="4"/>
                    <a:pt x="1" y="9"/>
                  </a:cubicBezTo>
                  <a:cubicBezTo>
                    <a:pt x="1" y="13"/>
                    <a:pt x="8" y="17"/>
                    <a:pt x="16" y="17"/>
                  </a:cubicBezTo>
                  <a:cubicBezTo>
                    <a:pt x="24" y="17"/>
                    <a:pt x="29" y="13"/>
                    <a:pt x="28" y="9"/>
                  </a:cubicBezTo>
                  <a:close/>
                </a:path>
              </a:pathLst>
            </a:custGeom>
            <a:grpFill/>
            <a:ln>
              <a:noFill/>
            </a:ln>
          </p:spPr>
          <p:txBody>
            <a:bodyPr anchor="ctr"/>
            <a:lstStyle/>
            <a:p>
              <a:pPr algn="ctr"/>
              <a:endParaRPr b="1">
                <a:solidFill>
                  <a:schemeClr val="accent1">
                    <a:lumMod val="50000"/>
                  </a:schemeClr>
                </a:solidFill>
              </a:endParaRPr>
            </a:p>
          </p:txBody>
        </p:sp>
        <p:sp>
          <p:nvSpPr>
            <p:cNvPr id="263" name="iŝḷïḍè"/>
            <p:cNvSpPr/>
            <p:nvPr userDrawn="1"/>
          </p:nvSpPr>
          <p:spPr bwMode="auto">
            <a:xfrm>
              <a:off x="7137973"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4" y="17"/>
                    <a:pt x="30" y="13"/>
                    <a:pt x="29" y="9"/>
                  </a:cubicBezTo>
                  <a:close/>
                </a:path>
              </a:pathLst>
            </a:custGeom>
            <a:grpFill/>
            <a:ln>
              <a:noFill/>
            </a:ln>
          </p:spPr>
          <p:txBody>
            <a:bodyPr anchor="ctr"/>
            <a:lstStyle/>
            <a:p>
              <a:pPr algn="ctr"/>
              <a:endParaRPr b="1">
                <a:solidFill>
                  <a:schemeClr val="accent1">
                    <a:lumMod val="50000"/>
                  </a:schemeClr>
                </a:solidFill>
              </a:endParaRPr>
            </a:p>
          </p:txBody>
        </p:sp>
        <p:sp>
          <p:nvSpPr>
            <p:cNvPr id="264" name="îSľíḋé"/>
            <p:cNvSpPr/>
            <p:nvPr userDrawn="1"/>
          </p:nvSpPr>
          <p:spPr bwMode="auto">
            <a:xfrm>
              <a:off x="7262951"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5" y="17"/>
                    <a:pt x="30" y="13"/>
                    <a:pt x="29" y="9"/>
                  </a:cubicBezTo>
                  <a:close/>
                </a:path>
              </a:pathLst>
            </a:custGeom>
            <a:grpFill/>
            <a:ln>
              <a:noFill/>
            </a:ln>
          </p:spPr>
          <p:txBody>
            <a:bodyPr anchor="ctr"/>
            <a:lstStyle/>
            <a:p>
              <a:pPr algn="ctr"/>
              <a:endParaRPr b="1">
                <a:solidFill>
                  <a:schemeClr val="accent1">
                    <a:lumMod val="50000"/>
                  </a:schemeClr>
                </a:solidFill>
              </a:endParaRPr>
            </a:p>
          </p:txBody>
        </p:sp>
        <p:sp>
          <p:nvSpPr>
            <p:cNvPr id="265" name="ïSḷîďe"/>
            <p:cNvSpPr/>
            <p:nvPr userDrawn="1"/>
          </p:nvSpPr>
          <p:spPr bwMode="auto">
            <a:xfrm>
              <a:off x="7386387" y="1878251"/>
              <a:ext cx="109550" cy="61718"/>
            </a:xfrm>
            <a:custGeom>
              <a:avLst/>
              <a:gdLst>
                <a:gd name="T0" fmla="*/ 29 w 30"/>
                <a:gd name="T1" fmla="*/ 9 h 17"/>
                <a:gd name="T2" fmla="*/ 13 w 30"/>
                <a:gd name="T3" fmla="*/ 0 h 17"/>
                <a:gd name="T4" fmla="*/ 1 w 30"/>
                <a:gd name="T5" fmla="*/ 9 h 17"/>
                <a:gd name="T6" fmla="*/ 17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1" y="9"/>
                  </a:cubicBezTo>
                  <a:cubicBezTo>
                    <a:pt x="2" y="13"/>
                    <a:pt x="9" y="17"/>
                    <a:pt x="17" y="17"/>
                  </a:cubicBezTo>
                  <a:cubicBezTo>
                    <a:pt x="25" y="17"/>
                    <a:pt x="30" y="13"/>
                    <a:pt x="29" y="9"/>
                  </a:cubicBezTo>
                  <a:close/>
                </a:path>
              </a:pathLst>
            </a:custGeom>
            <a:grpFill/>
            <a:ln>
              <a:noFill/>
            </a:ln>
          </p:spPr>
          <p:txBody>
            <a:bodyPr anchor="ctr"/>
            <a:lstStyle/>
            <a:p>
              <a:pPr algn="ctr"/>
              <a:endParaRPr b="1">
                <a:solidFill>
                  <a:schemeClr val="accent1">
                    <a:lumMod val="50000"/>
                  </a:schemeClr>
                </a:solidFill>
              </a:endParaRPr>
            </a:p>
          </p:txBody>
        </p:sp>
        <p:sp>
          <p:nvSpPr>
            <p:cNvPr id="266" name="iṥ1ïḓê"/>
            <p:cNvSpPr/>
            <p:nvPr userDrawn="1"/>
          </p:nvSpPr>
          <p:spPr bwMode="auto">
            <a:xfrm>
              <a:off x="7634802" y="1878251"/>
              <a:ext cx="112636" cy="61718"/>
            </a:xfrm>
            <a:custGeom>
              <a:avLst/>
              <a:gdLst>
                <a:gd name="T0" fmla="*/ 29 w 31"/>
                <a:gd name="T1" fmla="*/ 9 h 17"/>
                <a:gd name="T2" fmla="*/ 13 w 31"/>
                <a:gd name="T3" fmla="*/ 0 h 17"/>
                <a:gd name="T4" fmla="*/ 1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1" y="0"/>
                    <a:pt x="13" y="0"/>
                  </a:cubicBezTo>
                  <a:cubicBezTo>
                    <a:pt x="5" y="0"/>
                    <a:pt x="0" y="4"/>
                    <a:pt x="1" y="9"/>
                  </a:cubicBezTo>
                  <a:cubicBezTo>
                    <a:pt x="3" y="13"/>
                    <a:pt x="10" y="17"/>
                    <a:pt x="18" y="17"/>
                  </a:cubicBezTo>
                  <a:cubicBezTo>
                    <a:pt x="26" y="17"/>
                    <a:pt x="31" y="13"/>
                    <a:pt x="29" y="9"/>
                  </a:cubicBezTo>
                  <a:close/>
                </a:path>
              </a:pathLst>
            </a:custGeom>
            <a:grpFill/>
            <a:ln>
              <a:noFill/>
            </a:ln>
          </p:spPr>
          <p:txBody>
            <a:bodyPr anchor="ctr"/>
            <a:lstStyle/>
            <a:p>
              <a:pPr algn="ctr"/>
              <a:endParaRPr b="1">
                <a:solidFill>
                  <a:schemeClr val="accent1">
                    <a:lumMod val="50000"/>
                  </a:schemeClr>
                </a:solidFill>
              </a:endParaRPr>
            </a:p>
          </p:txBody>
        </p:sp>
        <p:sp>
          <p:nvSpPr>
            <p:cNvPr id="267" name="îṥḷiďè"/>
            <p:cNvSpPr/>
            <p:nvPr userDrawn="1"/>
          </p:nvSpPr>
          <p:spPr bwMode="auto">
            <a:xfrm>
              <a:off x="7736637" y="1804190"/>
              <a:ext cx="109550" cy="61718"/>
            </a:xfrm>
            <a:custGeom>
              <a:avLst/>
              <a:gdLst>
                <a:gd name="T0" fmla="*/ 29 w 30"/>
                <a:gd name="T1" fmla="*/ 9 h 17"/>
                <a:gd name="T2" fmla="*/ 13 w 30"/>
                <a:gd name="T3" fmla="*/ 0 h 17"/>
                <a:gd name="T4" fmla="*/ 1 w 30"/>
                <a:gd name="T5" fmla="*/ 9 h 17"/>
                <a:gd name="T6" fmla="*/ 18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0" y="0"/>
                    <a:pt x="13" y="0"/>
                  </a:cubicBezTo>
                  <a:cubicBezTo>
                    <a:pt x="5" y="0"/>
                    <a:pt x="0" y="4"/>
                    <a:pt x="1" y="9"/>
                  </a:cubicBezTo>
                  <a:cubicBezTo>
                    <a:pt x="3" y="13"/>
                    <a:pt x="10" y="17"/>
                    <a:pt x="18" y="17"/>
                  </a:cubicBezTo>
                  <a:cubicBezTo>
                    <a:pt x="25" y="17"/>
                    <a:pt x="30" y="13"/>
                    <a:pt x="29" y="9"/>
                  </a:cubicBezTo>
                  <a:close/>
                </a:path>
              </a:pathLst>
            </a:custGeom>
            <a:grpFill/>
            <a:ln>
              <a:noFill/>
            </a:ln>
          </p:spPr>
          <p:txBody>
            <a:bodyPr anchor="ctr"/>
            <a:lstStyle/>
            <a:p>
              <a:pPr algn="ctr"/>
              <a:endParaRPr b="1">
                <a:solidFill>
                  <a:schemeClr val="accent1">
                    <a:lumMod val="50000"/>
                  </a:schemeClr>
                </a:solidFill>
              </a:endParaRPr>
            </a:p>
          </p:txBody>
        </p:sp>
        <p:sp>
          <p:nvSpPr>
            <p:cNvPr id="268" name="ïśľïḍê"/>
            <p:cNvSpPr/>
            <p:nvPr userDrawn="1"/>
          </p:nvSpPr>
          <p:spPr bwMode="auto">
            <a:xfrm>
              <a:off x="7860072" y="1804190"/>
              <a:ext cx="109550" cy="61718"/>
            </a:xfrm>
            <a:custGeom>
              <a:avLst/>
              <a:gdLst>
                <a:gd name="T0" fmla="*/ 29 w 30"/>
                <a:gd name="T1" fmla="*/ 9 h 17"/>
                <a:gd name="T2" fmla="*/ 12 w 30"/>
                <a:gd name="T3" fmla="*/ 0 h 17"/>
                <a:gd name="T4" fmla="*/ 1 w 30"/>
                <a:gd name="T5" fmla="*/ 9 h 17"/>
                <a:gd name="T6" fmla="*/ 18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7" y="4"/>
                    <a:pt x="20" y="0"/>
                    <a:pt x="12" y="0"/>
                  </a:cubicBezTo>
                  <a:cubicBezTo>
                    <a:pt x="5" y="0"/>
                    <a:pt x="0" y="4"/>
                    <a:pt x="1" y="9"/>
                  </a:cubicBezTo>
                  <a:cubicBezTo>
                    <a:pt x="3" y="13"/>
                    <a:pt x="10" y="17"/>
                    <a:pt x="18" y="17"/>
                  </a:cubicBezTo>
                  <a:cubicBezTo>
                    <a:pt x="25" y="17"/>
                    <a:pt x="30" y="13"/>
                    <a:pt x="29" y="9"/>
                  </a:cubicBezTo>
                  <a:close/>
                </a:path>
              </a:pathLst>
            </a:custGeom>
            <a:grpFill/>
            <a:ln>
              <a:noFill/>
            </a:ln>
          </p:spPr>
          <p:txBody>
            <a:bodyPr anchor="ctr"/>
            <a:lstStyle/>
            <a:p>
              <a:pPr algn="ctr"/>
              <a:endParaRPr b="1">
                <a:solidFill>
                  <a:schemeClr val="accent1">
                    <a:lumMod val="50000"/>
                  </a:schemeClr>
                </a:solidFill>
              </a:endParaRPr>
            </a:p>
          </p:txBody>
        </p:sp>
        <p:sp>
          <p:nvSpPr>
            <p:cNvPr id="269" name="íṡḻïḑê"/>
            <p:cNvSpPr/>
            <p:nvPr userDrawn="1"/>
          </p:nvSpPr>
          <p:spPr bwMode="auto">
            <a:xfrm>
              <a:off x="7980422" y="1804190"/>
              <a:ext cx="114178" cy="61718"/>
            </a:xfrm>
            <a:custGeom>
              <a:avLst/>
              <a:gdLst>
                <a:gd name="T0" fmla="*/ 30 w 31"/>
                <a:gd name="T1" fmla="*/ 9 h 17"/>
                <a:gd name="T2" fmla="*/ 13 w 31"/>
                <a:gd name="T3" fmla="*/ 0 h 17"/>
                <a:gd name="T4" fmla="*/ 2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3" y="0"/>
                  </a:cubicBezTo>
                  <a:cubicBezTo>
                    <a:pt x="5" y="0"/>
                    <a:pt x="0" y="4"/>
                    <a:pt x="2" y="9"/>
                  </a:cubicBezTo>
                  <a:cubicBezTo>
                    <a:pt x="4" y="13"/>
                    <a:pt x="11" y="17"/>
                    <a:pt x="19" y="17"/>
                  </a:cubicBezTo>
                  <a:cubicBezTo>
                    <a:pt x="26" y="17"/>
                    <a:pt x="31" y="13"/>
                    <a:pt x="30" y="9"/>
                  </a:cubicBezTo>
                  <a:close/>
                </a:path>
              </a:pathLst>
            </a:custGeom>
            <a:grpFill/>
            <a:ln>
              <a:noFill/>
            </a:ln>
          </p:spPr>
          <p:txBody>
            <a:bodyPr anchor="ctr"/>
            <a:lstStyle/>
            <a:p>
              <a:pPr algn="ctr"/>
              <a:endParaRPr b="1">
                <a:solidFill>
                  <a:schemeClr val="accent1">
                    <a:lumMod val="50000"/>
                  </a:schemeClr>
                </a:solidFill>
              </a:endParaRPr>
            </a:p>
          </p:txBody>
        </p:sp>
        <p:sp>
          <p:nvSpPr>
            <p:cNvPr id="270" name="ïśḷiḋe"/>
            <p:cNvSpPr/>
            <p:nvPr userDrawn="1"/>
          </p:nvSpPr>
          <p:spPr bwMode="auto">
            <a:xfrm>
              <a:off x="8105400" y="1804190"/>
              <a:ext cx="112636" cy="61718"/>
            </a:xfrm>
            <a:custGeom>
              <a:avLst/>
              <a:gdLst>
                <a:gd name="T0" fmla="*/ 29 w 31"/>
                <a:gd name="T1" fmla="*/ 9 h 17"/>
                <a:gd name="T2" fmla="*/ 13 w 31"/>
                <a:gd name="T3" fmla="*/ 0 h 17"/>
                <a:gd name="T4" fmla="*/ 2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0" y="0"/>
                    <a:pt x="13" y="0"/>
                  </a:cubicBezTo>
                  <a:cubicBezTo>
                    <a:pt x="5" y="0"/>
                    <a:pt x="0" y="4"/>
                    <a:pt x="2" y="9"/>
                  </a:cubicBezTo>
                  <a:cubicBezTo>
                    <a:pt x="3" y="13"/>
                    <a:pt x="11" y="17"/>
                    <a:pt x="19" y="17"/>
                  </a:cubicBezTo>
                  <a:cubicBezTo>
                    <a:pt x="26" y="17"/>
                    <a:pt x="31" y="13"/>
                    <a:pt x="29" y="9"/>
                  </a:cubicBezTo>
                  <a:close/>
                </a:path>
              </a:pathLst>
            </a:custGeom>
            <a:grpFill/>
            <a:ln>
              <a:noFill/>
            </a:ln>
          </p:spPr>
          <p:txBody>
            <a:bodyPr anchor="ctr"/>
            <a:lstStyle/>
            <a:p>
              <a:pPr algn="ctr"/>
              <a:endParaRPr b="1">
                <a:solidFill>
                  <a:schemeClr val="accent1">
                    <a:lumMod val="50000"/>
                  </a:schemeClr>
                </a:solidFill>
              </a:endParaRPr>
            </a:p>
          </p:txBody>
        </p:sp>
        <p:sp>
          <p:nvSpPr>
            <p:cNvPr id="271" name="ïSḻídè"/>
            <p:cNvSpPr/>
            <p:nvPr userDrawn="1"/>
          </p:nvSpPr>
          <p:spPr bwMode="auto">
            <a:xfrm>
              <a:off x="8228836" y="1804190"/>
              <a:ext cx="114178" cy="61718"/>
            </a:xfrm>
            <a:custGeom>
              <a:avLst/>
              <a:gdLst>
                <a:gd name="T0" fmla="*/ 29 w 31"/>
                <a:gd name="T1" fmla="*/ 9 h 17"/>
                <a:gd name="T2" fmla="*/ 12 w 31"/>
                <a:gd name="T3" fmla="*/ 0 h 17"/>
                <a:gd name="T4" fmla="*/ 2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5" y="0"/>
                    <a:pt x="0" y="4"/>
                    <a:pt x="2" y="9"/>
                  </a:cubicBezTo>
                  <a:cubicBezTo>
                    <a:pt x="3" y="13"/>
                    <a:pt x="11" y="17"/>
                    <a:pt x="18" y="17"/>
                  </a:cubicBezTo>
                  <a:cubicBezTo>
                    <a:pt x="26" y="17"/>
                    <a:pt x="31" y="13"/>
                    <a:pt x="29" y="9"/>
                  </a:cubicBezTo>
                  <a:close/>
                </a:path>
              </a:pathLst>
            </a:custGeom>
            <a:grpFill/>
            <a:ln>
              <a:noFill/>
            </a:ln>
          </p:spPr>
          <p:txBody>
            <a:bodyPr anchor="ctr"/>
            <a:lstStyle/>
            <a:p>
              <a:pPr algn="ctr"/>
              <a:endParaRPr b="1">
                <a:solidFill>
                  <a:schemeClr val="accent1">
                    <a:lumMod val="50000"/>
                  </a:schemeClr>
                </a:solidFill>
              </a:endParaRPr>
            </a:p>
          </p:txBody>
        </p:sp>
        <p:sp>
          <p:nvSpPr>
            <p:cNvPr id="272" name="iśḻïḋê"/>
            <p:cNvSpPr/>
            <p:nvPr userDrawn="1"/>
          </p:nvSpPr>
          <p:spPr bwMode="auto">
            <a:xfrm>
              <a:off x="8349186" y="1804190"/>
              <a:ext cx="117264"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3"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b="1">
                <a:solidFill>
                  <a:schemeClr val="accent1">
                    <a:lumMod val="50000"/>
                  </a:schemeClr>
                </a:solidFill>
              </a:endParaRPr>
            </a:p>
          </p:txBody>
        </p:sp>
        <p:sp>
          <p:nvSpPr>
            <p:cNvPr id="273" name="îṡliḍê"/>
            <p:cNvSpPr/>
            <p:nvPr userDrawn="1"/>
          </p:nvSpPr>
          <p:spPr bwMode="auto">
            <a:xfrm>
              <a:off x="8474165" y="1804190"/>
              <a:ext cx="115721" cy="61718"/>
            </a:xfrm>
            <a:custGeom>
              <a:avLst/>
              <a:gdLst>
                <a:gd name="T0" fmla="*/ 30 w 32"/>
                <a:gd name="T1" fmla="*/ 9 h 17"/>
                <a:gd name="T2" fmla="*/ 12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b="1">
                <a:solidFill>
                  <a:schemeClr val="accent1">
                    <a:lumMod val="50000"/>
                  </a:schemeClr>
                </a:solidFill>
              </a:endParaRPr>
            </a:p>
          </p:txBody>
        </p:sp>
        <p:sp>
          <p:nvSpPr>
            <p:cNvPr id="274" name="isḷïḋé"/>
            <p:cNvSpPr/>
            <p:nvPr userDrawn="1"/>
          </p:nvSpPr>
          <p:spPr bwMode="auto">
            <a:xfrm>
              <a:off x="9290383" y="1953855"/>
              <a:ext cx="120350" cy="63261"/>
            </a:xfrm>
            <a:custGeom>
              <a:avLst/>
              <a:gdLst>
                <a:gd name="T0" fmla="*/ 31 w 33"/>
                <a:gd name="T1" fmla="*/ 8 h 17"/>
                <a:gd name="T2" fmla="*/ 12 w 33"/>
                <a:gd name="T3" fmla="*/ 0 h 17"/>
                <a:gd name="T4" fmla="*/ 3 w 33"/>
                <a:gd name="T5" fmla="*/ 8 h 17"/>
                <a:gd name="T6" fmla="*/ 21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4" y="0"/>
                    <a:pt x="0" y="4"/>
                    <a:pt x="3" y="8"/>
                  </a:cubicBezTo>
                  <a:cubicBezTo>
                    <a:pt x="5" y="13"/>
                    <a:pt x="14" y="17"/>
                    <a:pt x="21" y="17"/>
                  </a:cubicBezTo>
                  <a:cubicBezTo>
                    <a:pt x="29" y="17"/>
                    <a:pt x="33" y="13"/>
                    <a:pt x="31" y="8"/>
                  </a:cubicBezTo>
                  <a:close/>
                </a:path>
              </a:pathLst>
            </a:custGeom>
            <a:grpFill/>
            <a:ln>
              <a:noFill/>
            </a:ln>
          </p:spPr>
          <p:txBody>
            <a:bodyPr anchor="ctr"/>
            <a:lstStyle/>
            <a:p>
              <a:pPr algn="ctr"/>
              <a:endParaRPr b="1">
                <a:solidFill>
                  <a:schemeClr val="accent1">
                    <a:lumMod val="50000"/>
                  </a:schemeClr>
                </a:solidFill>
              </a:endParaRPr>
            </a:p>
          </p:txBody>
        </p:sp>
        <p:sp>
          <p:nvSpPr>
            <p:cNvPr id="275" name="íś1idé"/>
            <p:cNvSpPr/>
            <p:nvPr userDrawn="1"/>
          </p:nvSpPr>
          <p:spPr bwMode="auto">
            <a:xfrm>
              <a:off x="9415362"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9" y="4"/>
                    <a:pt x="20" y="0"/>
                    <a:pt x="12" y="0"/>
                  </a:cubicBezTo>
                  <a:cubicBezTo>
                    <a:pt x="5" y="0"/>
                    <a:pt x="0" y="4"/>
                    <a:pt x="3" y="8"/>
                  </a:cubicBezTo>
                  <a:cubicBezTo>
                    <a:pt x="6" y="13"/>
                    <a:pt x="14" y="17"/>
                    <a:pt x="22" y="17"/>
                  </a:cubicBezTo>
                  <a:cubicBezTo>
                    <a:pt x="30" y="17"/>
                    <a:pt x="34" y="13"/>
                    <a:pt x="31" y="8"/>
                  </a:cubicBezTo>
                  <a:close/>
                </a:path>
              </a:pathLst>
            </a:custGeom>
            <a:grpFill/>
            <a:ln>
              <a:noFill/>
            </a:ln>
          </p:spPr>
          <p:txBody>
            <a:bodyPr anchor="ctr"/>
            <a:lstStyle/>
            <a:p>
              <a:pPr algn="ctr"/>
              <a:endParaRPr b="1">
                <a:solidFill>
                  <a:schemeClr val="accent1">
                    <a:lumMod val="50000"/>
                  </a:schemeClr>
                </a:solidFill>
              </a:endParaRPr>
            </a:p>
          </p:txBody>
        </p:sp>
        <p:sp>
          <p:nvSpPr>
            <p:cNvPr id="276" name="iŝlíḋê"/>
            <p:cNvSpPr/>
            <p:nvPr userDrawn="1"/>
          </p:nvSpPr>
          <p:spPr bwMode="auto">
            <a:xfrm>
              <a:off x="9543426"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20" y="0"/>
                    <a:pt x="12" y="0"/>
                  </a:cubicBezTo>
                  <a:cubicBezTo>
                    <a:pt x="4" y="0"/>
                    <a:pt x="0" y="4"/>
                    <a:pt x="3" y="8"/>
                  </a:cubicBezTo>
                  <a:cubicBezTo>
                    <a:pt x="5" y="13"/>
                    <a:pt x="14" y="17"/>
                    <a:pt x="22" y="17"/>
                  </a:cubicBezTo>
                  <a:cubicBezTo>
                    <a:pt x="30" y="17"/>
                    <a:pt x="34" y="13"/>
                    <a:pt x="31" y="8"/>
                  </a:cubicBezTo>
                  <a:close/>
                </a:path>
              </a:pathLst>
            </a:custGeom>
            <a:grpFill/>
            <a:ln>
              <a:noFill/>
            </a:ln>
          </p:spPr>
          <p:txBody>
            <a:bodyPr anchor="ctr"/>
            <a:lstStyle/>
            <a:p>
              <a:pPr algn="ctr"/>
              <a:endParaRPr b="1">
                <a:solidFill>
                  <a:schemeClr val="accent1">
                    <a:lumMod val="50000"/>
                  </a:schemeClr>
                </a:solidFill>
              </a:endParaRPr>
            </a:p>
          </p:txBody>
        </p:sp>
        <p:sp>
          <p:nvSpPr>
            <p:cNvPr id="277" name="íṩliḑe"/>
            <p:cNvSpPr/>
            <p:nvPr userDrawn="1"/>
          </p:nvSpPr>
          <p:spPr bwMode="auto">
            <a:xfrm>
              <a:off x="9666862" y="1953855"/>
              <a:ext cx="123436" cy="63261"/>
            </a:xfrm>
            <a:custGeom>
              <a:avLst/>
              <a:gdLst>
                <a:gd name="T0" fmla="*/ 31 w 34"/>
                <a:gd name="T1" fmla="*/ 8 h 17"/>
                <a:gd name="T2" fmla="*/ 12 w 34"/>
                <a:gd name="T3" fmla="*/ 0 h 17"/>
                <a:gd name="T4" fmla="*/ 3 w 34"/>
                <a:gd name="T5" fmla="*/ 8 h 17"/>
                <a:gd name="T6" fmla="*/ 23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9" y="4"/>
                    <a:pt x="20" y="0"/>
                    <a:pt x="12" y="0"/>
                  </a:cubicBezTo>
                  <a:cubicBezTo>
                    <a:pt x="4" y="0"/>
                    <a:pt x="0" y="4"/>
                    <a:pt x="3" y="8"/>
                  </a:cubicBezTo>
                  <a:cubicBezTo>
                    <a:pt x="6" y="13"/>
                    <a:pt x="15" y="17"/>
                    <a:pt x="23" y="17"/>
                  </a:cubicBezTo>
                  <a:cubicBezTo>
                    <a:pt x="30" y="17"/>
                    <a:pt x="34" y="13"/>
                    <a:pt x="31" y="8"/>
                  </a:cubicBezTo>
                  <a:close/>
                </a:path>
              </a:pathLst>
            </a:custGeom>
            <a:grpFill/>
            <a:ln>
              <a:noFill/>
            </a:ln>
          </p:spPr>
          <p:txBody>
            <a:bodyPr anchor="ctr"/>
            <a:lstStyle/>
            <a:p>
              <a:pPr algn="ctr"/>
              <a:endParaRPr b="1">
                <a:solidFill>
                  <a:schemeClr val="accent1">
                    <a:lumMod val="50000"/>
                  </a:schemeClr>
                </a:solidFill>
              </a:endParaRPr>
            </a:p>
          </p:txBody>
        </p:sp>
        <p:sp>
          <p:nvSpPr>
            <p:cNvPr id="278" name="iṡlide"/>
            <p:cNvSpPr/>
            <p:nvPr userDrawn="1"/>
          </p:nvSpPr>
          <p:spPr bwMode="auto">
            <a:xfrm>
              <a:off x="9794927" y="1953855"/>
              <a:ext cx="123436" cy="63261"/>
            </a:xfrm>
            <a:custGeom>
              <a:avLst/>
              <a:gdLst>
                <a:gd name="T0" fmla="*/ 31 w 34"/>
                <a:gd name="T1" fmla="*/ 8 h 17"/>
                <a:gd name="T2" fmla="*/ 12 w 34"/>
                <a:gd name="T3" fmla="*/ 0 h 17"/>
                <a:gd name="T4" fmla="*/ 3 w 34"/>
                <a:gd name="T5" fmla="*/ 8 h 17"/>
                <a:gd name="T6" fmla="*/ 2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19" y="0"/>
                    <a:pt x="12" y="0"/>
                  </a:cubicBezTo>
                  <a:cubicBezTo>
                    <a:pt x="4" y="0"/>
                    <a:pt x="0" y="4"/>
                    <a:pt x="3" y="8"/>
                  </a:cubicBezTo>
                  <a:cubicBezTo>
                    <a:pt x="6" y="13"/>
                    <a:pt x="14" y="17"/>
                    <a:pt x="22" y="17"/>
                  </a:cubicBezTo>
                  <a:cubicBezTo>
                    <a:pt x="30" y="17"/>
                    <a:pt x="34" y="13"/>
                    <a:pt x="31" y="8"/>
                  </a:cubicBezTo>
                  <a:close/>
                </a:path>
              </a:pathLst>
            </a:custGeom>
            <a:grpFill/>
            <a:ln>
              <a:noFill/>
            </a:ln>
          </p:spPr>
          <p:txBody>
            <a:bodyPr anchor="ctr"/>
            <a:lstStyle/>
            <a:p>
              <a:pPr algn="ctr"/>
              <a:endParaRPr b="1">
                <a:solidFill>
                  <a:schemeClr val="accent1">
                    <a:lumMod val="50000"/>
                  </a:schemeClr>
                </a:solidFill>
              </a:endParaRPr>
            </a:p>
          </p:txBody>
        </p:sp>
        <p:sp>
          <p:nvSpPr>
            <p:cNvPr id="279" name="îṥḻïďe"/>
            <p:cNvSpPr/>
            <p:nvPr userDrawn="1"/>
          </p:nvSpPr>
          <p:spPr bwMode="auto">
            <a:xfrm>
              <a:off x="9918363" y="1953855"/>
              <a:ext cx="128065" cy="63261"/>
            </a:xfrm>
            <a:custGeom>
              <a:avLst/>
              <a:gdLst>
                <a:gd name="T0" fmla="*/ 32 w 35"/>
                <a:gd name="T1" fmla="*/ 8 h 17"/>
                <a:gd name="T2" fmla="*/ 12 w 35"/>
                <a:gd name="T3" fmla="*/ 0 h 17"/>
                <a:gd name="T4" fmla="*/ 3 w 35"/>
                <a:gd name="T5" fmla="*/ 8 h 17"/>
                <a:gd name="T6" fmla="*/ 23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28" y="4"/>
                    <a:pt x="20" y="0"/>
                    <a:pt x="12" y="0"/>
                  </a:cubicBezTo>
                  <a:cubicBezTo>
                    <a:pt x="4" y="0"/>
                    <a:pt x="0" y="4"/>
                    <a:pt x="3" y="8"/>
                  </a:cubicBezTo>
                  <a:cubicBezTo>
                    <a:pt x="6" y="13"/>
                    <a:pt x="15" y="17"/>
                    <a:pt x="23" y="17"/>
                  </a:cubicBezTo>
                  <a:cubicBezTo>
                    <a:pt x="31" y="17"/>
                    <a:pt x="35" y="13"/>
                    <a:pt x="32" y="8"/>
                  </a:cubicBezTo>
                  <a:close/>
                </a:path>
              </a:pathLst>
            </a:custGeom>
            <a:grpFill/>
            <a:ln>
              <a:noFill/>
            </a:ln>
          </p:spPr>
          <p:txBody>
            <a:bodyPr anchor="ctr"/>
            <a:lstStyle/>
            <a:p>
              <a:pPr algn="ctr"/>
              <a:endParaRPr b="1">
                <a:solidFill>
                  <a:schemeClr val="accent1">
                    <a:lumMod val="50000"/>
                  </a:schemeClr>
                </a:solidFill>
              </a:endParaRPr>
            </a:p>
          </p:txBody>
        </p:sp>
        <p:sp>
          <p:nvSpPr>
            <p:cNvPr id="280" name="îSḷídê"/>
            <p:cNvSpPr/>
            <p:nvPr userDrawn="1"/>
          </p:nvSpPr>
          <p:spPr bwMode="auto">
            <a:xfrm>
              <a:off x="10046427" y="1953855"/>
              <a:ext cx="123436" cy="63261"/>
            </a:xfrm>
            <a:custGeom>
              <a:avLst/>
              <a:gdLst>
                <a:gd name="T0" fmla="*/ 31 w 34"/>
                <a:gd name="T1" fmla="*/ 8 h 17"/>
                <a:gd name="T2" fmla="*/ 11 w 34"/>
                <a:gd name="T3" fmla="*/ 0 h 17"/>
                <a:gd name="T4" fmla="*/ 3 w 34"/>
                <a:gd name="T5" fmla="*/ 8 h 17"/>
                <a:gd name="T6" fmla="*/ 23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28" y="4"/>
                    <a:pt x="19" y="0"/>
                    <a:pt x="11" y="0"/>
                  </a:cubicBezTo>
                  <a:cubicBezTo>
                    <a:pt x="4" y="0"/>
                    <a:pt x="0" y="4"/>
                    <a:pt x="3" y="8"/>
                  </a:cubicBezTo>
                  <a:cubicBezTo>
                    <a:pt x="6" y="13"/>
                    <a:pt x="15" y="17"/>
                    <a:pt x="23" y="17"/>
                  </a:cubicBezTo>
                  <a:cubicBezTo>
                    <a:pt x="31" y="17"/>
                    <a:pt x="34" y="13"/>
                    <a:pt x="31" y="8"/>
                  </a:cubicBezTo>
                  <a:close/>
                </a:path>
              </a:pathLst>
            </a:custGeom>
            <a:grpFill/>
            <a:ln>
              <a:noFill/>
            </a:ln>
          </p:spPr>
          <p:txBody>
            <a:bodyPr anchor="ctr"/>
            <a:lstStyle/>
            <a:p>
              <a:pPr algn="ctr"/>
              <a:endParaRPr b="1">
                <a:solidFill>
                  <a:schemeClr val="accent1">
                    <a:lumMod val="50000"/>
                  </a:schemeClr>
                </a:solidFill>
              </a:endParaRPr>
            </a:p>
          </p:txBody>
        </p:sp>
        <p:sp>
          <p:nvSpPr>
            <p:cNvPr id="281" name="íSlíḓè"/>
            <p:cNvSpPr/>
            <p:nvPr userDrawn="1"/>
          </p:nvSpPr>
          <p:spPr bwMode="auto">
            <a:xfrm>
              <a:off x="10169863" y="1953855"/>
              <a:ext cx="128065" cy="63261"/>
            </a:xfrm>
            <a:custGeom>
              <a:avLst/>
              <a:gdLst>
                <a:gd name="T0" fmla="*/ 32 w 35"/>
                <a:gd name="T1" fmla="*/ 8 h 17"/>
                <a:gd name="T2" fmla="*/ 12 w 35"/>
                <a:gd name="T3" fmla="*/ 0 h 17"/>
                <a:gd name="T4" fmla="*/ 3 w 35"/>
                <a:gd name="T5" fmla="*/ 8 h 17"/>
                <a:gd name="T6" fmla="*/ 23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28" y="4"/>
                    <a:pt x="19" y="0"/>
                    <a:pt x="12" y="0"/>
                  </a:cubicBezTo>
                  <a:cubicBezTo>
                    <a:pt x="4" y="0"/>
                    <a:pt x="0" y="4"/>
                    <a:pt x="3" y="8"/>
                  </a:cubicBezTo>
                  <a:cubicBezTo>
                    <a:pt x="7" y="13"/>
                    <a:pt x="16" y="17"/>
                    <a:pt x="23" y="17"/>
                  </a:cubicBezTo>
                  <a:cubicBezTo>
                    <a:pt x="31" y="17"/>
                    <a:pt x="35" y="13"/>
                    <a:pt x="32" y="8"/>
                  </a:cubicBezTo>
                  <a:close/>
                </a:path>
              </a:pathLst>
            </a:custGeom>
            <a:grpFill/>
            <a:ln>
              <a:noFill/>
            </a:ln>
          </p:spPr>
          <p:txBody>
            <a:bodyPr anchor="ctr"/>
            <a:lstStyle/>
            <a:p>
              <a:pPr algn="ctr"/>
              <a:endParaRPr b="1">
                <a:solidFill>
                  <a:schemeClr val="accent1">
                    <a:lumMod val="50000"/>
                  </a:schemeClr>
                </a:solidFill>
              </a:endParaRPr>
            </a:p>
          </p:txBody>
        </p:sp>
        <p:sp>
          <p:nvSpPr>
            <p:cNvPr id="282" name="îślíďê"/>
            <p:cNvSpPr/>
            <p:nvPr userDrawn="1"/>
          </p:nvSpPr>
          <p:spPr bwMode="auto">
            <a:xfrm>
              <a:off x="10297928" y="1953855"/>
              <a:ext cx="128065" cy="63261"/>
            </a:xfrm>
            <a:custGeom>
              <a:avLst/>
              <a:gdLst>
                <a:gd name="T0" fmla="*/ 31 w 35"/>
                <a:gd name="T1" fmla="*/ 8 h 17"/>
                <a:gd name="T2" fmla="*/ 11 w 35"/>
                <a:gd name="T3" fmla="*/ 0 h 17"/>
                <a:gd name="T4" fmla="*/ 3 w 35"/>
                <a:gd name="T5" fmla="*/ 8 h 17"/>
                <a:gd name="T6" fmla="*/ 23 w 35"/>
                <a:gd name="T7" fmla="*/ 17 h 17"/>
                <a:gd name="T8" fmla="*/ 31 w 35"/>
                <a:gd name="T9" fmla="*/ 8 h 17"/>
              </a:gdLst>
              <a:ahLst/>
              <a:cxnLst>
                <a:cxn ang="0">
                  <a:pos x="T0" y="T1"/>
                </a:cxn>
                <a:cxn ang="0">
                  <a:pos x="T2" y="T3"/>
                </a:cxn>
                <a:cxn ang="0">
                  <a:pos x="T4" y="T5"/>
                </a:cxn>
                <a:cxn ang="0">
                  <a:pos x="T6" y="T7"/>
                </a:cxn>
                <a:cxn ang="0">
                  <a:pos x="T8" y="T9"/>
                </a:cxn>
              </a:cxnLst>
              <a:rect l="0" t="0" r="r" b="b"/>
              <a:pathLst>
                <a:path w="35" h="17">
                  <a:moveTo>
                    <a:pt x="31" y="8"/>
                  </a:moveTo>
                  <a:cubicBezTo>
                    <a:pt x="28" y="4"/>
                    <a:pt x="19" y="0"/>
                    <a:pt x="11" y="0"/>
                  </a:cubicBezTo>
                  <a:cubicBezTo>
                    <a:pt x="3" y="0"/>
                    <a:pt x="0" y="4"/>
                    <a:pt x="3" y="8"/>
                  </a:cubicBezTo>
                  <a:cubicBezTo>
                    <a:pt x="6" y="13"/>
                    <a:pt x="15" y="17"/>
                    <a:pt x="23" y="17"/>
                  </a:cubicBezTo>
                  <a:cubicBezTo>
                    <a:pt x="31" y="17"/>
                    <a:pt x="35" y="13"/>
                    <a:pt x="31" y="8"/>
                  </a:cubicBezTo>
                  <a:close/>
                </a:path>
              </a:pathLst>
            </a:custGeom>
            <a:grpFill/>
            <a:ln>
              <a:noFill/>
            </a:ln>
          </p:spPr>
          <p:txBody>
            <a:bodyPr anchor="ctr"/>
            <a:lstStyle/>
            <a:p>
              <a:pPr algn="ctr"/>
              <a:endParaRPr b="1">
                <a:solidFill>
                  <a:schemeClr val="accent1">
                    <a:lumMod val="50000"/>
                  </a:schemeClr>
                </a:solidFill>
              </a:endParaRPr>
            </a:p>
          </p:txBody>
        </p:sp>
        <p:sp>
          <p:nvSpPr>
            <p:cNvPr id="283" name="ïSļîďê"/>
            <p:cNvSpPr/>
            <p:nvPr userDrawn="1"/>
          </p:nvSpPr>
          <p:spPr bwMode="auto">
            <a:xfrm>
              <a:off x="9330500" y="2031003"/>
              <a:ext cx="124979"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5"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b="1">
                <a:solidFill>
                  <a:schemeClr val="accent1">
                    <a:lumMod val="50000"/>
                  </a:schemeClr>
                </a:solidFill>
              </a:endParaRPr>
            </a:p>
          </p:txBody>
        </p:sp>
        <p:sp>
          <p:nvSpPr>
            <p:cNvPr id="284" name="íṡlïḑé"/>
            <p:cNvSpPr/>
            <p:nvPr userDrawn="1"/>
          </p:nvSpPr>
          <p:spPr bwMode="auto">
            <a:xfrm>
              <a:off x="9458565" y="2031003"/>
              <a:ext cx="124979"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b="1">
                <a:solidFill>
                  <a:schemeClr val="accent1">
                    <a:lumMod val="50000"/>
                  </a:schemeClr>
                </a:solidFill>
              </a:endParaRPr>
            </a:p>
          </p:txBody>
        </p:sp>
        <p:sp>
          <p:nvSpPr>
            <p:cNvPr id="285" name="îṡḷiďe"/>
            <p:cNvSpPr/>
            <p:nvPr userDrawn="1"/>
          </p:nvSpPr>
          <p:spPr bwMode="auto">
            <a:xfrm>
              <a:off x="9586629" y="2031003"/>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b="1">
                <a:solidFill>
                  <a:schemeClr val="accent1">
                    <a:lumMod val="50000"/>
                  </a:schemeClr>
                </a:solidFill>
              </a:endParaRPr>
            </a:p>
          </p:txBody>
        </p:sp>
        <p:sp>
          <p:nvSpPr>
            <p:cNvPr id="286" name="isľíḓé"/>
            <p:cNvSpPr/>
            <p:nvPr userDrawn="1"/>
          </p:nvSpPr>
          <p:spPr bwMode="auto">
            <a:xfrm>
              <a:off x="9714694" y="2031003"/>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20"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b="1">
                <a:solidFill>
                  <a:schemeClr val="accent1">
                    <a:lumMod val="50000"/>
                  </a:schemeClr>
                </a:solidFill>
              </a:endParaRPr>
            </a:p>
          </p:txBody>
        </p:sp>
        <p:sp>
          <p:nvSpPr>
            <p:cNvPr id="287" name="ïṣļîḍê"/>
            <p:cNvSpPr/>
            <p:nvPr userDrawn="1"/>
          </p:nvSpPr>
          <p:spPr bwMode="auto">
            <a:xfrm>
              <a:off x="9842758" y="2031003"/>
              <a:ext cx="123436"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0" y="17"/>
                    <a:pt x="34" y="13"/>
                    <a:pt x="31" y="9"/>
                  </a:cubicBezTo>
                  <a:close/>
                </a:path>
              </a:pathLst>
            </a:custGeom>
            <a:grpFill/>
            <a:ln>
              <a:noFill/>
            </a:ln>
          </p:spPr>
          <p:txBody>
            <a:bodyPr anchor="ctr"/>
            <a:lstStyle/>
            <a:p>
              <a:pPr algn="ctr"/>
              <a:endParaRPr b="1">
                <a:solidFill>
                  <a:schemeClr val="accent1">
                    <a:lumMod val="50000"/>
                  </a:schemeClr>
                </a:solidFill>
              </a:endParaRPr>
            </a:p>
          </p:txBody>
        </p:sp>
        <p:sp>
          <p:nvSpPr>
            <p:cNvPr id="288" name="ïśḷïdê"/>
            <p:cNvSpPr/>
            <p:nvPr userDrawn="1"/>
          </p:nvSpPr>
          <p:spPr bwMode="auto">
            <a:xfrm>
              <a:off x="9969280" y="2031003"/>
              <a:ext cx="124979" cy="61718"/>
            </a:xfrm>
            <a:custGeom>
              <a:avLst/>
              <a:gdLst>
                <a:gd name="T0" fmla="*/ 31 w 34"/>
                <a:gd name="T1" fmla="*/ 9 h 17"/>
                <a:gd name="T2" fmla="*/ 11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1" y="0"/>
                  </a:cubicBezTo>
                  <a:cubicBezTo>
                    <a:pt x="4" y="0"/>
                    <a:pt x="0" y="4"/>
                    <a:pt x="3" y="9"/>
                  </a:cubicBezTo>
                  <a:cubicBezTo>
                    <a:pt x="6" y="13"/>
                    <a:pt x="15" y="17"/>
                    <a:pt x="23" y="17"/>
                  </a:cubicBezTo>
                  <a:cubicBezTo>
                    <a:pt x="31" y="17"/>
                    <a:pt x="34" y="13"/>
                    <a:pt x="31" y="9"/>
                  </a:cubicBezTo>
                  <a:close/>
                </a:path>
              </a:pathLst>
            </a:custGeom>
            <a:grpFill/>
            <a:ln>
              <a:noFill/>
            </a:ln>
          </p:spPr>
          <p:txBody>
            <a:bodyPr anchor="ctr"/>
            <a:lstStyle/>
            <a:p>
              <a:pPr algn="ctr"/>
              <a:endParaRPr b="1">
                <a:solidFill>
                  <a:schemeClr val="accent1">
                    <a:lumMod val="50000"/>
                  </a:schemeClr>
                </a:solidFill>
              </a:endParaRPr>
            </a:p>
          </p:txBody>
        </p:sp>
        <p:sp>
          <p:nvSpPr>
            <p:cNvPr id="289" name="îṧ1iďé"/>
            <p:cNvSpPr/>
            <p:nvPr userDrawn="1"/>
          </p:nvSpPr>
          <p:spPr bwMode="auto">
            <a:xfrm>
              <a:off x="10097345" y="2031003"/>
              <a:ext cx="128065" cy="61718"/>
            </a:xfrm>
            <a:custGeom>
              <a:avLst/>
              <a:gdLst>
                <a:gd name="T0" fmla="*/ 31 w 35"/>
                <a:gd name="T1" fmla="*/ 9 h 17"/>
                <a:gd name="T2" fmla="*/ 11 w 35"/>
                <a:gd name="T3" fmla="*/ 0 h 17"/>
                <a:gd name="T4" fmla="*/ 3 w 35"/>
                <a:gd name="T5" fmla="*/ 9 h 17"/>
                <a:gd name="T6" fmla="*/ 23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28" y="4"/>
                    <a:pt x="19" y="0"/>
                    <a:pt x="11" y="0"/>
                  </a:cubicBezTo>
                  <a:cubicBezTo>
                    <a:pt x="3" y="0"/>
                    <a:pt x="0" y="4"/>
                    <a:pt x="3" y="9"/>
                  </a:cubicBezTo>
                  <a:cubicBezTo>
                    <a:pt x="6" y="13"/>
                    <a:pt x="15" y="17"/>
                    <a:pt x="23" y="17"/>
                  </a:cubicBezTo>
                  <a:cubicBezTo>
                    <a:pt x="31" y="17"/>
                    <a:pt x="35" y="13"/>
                    <a:pt x="31" y="9"/>
                  </a:cubicBezTo>
                  <a:close/>
                </a:path>
              </a:pathLst>
            </a:custGeom>
            <a:grpFill/>
            <a:ln>
              <a:noFill/>
            </a:ln>
          </p:spPr>
          <p:txBody>
            <a:bodyPr anchor="ctr"/>
            <a:lstStyle/>
            <a:p>
              <a:pPr algn="ctr"/>
              <a:endParaRPr b="1">
                <a:solidFill>
                  <a:schemeClr val="accent1">
                    <a:lumMod val="50000"/>
                  </a:schemeClr>
                </a:solidFill>
              </a:endParaRPr>
            </a:p>
          </p:txBody>
        </p:sp>
        <p:sp>
          <p:nvSpPr>
            <p:cNvPr id="290" name="îṩļîḓè"/>
            <p:cNvSpPr/>
            <p:nvPr userDrawn="1"/>
          </p:nvSpPr>
          <p:spPr bwMode="auto">
            <a:xfrm>
              <a:off x="10222323" y="2031003"/>
              <a:ext cx="131151" cy="61718"/>
            </a:xfrm>
            <a:custGeom>
              <a:avLst/>
              <a:gdLst>
                <a:gd name="T0" fmla="*/ 32 w 36"/>
                <a:gd name="T1" fmla="*/ 9 h 17"/>
                <a:gd name="T2" fmla="*/ 12 w 36"/>
                <a:gd name="T3" fmla="*/ 0 h 17"/>
                <a:gd name="T4" fmla="*/ 4 w 36"/>
                <a:gd name="T5" fmla="*/ 9 h 17"/>
                <a:gd name="T6" fmla="*/ 24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29" y="4"/>
                    <a:pt x="20" y="0"/>
                    <a:pt x="12" y="0"/>
                  </a:cubicBezTo>
                  <a:cubicBezTo>
                    <a:pt x="4" y="0"/>
                    <a:pt x="0" y="4"/>
                    <a:pt x="4" y="9"/>
                  </a:cubicBezTo>
                  <a:cubicBezTo>
                    <a:pt x="7" y="13"/>
                    <a:pt x="16" y="17"/>
                    <a:pt x="24" y="17"/>
                  </a:cubicBezTo>
                  <a:cubicBezTo>
                    <a:pt x="32" y="17"/>
                    <a:pt x="36" y="13"/>
                    <a:pt x="32" y="9"/>
                  </a:cubicBezTo>
                  <a:close/>
                </a:path>
              </a:pathLst>
            </a:custGeom>
            <a:grpFill/>
            <a:ln>
              <a:noFill/>
            </a:ln>
          </p:spPr>
          <p:txBody>
            <a:bodyPr anchor="ctr"/>
            <a:lstStyle/>
            <a:p>
              <a:pPr algn="ctr"/>
              <a:endParaRPr b="1">
                <a:solidFill>
                  <a:schemeClr val="accent1">
                    <a:lumMod val="50000"/>
                  </a:schemeClr>
                </a:solidFill>
              </a:endParaRPr>
            </a:p>
          </p:txBody>
        </p:sp>
        <p:sp>
          <p:nvSpPr>
            <p:cNvPr id="291" name="îṡľïḍê"/>
            <p:cNvSpPr/>
            <p:nvPr userDrawn="1"/>
          </p:nvSpPr>
          <p:spPr bwMode="auto">
            <a:xfrm>
              <a:off x="7758238" y="1878251"/>
              <a:ext cx="114178" cy="61718"/>
            </a:xfrm>
            <a:custGeom>
              <a:avLst/>
              <a:gdLst>
                <a:gd name="T0" fmla="*/ 29 w 31"/>
                <a:gd name="T1" fmla="*/ 9 h 17"/>
                <a:gd name="T2" fmla="*/ 13 w 31"/>
                <a:gd name="T3" fmla="*/ 0 h 17"/>
                <a:gd name="T4" fmla="*/ 2 w 31"/>
                <a:gd name="T5" fmla="*/ 9 h 17"/>
                <a:gd name="T6" fmla="*/ 18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8" y="4"/>
                    <a:pt x="21" y="0"/>
                    <a:pt x="13" y="0"/>
                  </a:cubicBezTo>
                  <a:cubicBezTo>
                    <a:pt x="5" y="0"/>
                    <a:pt x="0" y="4"/>
                    <a:pt x="2" y="9"/>
                  </a:cubicBezTo>
                  <a:cubicBezTo>
                    <a:pt x="3" y="13"/>
                    <a:pt x="10" y="17"/>
                    <a:pt x="18" y="17"/>
                  </a:cubicBezTo>
                  <a:cubicBezTo>
                    <a:pt x="26" y="17"/>
                    <a:pt x="31" y="13"/>
                    <a:pt x="29" y="9"/>
                  </a:cubicBezTo>
                  <a:close/>
                </a:path>
              </a:pathLst>
            </a:custGeom>
            <a:grpFill/>
            <a:ln>
              <a:noFill/>
            </a:ln>
          </p:spPr>
          <p:txBody>
            <a:bodyPr anchor="ctr"/>
            <a:lstStyle/>
            <a:p>
              <a:pPr algn="ctr"/>
              <a:endParaRPr b="1">
                <a:solidFill>
                  <a:schemeClr val="accent1">
                    <a:lumMod val="50000"/>
                  </a:schemeClr>
                </a:solidFill>
              </a:endParaRPr>
            </a:p>
          </p:txBody>
        </p:sp>
        <p:sp>
          <p:nvSpPr>
            <p:cNvPr id="292" name="îṡlïďè"/>
            <p:cNvSpPr/>
            <p:nvPr userDrawn="1"/>
          </p:nvSpPr>
          <p:spPr bwMode="auto">
            <a:xfrm>
              <a:off x="7883216" y="1878251"/>
              <a:ext cx="112636" cy="61718"/>
            </a:xfrm>
            <a:custGeom>
              <a:avLst/>
              <a:gdLst>
                <a:gd name="T0" fmla="*/ 30 w 31"/>
                <a:gd name="T1" fmla="*/ 9 h 17"/>
                <a:gd name="T2" fmla="*/ 13 w 31"/>
                <a:gd name="T3" fmla="*/ 0 h 17"/>
                <a:gd name="T4" fmla="*/ 2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2" y="9"/>
                  </a:cubicBezTo>
                  <a:cubicBezTo>
                    <a:pt x="3" y="13"/>
                    <a:pt x="11" y="17"/>
                    <a:pt x="18" y="17"/>
                  </a:cubicBezTo>
                  <a:cubicBezTo>
                    <a:pt x="26" y="17"/>
                    <a:pt x="31" y="13"/>
                    <a:pt x="30" y="9"/>
                  </a:cubicBezTo>
                  <a:close/>
                </a:path>
              </a:pathLst>
            </a:custGeom>
            <a:grpFill/>
            <a:ln>
              <a:noFill/>
            </a:ln>
          </p:spPr>
          <p:txBody>
            <a:bodyPr anchor="ctr"/>
            <a:lstStyle/>
            <a:p>
              <a:pPr algn="ctr"/>
              <a:endParaRPr b="1">
                <a:solidFill>
                  <a:schemeClr val="accent1">
                    <a:lumMod val="50000"/>
                  </a:schemeClr>
                </a:solidFill>
              </a:endParaRPr>
            </a:p>
          </p:txBody>
        </p:sp>
        <p:sp>
          <p:nvSpPr>
            <p:cNvPr id="293" name="iṣḻíďe"/>
            <p:cNvSpPr/>
            <p:nvPr userDrawn="1"/>
          </p:nvSpPr>
          <p:spPr bwMode="auto">
            <a:xfrm>
              <a:off x="8006652" y="1878251"/>
              <a:ext cx="112636" cy="61718"/>
            </a:xfrm>
            <a:custGeom>
              <a:avLst/>
              <a:gdLst>
                <a:gd name="T0" fmla="*/ 30 w 31"/>
                <a:gd name="T1" fmla="*/ 9 h 17"/>
                <a:gd name="T2" fmla="*/ 13 w 31"/>
                <a:gd name="T3" fmla="*/ 0 h 17"/>
                <a:gd name="T4" fmla="*/ 2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2" y="9"/>
                  </a:cubicBezTo>
                  <a:cubicBezTo>
                    <a:pt x="3" y="13"/>
                    <a:pt x="11" y="17"/>
                    <a:pt x="19" y="17"/>
                  </a:cubicBezTo>
                  <a:cubicBezTo>
                    <a:pt x="27" y="17"/>
                    <a:pt x="31" y="13"/>
                    <a:pt x="30" y="9"/>
                  </a:cubicBezTo>
                  <a:close/>
                </a:path>
              </a:pathLst>
            </a:custGeom>
            <a:grpFill/>
            <a:ln>
              <a:noFill/>
            </a:ln>
          </p:spPr>
          <p:txBody>
            <a:bodyPr anchor="ctr"/>
            <a:lstStyle/>
            <a:p>
              <a:pPr algn="ctr"/>
              <a:endParaRPr b="1">
                <a:solidFill>
                  <a:schemeClr val="accent1">
                    <a:lumMod val="50000"/>
                  </a:schemeClr>
                </a:solidFill>
              </a:endParaRPr>
            </a:p>
          </p:txBody>
        </p:sp>
        <p:sp>
          <p:nvSpPr>
            <p:cNvPr id="294" name="ïṣľïḑe"/>
            <p:cNvSpPr/>
            <p:nvPr userDrawn="1"/>
          </p:nvSpPr>
          <p:spPr bwMode="auto">
            <a:xfrm>
              <a:off x="8130087" y="1878251"/>
              <a:ext cx="117264"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1" y="0"/>
                    <a:pt x="13" y="0"/>
                  </a:cubicBezTo>
                  <a:cubicBezTo>
                    <a:pt x="5" y="0"/>
                    <a:pt x="0" y="4"/>
                    <a:pt x="2" y="9"/>
                  </a:cubicBezTo>
                  <a:cubicBezTo>
                    <a:pt x="4" y="13"/>
                    <a:pt x="11" y="17"/>
                    <a:pt x="19" y="17"/>
                  </a:cubicBezTo>
                  <a:cubicBezTo>
                    <a:pt x="27" y="17"/>
                    <a:pt x="32" y="13"/>
                    <a:pt x="30" y="9"/>
                  </a:cubicBezTo>
                  <a:close/>
                </a:path>
              </a:pathLst>
            </a:custGeom>
            <a:grpFill/>
            <a:ln>
              <a:noFill/>
            </a:ln>
          </p:spPr>
          <p:txBody>
            <a:bodyPr anchor="ctr"/>
            <a:lstStyle/>
            <a:p>
              <a:pPr algn="ctr"/>
              <a:endParaRPr b="1">
                <a:solidFill>
                  <a:schemeClr val="accent1">
                    <a:lumMod val="50000"/>
                  </a:schemeClr>
                </a:solidFill>
              </a:endParaRPr>
            </a:p>
          </p:txBody>
        </p:sp>
        <p:sp>
          <p:nvSpPr>
            <p:cNvPr id="295" name="iS1îḓè"/>
            <p:cNvSpPr/>
            <p:nvPr userDrawn="1"/>
          </p:nvSpPr>
          <p:spPr bwMode="auto">
            <a:xfrm>
              <a:off x="8255067" y="1878251"/>
              <a:ext cx="115721" cy="61718"/>
            </a:xfrm>
            <a:custGeom>
              <a:avLst/>
              <a:gdLst>
                <a:gd name="T0" fmla="*/ 30 w 32"/>
                <a:gd name="T1" fmla="*/ 9 h 17"/>
                <a:gd name="T2" fmla="*/ 13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1" y="0"/>
                    <a:pt x="13" y="0"/>
                  </a:cubicBezTo>
                  <a:cubicBezTo>
                    <a:pt x="5"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b="1">
                <a:solidFill>
                  <a:schemeClr val="accent1">
                    <a:lumMod val="50000"/>
                  </a:schemeClr>
                </a:solidFill>
              </a:endParaRPr>
            </a:p>
          </p:txBody>
        </p:sp>
        <p:sp>
          <p:nvSpPr>
            <p:cNvPr id="296" name="i$ḷíde"/>
            <p:cNvSpPr/>
            <p:nvPr userDrawn="1"/>
          </p:nvSpPr>
          <p:spPr bwMode="auto">
            <a:xfrm>
              <a:off x="8383131" y="1878251"/>
              <a:ext cx="112636" cy="61718"/>
            </a:xfrm>
            <a:custGeom>
              <a:avLst/>
              <a:gdLst>
                <a:gd name="T0" fmla="*/ 29 w 31"/>
                <a:gd name="T1" fmla="*/ 9 h 17"/>
                <a:gd name="T2" fmla="*/ 12 w 31"/>
                <a:gd name="T3" fmla="*/ 0 h 17"/>
                <a:gd name="T4" fmla="*/ 1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4" y="0"/>
                    <a:pt x="0" y="4"/>
                    <a:pt x="1" y="9"/>
                  </a:cubicBezTo>
                  <a:cubicBezTo>
                    <a:pt x="3" y="13"/>
                    <a:pt x="11" y="17"/>
                    <a:pt x="19" y="17"/>
                  </a:cubicBezTo>
                  <a:cubicBezTo>
                    <a:pt x="26" y="17"/>
                    <a:pt x="31" y="13"/>
                    <a:pt x="29" y="9"/>
                  </a:cubicBezTo>
                  <a:close/>
                </a:path>
              </a:pathLst>
            </a:custGeom>
            <a:grpFill/>
            <a:ln>
              <a:noFill/>
            </a:ln>
          </p:spPr>
          <p:txBody>
            <a:bodyPr anchor="ctr"/>
            <a:lstStyle/>
            <a:p>
              <a:pPr algn="ctr"/>
              <a:endParaRPr b="1">
                <a:solidFill>
                  <a:schemeClr val="accent1">
                    <a:lumMod val="50000"/>
                  </a:schemeClr>
                </a:solidFill>
              </a:endParaRPr>
            </a:p>
          </p:txBody>
        </p:sp>
        <p:sp>
          <p:nvSpPr>
            <p:cNvPr id="297" name="íşḻïḍé"/>
            <p:cNvSpPr/>
            <p:nvPr userDrawn="1"/>
          </p:nvSpPr>
          <p:spPr bwMode="auto">
            <a:xfrm>
              <a:off x="8506566" y="1878251"/>
              <a:ext cx="112636" cy="61718"/>
            </a:xfrm>
            <a:custGeom>
              <a:avLst/>
              <a:gdLst>
                <a:gd name="T0" fmla="*/ 29 w 31"/>
                <a:gd name="T1" fmla="*/ 9 h 17"/>
                <a:gd name="T2" fmla="*/ 12 w 31"/>
                <a:gd name="T3" fmla="*/ 0 h 17"/>
                <a:gd name="T4" fmla="*/ 2 w 31"/>
                <a:gd name="T5" fmla="*/ 9 h 17"/>
                <a:gd name="T6" fmla="*/ 19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27" y="4"/>
                    <a:pt x="20" y="0"/>
                    <a:pt x="12" y="0"/>
                  </a:cubicBezTo>
                  <a:cubicBezTo>
                    <a:pt x="4" y="0"/>
                    <a:pt x="0" y="4"/>
                    <a:pt x="2" y="9"/>
                  </a:cubicBezTo>
                  <a:cubicBezTo>
                    <a:pt x="3" y="13"/>
                    <a:pt x="11" y="17"/>
                    <a:pt x="19" y="17"/>
                  </a:cubicBezTo>
                  <a:cubicBezTo>
                    <a:pt x="27" y="17"/>
                    <a:pt x="31" y="13"/>
                    <a:pt x="29" y="9"/>
                  </a:cubicBezTo>
                  <a:close/>
                </a:path>
              </a:pathLst>
            </a:custGeom>
            <a:grpFill/>
            <a:ln>
              <a:noFill/>
            </a:ln>
          </p:spPr>
          <p:txBody>
            <a:bodyPr anchor="ctr"/>
            <a:lstStyle/>
            <a:p>
              <a:pPr algn="ctr"/>
              <a:endParaRPr b="1">
                <a:solidFill>
                  <a:schemeClr val="accent1">
                    <a:lumMod val="50000"/>
                  </a:schemeClr>
                </a:solidFill>
              </a:endParaRPr>
            </a:p>
          </p:txBody>
        </p:sp>
        <p:sp>
          <p:nvSpPr>
            <p:cNvPr id="298" name="îṣḻïďè"/>
            <p:cNvSpPr/>
            <p:nvPr userDrawn="1"/>
          </p:nvSpPr>
          <p:spPr bwMode="auto">
            <a:xfrm>
              <a:off x="8630002" y="1878251"/>
              <a:ext cx="117264" cy="61718"/>
            </a:xfrm>
            <a:custGeom>
              <a:avLst/>
              <a:gdLst>
                <a:gd name="T0" fmla="*/ 30 w 32"/>
                <a:gd name="T1" fmla="*/ 9 h 17"/>
                <a:gd name="T2" fmla="*/ 12 w 32"/>
                <a:gd name="T3" fmla="*/ 0 h 17"/>
                <a:gd name="T4" fmla="*/ 2 w 32"/>
                <a:gd name="T5" fmla="*/ 9 h 17"/>
                <a:gd name="T6" fmla="*/ 19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7" y="4"/>
                    <a:pt x="20" y="0"/>
                    <a:pt x="12" y="0"/>
                  </a:cubicBezTo>
                  <a:cubicBezTo>
                    <a:pt x="4" y="0"/>
                    <a:pt x="0" y="4"/>
                    <a:pt x="2" y="9"/>
                  </a:cubicBezTo>
                  <a:cubicBezTo>
                    <a:pt x="4" y="13"/>
                    <a:pt x="12" y="17"/>
                    <a:pt x="19" y="17"/>
                  </a:cubicBezTo>
                  <a:cubicBezTo>
                    <a:pt x="27" y="17"/>
                    <a:pt x="32" y="13"/>
                    <a:pt x="30" y="9"/>
                  </a:cubicBezTo>
                  <a:close/>
                </a:path>
              </a:pathLst>
            </a:custGeom>
            <a:grpFill/>
            <a:ln>
              <a:noFill/>
            </a:ln>
          </p:spPr>
          <p:txBody>
            <a:bodyPr anchor="ctr"/>
            <a:lstStyle/>
            <a:p>
              <a:pPr algn="ctr"/>
              <a:endParaRPr b="1">
                <a:solidFill>
                  <a:schemeClr val="accent1">
                    <a:lumMod val="50000"/>
                  </a:schemeClr>
                </a:solidFill>
              </a:endParaRPr>
            </a:p>
          </p:txBody>
        </p:sp>
        <p:sp>
          <p:nvSpPr>
            <p:cNvPr id="299" name="ïSľíḓe"/>
            <p:cNvSpPr/>
            <p:nvPr userDrawn="1"/>
          </p:nvSpPr>
          <p:spPr bwMode="auto">
            <a:xfrm>
              <a:off x="8754981" y="1878251"/>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2" y="17"/>
                    <a:pt x="20" y="17"/>
                  </a:cubicBezTo>
                  <a:cubicBezTo>
                    <a:pt x="27" y="17"/>
                    <a:pt x="32" y="13"/>
                    <a:pt x="30" y="9"/>
                  </a:cubicBezTo>
                  <a:close/>
                </a:path>
              </a:pathLst>
            </a:custGeom>
            <a:grpFill/>
            <a:ln>
              <a:noFill/>
            </a:ln>
          </p:spPr>
          <p:txBody>
            <a:bodyPr anchor="ctr"/>
            <a:lstStyle/>
            <a:p>
              <a:pPr algn="ctr"/>
              <a:endParaRPr b="1">
                <a:solidFill>
                  <a:schemeClr val="accent1">
                    <a:lumMod val="50000"/>
                  </a:schemeClr>
                </a:solidFill>
              </a:endParaRPr>
            </a:p>
          </p:txBody>
        </p:sp>
        <p:sp>
          <p:nvSpPr>
            <p:cNvPr id="300" name="išḷiďè"/>
            <p:cNvSpPr/>
            <p:nvPr userDrawn="1"/>
          </p:nvSpPr>
          <p:spPr bwMode="auto">
            <a:xfrm>
              <a:off x="8878417" y="1878251"/>
              <a:ext cx="117264"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2" y="17"/>
                    <a:pt x="20" y="17"/>
                  </a:cubicBezTo>
                  <a:cubicBezTo>
                    <a:pt x="28" y="17"/>
                    <a:pt x="32" y="13"/>
                    <a:pt x="30" y="9"/>
                  </a:cubicBezTo>
                  <a:close/>
                </a:path>
              </a:pathLst>
            </a:custGeom>
            <a:grpFill/>
            <a:ln>
              <a:noFill/>
            </a:ln>
          </p:spPr>
          <p:txBody>
            <a:bodyPr anchor="ctr"/>
            <a:lstStyle/>
            <a:p>
              <a:pPr algn="ctr"/>
              <a:endParaRPr b="1">
                <a:solidFill>
                  <a:schemeClr val="accent1">
                    <a:lumMod val="50000"/>
                  </a:schemeClr>
                </a:solidFill>
              </a:endParaRPr>
            </a:p>
          </p:txBody>
        </p:sp>
        <p:sp>
          <p:nvSpPr>
            <p:cNvPr id="301" name="îṧļïďé"/>
            <p:cNvSpPr/>
            <p:nvPr userDrawn="1"/>
          </p:nvSpPr>
          <p:spPr bwMode="auto">
            <a:xfrm>
              <a:off x="9003395" y="1878251"/>
              <a:ext cx="115721" cy="61718"/>
            </a:xfrm>
            <a:custGeom>
              <a:avLst/>
              <a:gdLst>
                <a:gd name="T0" fmla="*/ 30 w 32"/>
                <a:gd name="T1" fmla="*/ 9 h 17"/>
                <a:gd name="T2" fmla="*/ 12 w 32"/>
                <a:gd name="T3" fmla="*/ 0 h 17"/>
                <a:gd name="T4" fmla="*/ 2 w 32"/>
                <a:gd name="T5" fmla="*/ 9 h 17"/>
                <a:gd name="T6" fmla="*/ 20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28" y="4"/>
                    <a:pt x="20" y="0"/>
                    <a:pt x="12" y="0"/>
                  </a:cubicBezTo>
                  <a:cubicBezTo>
                    <a:pt x="4" y="0"/>
                    <a:pt x="0" y="4"/>
                    <a:pt x="2" y="9"/>
                  </a:cubicBezTo>
                  <a:cubicBezTo>
                    <a:pt x="4" y="13"/>
                    <a:pt x="13" y="17"/>
                    <a:pt x="20" y="17"/>
                  </a:cubicBezTo>
                  <a:cubicBezTo>
                    <a:pt x="28" y="17"/>
                    <a:pt x="32" y="13"/>
                    <a:pt x="30" y="9"/>
                  </a:cubicBezTo>
                  <a:close/>
                </a:path>
              </a:pathLst>
            </a:custGeom>
            <a:grpFill/>
            <a:ln>
              <a:noFill/>
            </a:ln>
          </p:spPr>
          <p:txBody>
            <a:bodyPr anchor="ctr"/>
            <a:lstStyle/>
            <a:p>
              <a:pPr algn="ctr"/>
              <a:endParaRPr b="1">
                <a:solidFill>
                  <a:schemeClr val="accent1">
                    <a:lumMod val="50000"/>
                  </a:schemeClr>
                </a:solidFill>
              </a:endParaRPr>
            </a:p>
          </p:txBody>
        </p:sp>
        <p:sp>
          <p:nvSpPr>
            <p:cNvPr id="302" name="íšļïde"/>
            <p:cNvSpPr/>
            <p:nvPr userDrawn="1"/>
          </p:nvSpPr>
          <p:spPr bwMode="auto">
            <a:xfrm>
              <a:off x="9126831" y="1878251"/>
              <a:ext cx="120350" cy="61718"/>
            </a:xfrm>
            <a:custGeom>
              <a:avLst/>
              <a:gdLst>
                <a:gd name="T0" fmla="*/ 30 w 33"/>
                <a:gd name="T1" fmla="*/ 9 h 17"/>
                <a:gd name="T2" fmla="*/ 12 w 33"/>
                <a:gd name="T3" fmla="*/ 0 h 17"/>
                <a:gd name="T4" fmla="*/ 2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2" y="9"/>
                  </a:cubicBezTo>
                  <a:cubicBezTo>
                    <a:pt x="5" y="13"/>
                    <a:pt x="13" y="17"/>
                    <a:pt x="21" y="17"/>
                  </a:cubicBezTo>
                  <a:cubicBezTo>
                    <a:pt x="28" y="17"/>
                    <a:pt x="33" y="13"/>
                    <a:pt x="30" y="9"/>
                  </a:cubicBezTo>
                  <a:close/>
                </a:path>
              </a:pathLst>
            </a:custGeom>
            <a:grpFill/>
            <a:ln>
              <a:noFill/>
            </a:ln>
          </p:spPr>
          <p:txBody>
            <a:bodyPr anchor="ctr"/>
            <a:lstStyle/>
            <a:p>
              <a:pPr algn="ctr"/>
              <a:endParaRPr b="1">
                <a:solidFill>
                  <a:schemeClr val="accent1">
                    <a:lumMod val="50000"/>
                  </a:schemeClr>
                </a:solidFill>
              </a:endParaRPr>
            </a:p>
          </p:txBody>
        </p:sp>
        <p:sp>
          <p:nvSpPr>
            <p:cNvPr id="303" name="išlîḋê"/>
            <p:cNvSpPr/>
            <p:nvPr userDrawn="1"/>
          </p:nvSpPr>
          <p:spPr bwMode="auto">
            <a:xfrm>
              <a:off x="9250267" y="1878251"/>
              <a:ext cx="120350" cy="61718"/>
            </a:xfrm>
            <a:custGeom>
              <a:avLst/>
              <a:gdLst>
                <a:gd name="T0" fmla="*/ 30 w 33"/>
                <a:gd name="T1" fmla="*/ 9 h 17"/>
                <a:gd name="T2" fmla="*/ 12 w 33"/>
                <a:gd name="T3" fmla="*/ 0 h 17"/>
                <a:gd name="T4" fmla="*/ 2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20" y="0"/>
                    <a:pt x="12" y="0"/>
                  </a:cubicBezTo>
                  <a:cubicBezTo>
                    <a:pt x="4" y="0"/>
                    <a:pt x="0" y="4"/>
                    <a:pt x="2" y="9"/>
                  </a:cubicBezTo>
                  <a:cubicBezTo>
                    <a:pt x="5" y="13"/>
                    <a:pt x="13" y="17"/>
                    <a:pt x="21" y="17"/>
                  </a:cubicBezTo>
                  <a:cubicBezTo>
                    <a:pt x="29" y="17"/>
                    <a:pt x="33" y="13"/>
                    <a:pt x="30" y="9"/>
                  </a:cubicBezTo>
                  <a:close/>
                </a:path>
              </a:pathLst>
            </a:custGeom>
            <a:grpFill/>
            <a:ln>
              <a:noFill/>
            </a:ln>
          </p:spPr>
          <p:txBody>
            <a:bodyPr anchor="ctr"/>
            <a:lstStyle/>
            <a:p>
              <a:pPr algn="ctr"/>
              <a:endParaRPr b="1">
                <a:solidFill>
                  <a:schemeClr val="accent1">
                    <a:lumMod val="50000"/>
                  </a:schemeClr>
                </a:solidFill>
              </a:endParaRPr>
            </a:p>
          </p:txBody>
        </p:sp>
        <p:sp>
          <p:nvSpPr>
            <p:cNvPr id="304" name="i$1ïďê"/>
            <p:cNvSpPr/>
            <p:nvPr userDrawn="1"/>
          </p:nvSpPr>
          <p:spPr bwMode="auto">
            <a:xfrm>
              <a:off x="9375246" y="1878251"/>
              <a:ext cx="120350" cy="61718"/>
            </a:xfrm>
            <a:custGeom>
              <a:avLst/>
              <a:gdLst>
                <a:gd name="T0" fmla="*/ 30 w 33"/>
                <a:gd name="T1" fmla="*/ 9 h 17"/>
                <a:gd name="T2" fmla="*/ 12 w 33"/>
                <a:gd name="T3" fmla="*/ 0 h 17"/>
                <a:gd name="T4" fmla="*/ 3 w 33"/>
                <a:gd name="T5" fmla="*/ 9 h 17"/>
                <a:gd name="T6" fmla="*/ 2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28" y="4"/>
                    <a:pt x="19" y="0"/>
                    <a:pt x="12" y="0"/>
                  </a:cubicBezTo>
                  <a:cubicBezTo>
                    <a:pt x="4" y="0"/>
                    <a:pt x="0" y="4"/>
                    <a:pt x="3" y="9"/>
                  </a:cubicBezTo>
                  <a:cubicBezTo>
                    <a:pt x="5" y="13"/>
                    <a:pt x="14" y="17"/>
                    <a:pt x="21" y="17"/>
                  </a:cubicBezTo>
                  <a:cubicBezTo>
                    <a:pt x="29" y="17"/>
                    <a:pt x="33" y="13"/>
                    <a:pt x="30" y="9"/>
                  </a:cubicBezTo>
                  <a:close/>
                </a:path>
              </a:pathLst>
            </a:custGeom>
            <a:grpFill/>
            <a:ln>
              <a:noFill/>
            </a:ln>
          </p:spPr>
          <p:txBody>
            <a:bodyPr anchor="ctr"/>
            <a:lstStyle/>
            <a:p>
              <a:pPr algn="ctr"/>
              <a:endParaRPr b="1">
                <a:solidFill>
                  <a:schemeClr val="accent1">
                    <a:lumMod val="50000"/>
                  </a:schemeClr>
                </a:solidFill>
              </a:endParaRPr>
            </a:p>
          </p:txBody>
        </p:sp>
        <p:sp>
          <p:nvSpPr>
            <p:cNvPr id="305" name="ïŝľîḋe"/>
            <p:cNvSpPr/>
            <p:nvPr userDrawn="1"/>
          </p:nvSpPr>
          <p:spPr bwMode="auto">
            <a:xfrm>
              <a:off x="9498681" y="1878251"/>
              <a:ext cx="120350" cy="61718"/>
            </a:xfrm>
            <a:custGeom>
              <a:avLst/>
              <a:gdLst>
                <a:gd name="T0" fmla="*/ 31 w 33"/>
                <a:gd name="T1" fmla="*/ 9 h 17"/>
                <a:gd name="T2" fmla="*/ 12 w 33"/>
                <a:gd name="T3" fmla="*/ 0 h 17"/>
                <a:gd name="T4" fmla="*/ 3 w 33"/>
                <a:gd name="T5" fmla="*/ 9 h 17"/>
                <a:gd name="T6" fmla="*/ 2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19" y="0"/>
                    <a:pt x="12" y="0"/>
                  </a:cubicBezTo>
                  <a:cubicBezTo>
                    <a:pt x="4" y="0"/>
                    <a:pt x="0" y="4"/>
                    <a:pt x="3" y="9"/>
                  </a:cubicBezTo>
                  <a:cubicBezTo>
                    <a:pt x="5" y="13"/>
                    <a:pt x="14" y="17"/>
                    <a:pt x="22" y="17"/>
                  </a:cubicBezTo>
                  <a:cubicBezTo>
                    <a:pt x="29" y="17"/>
                    <a:pt x="33" y="13"/>
                    <a:pt x="31" y="9"/>
                  </a:cubicBezTo>
                  <a:close/>
                </a:path>
              </a:pathLst>
            </a:custGeom>
            <a:grpFill/>
            <a:ln>
              <a:noFill/>
            </a:ln>
          </p:spPr>
          <p:txBody>
            <a:bodyPr anchor="ctr"/>
            <a:lstStyle/>
            <a:p>
              <a:pPr algn="ctr"/>
              <a:endParaRPr b="1">
                <a:solidFill>
                  <a:schemeClr val="accent1">
                    <a:lumMod val="50000"/>
                  </a:schemeClr>
                </a:solidFill>
              </a:endParaRPr>
            </a:p>
          </p:txBody>
        </p:sp>
        <p:sp>
          <p:nvSpPr>
            <p:cNvPr id="306" name="í$1îḍé"/>
            <p:cNvSpPr/>
            <p:nvPr userDrawn="1"/>
          </p:nvSpPr>
          <p:spPr bwMode="auto">
            <a:xfrm>
              <a:off x="9623660" y="1878251"/>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b="1">
                <a:solidFill>
                  <a:schemeClr val="accent1">
                    <a:lumMod val="50000"/>
                  </a:schemeClr>
                </a:solidFill>
              </a:endParaRPr>
            </a:p>
          </p:txBody>
        </p:sp>
        <p:sp>
          <p:nvSpPr>
            <p:cNvPr id="307" name="iṣḷiḍê"/>
            <p:cNvSpPr/>
            <p:nvPr userDrawn="1"/>
          </p:nvSpPr>
          <p:spPr bwMode="auto">
            <a:xfrm>
              <a:off x="9747095" y="1878251"/>
              <a:ext cx="123436" cy="61718"/>
            </a:xfrm>
            <a:custGeom>
              <a:avLst/>
              <a:gdLst>
                <a:gd name="T0" fmla="*/ 31 w 34"/>
                <a:gd name="T1" fmla="*/ 9 h 17"/>
                <a:gd name="T2" fmla="*/ 12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4" y="17"/>
                    <a:pt x="22" y="17"/>
                  </a:cubicBezTo>
                  <a:cubicBezTo>
                    <a:pt x="30" y="17"/>
                    <a:pt x="34" y="13"/>
                    <a:pt x="31" y="9"/>
                  </a:cubicBezTo>
                  <a:close/>
                </a:path>
              </a:pathLst>
            </a:custGeom>
            <a:grpFill/>
            <a:ln>
              <a:noFill/>
            </a:ln>
          </p:spPr>
          <p:txBody>
            <a:bodyPr anchor="ctr"/>
            <a:lstStyle/>
            <a:p>
              <a:pPr algn="ctr"/>
              <a:endParaRPr b="1">
                <a:solidFill>
                  <a:schemeClr val="accent1">
                    <a:lumMod val="50000"/>
                  </a:schemeClr>
                </a:solidFill>
              </a:endParaRPr>
            </a:p>
          </p:txBody>
        </p:sp>
        <p:sp>
          <p:nvSpPr>
            <p:cNvPr id="308" name="îSḻídê"/>
            <p:cNvSpPr/>
            <p:nvPr userDrawn="1"/>
          </p:nvSpPr>
          <p:spPr bwMode="auto">
            <a:xfrm>
              <a:off x="9870531" y="1878251"/>
              <a:ext cx="124979"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0" y="17"/>
                    <a:pt x="34" y="13"/>
                    <a:pt x="31" y="9"/>
                  </a:cubicBezTo>
                  <a:close/>
                </a:path>
              </a:pathLst>
            </a:custGeom>
            <a:grpFill/>
            <a:ln>
              <a:noFill/>
            </a:ln>
          </p:spPr>
          <p:txBody>
            <a:bodyPr anchor="ctr"/>
            <a:lstStyle/>
            <a:p>
              <a:pPr algn="ctr"/>
              <a:endParaRPr b="1">
                <a:solidFill>
                  <a:schemeClr val="accent1">
                    <a:lumMod val="50000"/>
                  </a:schemeClr>
                </a:solidFill>
              </a:endParaRPr>
            </a:p>
          </p:txBody>
        </p:sp>
        <p:sp>
          <p:nvSpPr>
            <p:cNvPr id="309" name="ïśļïdé"/>
            <p:cNvSpPr/>
            <p:nvPr userDrawn="1"/>
          </p:nvSpPr>
          <p:spPr bwMode="auto">
            <a:xfrm>
              <a:off x="9995510" y="1878251"/>
              <a:ext cx="123436" cy="61718"/>
            </a:xfrm>
            <a:custGeom>
              <a:avLst/>
              <a:gdLst>
                <a:gd name="T0" fmla="*/ 31 w 34"/>
                <a:gd name="T1" fmla="*/ 9 h 17"/>
                <a:gd name="T2" fmla="*/ 12 w 34"/>
                <a:gd name="T3" fmla="*/ 0 h 17"/>
                <a:gd name="T4" fmla="*/ 3 w 34"/>
                <a:gd name="T5" fmla="*/ 9 h 17"/>
                <a:gd name="T6" fmla="*/ 23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8" y="4"/>
                    <a:pt x="19" y="0"/>
                    <a:pt x="12" y="0"/>
                  </a:cubicBezTo>
                  <a:cubicBezTo>
                    <a:pt x="4" y="0"/>
                    <a:pt x="0" y="4"/>
                    <a:pt x="3" y="9"/>
                  </a:cubicBezTo>
                  <a:cubicBezTo>
                    <a:pt x="6" y="13"/>
                    <a:pt x="15" y="17"/>
                    <a:pt x="23" y="17"/>
                  </a:cubicBezTo>
                  <a:cubicBezTo>
                    <a:pt x="31" y="17"/>
                    <a:pt x="34" y="13"/>
                    <a:pt x="31" y="9"/>
                  </a:cubicBezTo>
                  <a:close/>
                </a:path>
              </a:pathLst>
            </a:custGeom>
            <a:grpFill/>
            <a:ln>
              <a:noFill/>
            </a:ln>
          </p:spPr>
          <p:txBody>
            <a:bodyPr anchor="ctr"/>
            <a:lstStyle/>
            <a:p>
              <a:pPr algn="ctr"/>
              <a:endParaRPr b="1">
                <a:solidFill>
                  <a:schemeClr val="accent1">
                    <a:lumMod val="50000"/>
                  </a:schemeClr>
                </a:solidFill>
              </a:endParaRPr>
            </a:p>
          </p:txBody>
        </p:sp>
        <p:sp>
          <p:nvSpPr>
            <p:cNvPr id="310" name="iṧḷïde"/>
            <p:cNvSpPr/>
            <p:nvPr userDrawn="1"/>
          </p:nvSpPr>
          <p:spPr bwMode="auto">
            <a:xfrm>
              <a:off x="10118946" y="1878251"/>
              <a:ext cx="128065" cy="61718"/>
            </a:xfrm>
            <a:custGeom>
              <a:avLst/>
              <a:gdLst>
                <a:gd name="T0" fmla="*/ 31 w 35"/>
                <a:gd name="T1" fmla="*/ 9 h 17"/>
                <a:gd name="T2" fmla="*/ 12 w 35"/>
                <a:gd name="T3" fmla="*/ 0 h 17"/>
                <a:gd name="T4" fmla="*/ 4 w 35"/>
                <a:gd name="T5" fmla="*/ 9 h 17"/>
                <a:gd name="T6" fmla="*/ 23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28" y="4"/>
                    <a:pt x="19" y="0"/>
                    <a:pt x="12" y="0"/>
                  </a:cubicBezTo>
                  <a:cubicBezTo>
                    <a:pt x="4" y="0"/>
                    <a:pt x="0" y="4"/>
                    <a:pt x="4" y="9"/>
                  </a:cubicBezTo>
                  <a:cubicBezTo>
                    <a:pt x="7" y="13"/>
                    <a:pt x="15" y="17"/>
                    <a:pt x="23" y="17"/>
                  </a:cubicBezTo>
                  <a:cubicBezTo>
                    <a:pt x="31" y="17"/>
                    <a:pt x="35" y="13"/>
                    <a:pt x="31" y="9"/>
                  </a:cubicBezTo>
                  <a:close/>
                </a:path>
              </a:pathLst>
            </a:custGeom>
            <a:grpFill/>
            <a:ln>
              <a:noFill/>
            </a:ln>
          </p:spPr>
          <p:txBody>
            <a:bodyPr anchor="ctr"/>
            <a:lstStyle/>
            <a:p>
              <a:pPr algn="ctr"/>
              <a:endParaRPr b="1">
                <a:solidFill>
                  <a:schemeClr val="accent1">
                    <a:lumMod val="50000"/>
                  </a:schemeClr>
                </a:solidFill>
              </a:endParaRPr>
            </a:p>
          </p:txBody>
        </p:sp>
        <p:sp>
          <p:nvSpPr>
            <p:cNvPr id="311" name="íṧļíḍê"/>
            <p:cNvSpPr/>
            <p:nvPr userDrawn="1"/>
          </p:nvSpPr>
          <p:spPr bwMode="auto">
            <a:xfrm>
              <a:off x="6648859" y="1953855"/>
              <a:ext cx="109550" cy="63261"/>
            </a:xfrm>
            <a:custGeom>
              <a:avLst/>
              <a:gdLst>
                <a:gd name="T0" fmla="*/ 29 w 30"/>
                <a:gd name="T1" fmla="*/ 8 h 17"/>
                <a:gd name="T2" fmla="*/ 14 w 30"/>
                <a:gd name="T3" fmla="*/ 0 h 17"/>
                <a:gd name="T4" fmla="*/ 1 w 30"/>
                <a:gd name="T5" fmla="*/ 8 h 17"/>
                <a:gd name="T6" fmla="*/ 16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2" y="0"/>
                    <a:pt x="14" y="0"/>
                  </a:cubicBezTo>
                  <a:cubicBezTo>
                    <a:pt x="6" y="0"/>
                    <a:pt x="0" y="4"/>
                    <a:pt x="1" y="8"/>
                  </a:cubicBezTo>
                  <a:cubicBezTo>
                    <a:pt x="1" y="13"/>
                    <a:pt x="8" y="17"/>
                    <a:pt x="16" y="17"/>
                  </a:cubicBezTo>
                  <a:cubicBezTo>
                    <a:pt x="24" y="17"/>
                    <a:pt x="30" y="13"/>
                    <a:pt x="29" y="8"/>
                  </a:cubicBezTo>
                  <a:close/>
                </a:path>
              </a:pathLst>
            </a:custGeom>
            <a:grpFill/>
            <a:ln>
              <a:noFill/>
            </a:ln>
          </p:spPr>
          <p:txBody>
            <a:bodyPr anchor="ctr"/>
            <a:lstStyle/>
            <a:p>
              <a:pPr algn="ctr"/>
              <a:endParaRPr b="1">
                <a:solidFill>
                  <a:schemeClr val="accent1">
                    <a:lumMod val="50000"/>
                  </a:schemeClr>
                </a:solidFill>
              </a:endParaRPr>
            </a:p>
          </p:txBody>
        </p:sp>
        <p:sp>
          <p:nvSpPr>
            <p:cNvPr id="312" name="iṣļîḓé"/>
            <p:cNvSpPr/>
            <p:nvPr userDrawn="1"/>
          </p:nvSpPr>
          <p:spPr bwMode="auto">
            <a:xfrm>
              <a:off x="6776924" y="1953855"/>
              <a:ext cx="106464" cy="63261"/>
            </a:xfrm>
            <a:custGeom>
              <a:avLst/>
              <a:gdLst>
                <a:gd name="T0" fmla="*/ 29 w 29"/>
                <a:gd name="T1" fmla="*/ 8 h 17"/>
                <a:gd name="T2" fmla="*/ 13 w 29"/>
                <a:gd name="T3" fmla="*/ 0 h 17"/>
                <a:gd name="T4" fmla="*/ 0 w 29"/>
                <a:gd name="T5" fmla="*/ 8 h 17"/>
                <a:gd name="T6" fmla="*/ 16 w 29"/>
                <a:gd name="T7" fmla="*/ 17 h 17"/>
                <a:gd name="T8" fmla="*/ 29 w 29"/>
                <a:gd name="T9" fmla="*/ 8 h 17"/>
              </a:gdLst>
              <a:ahLst/>
              <a:cxnLst>
                <a:cxn ang="0">
                  <a:pos x="T0" y="T1"/>
                </a:cxn>
                <a:cxn ang="0">
                  <a:pos x="T2" y="T3"/>
                </a:cxn>
                <a:cxn ang="0">
                  <a:pos x="T4" y="T5"/>
                </a:cxn>
                <a:cxn ang="0">
                  <a:pos x="T6" y="T7"/>
                </a:cxn>
                <a:cxn ang="0">
                  <a:pos x="T8" y="T9"/>
                </a:cxn>
              </a:cxnLst>
              <a:rect l="0" t="0" r="r" b="b"/>
              <a:pathLst>
                <a:path w="29" h="17">
                  <a:moveTo>
                    <a:pt x="29" y="8"/>
                  </a:moveTo>
                  <a:cubicBezTo>
                    <a:pt x="28" y="4"/>
                    <a:pt x="21" y="0"/>
                    <a:pt x="13" y="0"/>
                  </a:cubicBezTo>
                  <a:cubicBezTo>
                    <a:pt x="5" y="0"/>
                    <a:pt x="0" y="4"/>
                    <a:pt x="0" y="8"/>
                  </a:cubicBezTo>
                  <a:cubicBezTo>
                    <a:pt x="1" y="13"/>
                    <a:pt x="8" y="17"/>
                    <a:pt x="16" y="17"/>
                  </a:cubicBezTo>
                  <a:cubicBezTo>
                    <a:pt x="24" y="17"/>
                    <a:pt x="29" y="13"/>
                    <a:pt x="29" y="8"/>
                  </a:cubicBezTo>
                  <a:close/>
                </a:path>
              </a:pathLst>
            </a:custGeom>
            <a:grpFill/>
            <a:ln>
              <a:noFill/>
            </a:ln>
          </p:spPr>
          <p:txBody>
            <a:bodyPr anchor="ctr"/>
            <a:lstStyle/>
            <a:p>
              <a:pPr algn="ctr"/>
              <a:endParaRPr b="1">
                <a:solidFill>
                  <a:schemeClr val="accent1">
                    <a:lumMod val="50000"/>
                  </a:schemeClr>
                </a:solidFill>
              </a:endParaRPr>
            </a:p>
          </p:txBody>
        </p:sp>
        <p:sp>
          <p:nvSpPr>
            <p:cNvPr id="313" name="íşḻidê"/>
            <p:cNvSpPr/>
            <p:nvPr userDrawn="1"/>
          </p:nvSpPr>
          <p:spPr bwMode="auto">
            <a:xfrm>
              <a:off x="6900360" y="1953855"/>
              <a:ext cx="109550" cy="63261"/>
            </a:xfrm>
            <a:custGeom>
              <a:avLst/>
              <a:gdLst>
                <a:gd name="T0" fmla="*/ 29 w 30"/>
                <a:gd name="T1" fmla="*/ 8 h 17"/>
                <a:gd name="T2" fmla="*/ 14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4" y="0"/>
                  </a:cubicBezTo>
                  <a:cubicBezTo>
                    <a:pt x="6" y="0"/>
                    <a:pt x="0" y="4"/>
                    <a:pt x="1" y="8"/>
                  </a:cubicBezTo>
                  <a:cubicBezTo>
                    <a:pt x="2" y="13"/>
                    <a:pt x="9" y="17"/>
                    <a:pt x="17" y="17"/>
                  </a:cubicBezTo>
                  <a:cubicBezTo>
                    <a:pt x="24" y="17"/>
                    <a:pt x="30" y="13"/>
                    <a:pt x="29" y="8"/>
                  </a:cubicBezTo>
                  <a:close/>
                </a:path>
              </a:pathLst>
            </a:custGeom>
            <a:grpFill/>
            <a:ln>
              <a:noFill/>
            </a:ln>
          </p:spPr>
          <p:txBody>
            <a:bodyPr anchor="ctr"/>
            <a:lstStyle/>
            <a:p>
              <a:pPr algn="ctr"/>
              <a:endParaRPr b="1">
                <a:solidFill>
                  <a:schemeClr val="accent1">
                    <a:lumMod val="50000"/>
                  </a:schemeClr>
                </a:solidFill>
              </a:endParaRPr>
            </a:p>
          </p:txBody>
        </p:sp>
        <p:sp>
          <p:nvSpPr>
            <p:cNvPr id="314" name="ïṡļíḓê"/>
            <p:cNvSpPr/>
            <p:nvPr userDrawn="1"/>
          </p:nvSpPr>
          <p:spPr bwMode="auto">
            <a:xfrm>
              <a:off x="7028424" y="1953855"/>
              <a:ext cx="109550" cy="63261"/>
            </a:xfrm>
            <a:custGeom>
              <a:avLst/>
              <a:gdLst>
                <a:gd name="T0" fmla="*/ 29 w 30"/>
                <a:gd name="T1" fmla="*/ 8 h 17"/>
                <a:gd name="T2" fmla="*/ 13 w 30"/>
                <a:gd name="T3" fmla="*/ 0 h 17"/>
                <a:gd name="T4" fmla="*/ 0 w 30"/>
                <a:gd name="T5" fmla="*/ 8 h 17"/>
                <a:gd name="T6" fmla="*/ 16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3" y="0"/>
                  </a:cubicBezTo>
                  <a:cubicBezTo>
                    <a:pt x="5" y="0"/>
                    <a:pt x="0" y="4"/>
                    <a:pt x="0" y="8"/>
                  </a:cubicBezTo>
                  <a:cubicBezTo>
                    <a:pt x="1" y="13"/>
                    <a:pt x="8" y="17"/>
                    <a:pt x="16" y="17"/>
                  </a:cubicBezTo>
                  <a:cubicBezTo>
                    <a:pt x="24" y="17"/>
                    <a:pt x="30" y="13"/>
                    <a:pt x="29" y="8"/>
                  </a:cubicBezTo>
                  <a:close/>
                </a:path>
              </a:pathLst>
            </a:custGeom>
            <a:grpFill/>
            <a:ln>
              <a:noFill/>
            </a:ln>
          </p:spPr>
          <p:txBody>
            <a:bodyPr anchor="ctr"/>
            <a:lstStyle/>
            <a:p>
              <a:pPr algn="ctr"/>
              <a:endParaRPr b="1">
                <a:solidFill>
                  <a:schemeClr val="accent1">
                    <a:lumMod val="50000"/>
                  </a:schemeClr>
                </a:solidFill>
              </a:endParaRPr>
            </a:p>
          </p:txBody>
        </p:sp>
        <p:sp>
          <p:nvSpPr>
            <p:cNvPr id="315" name="îṩ1íḍé"/>
            <p:cNvSpPr/>
            <p:nvPr userDrawn="1"/>
          </p:nvSpPr>
          <p:spPr bwMode="auto">
            <a:xfrm>
              <a:off x="7153403" y="1953855"/>
              <a:ext cx="109550" cy="63261"/>
            </a:xfrm>
            <a:custGeom>
              <a:avLst/>
              <a:gdLst>
                <a:gd name="T0" fmla="*/ 29 w 30"/>
                <a:gd name="T1" fmla="*/ 8 h 17"/>
                <a:gd name="T2" fmla="*/ 13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1" y="0"/>
                    <a:pt x="13" y="0"/>
                  </a:cubicBezTo>
                  <a:cubicBezTo>
                    <a:pt x="6" y="0"/>
                    <a:pt x="0" y="4"/>
                    <a:pt x="1" y="8"/>
                  </a:cubicBezTo>
                  <a:cubicBezTo>
                    <a:pt x="2" y="13"/>
                    <a:pt x="9" y="17"/>
                    <a:pt x="17" y="17"/>
                  </a:cubicBezTo>
                  <a:cubicBezTo>
                    <a:pt x="25" y="17"/>
                    <a:pt x="30" y="13"/>
                    <a:pt x="29" y="8"/>
                  </a:cubicBezTo>
                  <a:close/>
                </a:path>
              </a:pathLst>
            </a:custGeom>
            <a:grpFill/>
            <a:ln>
              <a:noFill/>
            </a:ln>
          </p:spPr>
          <p:txBody>
            <a:bodyPr anchor="ctr"/>
            <a:lstStyle/>
            <a:p>
              <a:pPr algn="ctr"/>
              <a:endParaRPr b="1">
                <a:solidFill>
                  <a:schemeClr val="accent1">
                    <a:lumMod val="50000"/>
                  </a:schemeClr>
                </a:solidFill>
              </a:endParaRPr>
            </a:p>
          </p:txBody>
        </p:sp>
        <p:sp>
          <p:nvSpPr>
            <p:cNvPr id="316" name="ï$ľíďé"/>
            <p:cNvSpPr/>
            <p:nvPr userDrawn="1"/>
          </p:nvSpPr>
          <p:spPr bwMode="auto">
            <a:xfrm>
              <a:off x="7279924" y="1953855"/>
              <a:ext cx="109550" cy="63261"/>
            </a:xfrm>
            <a:custGeom>
              <a:avLst/>
              <a:gdLst>
                <a:gd name="T0" fmla="*/ 29 w 30"/>
                <a:gd name="T1" fmla="*/ 8 h 17"/>
                <a:gd name="T2" fmla="*/ 13 w 30"/>
                <a:gd name="T3" fmla="*/ 0 h 17"/>
                <a:gd name="T4" fmla="*/ 1 w 30"/>
                <a:gd name="T5" fmla="*/ 8 h 17"/>
                <a:gd name="T6" fmla="*/ 17 w 30"/>
                <a:gd name="T7" fmla="*/ 17 h 17"/>
                <a:gd name="T8" fmla="*/ 29 w 30"/>
                <a:gd name="T9" fmla="*/ 8 h 17"/>
              </a:gdLst>
              <a:ahLst/>
              <a:cxnLst>
                <a:cxn ang="0">
                  <a:pos x="T0" y="T1"/>
                </a:cxn>
                <a:cxn ang="0">
                  <a:pos x="T2" y="T3"/>
                </a:cxn>
                <a:cxn ang="0">
                  <a:pos x="T4" y="T5"/>
                </a:cxn>
                <a:cxn ang="0">
                  <a:pos x="T6" y="T7"/>
                </a:cxn>
                <a:cxn ang="0">
                  <a:pos x="T8" y="T9"/>
                </a:cxn>
              </a:cxnLst>
              <a:rect l="0" t="0" r="r" b="b"/>
              <a:pathLst>
                <a:path w="30" h="17">
                  <a:moveTo>
                    <a:pt x="29" y="8"/>
                  </a:moveTo>
                  <a:cubicBezTo>
                    <a:pt x="28" y="4"/>
                    <a:pt x="20" y="0"/>
                    <a:pt x="13" y="0"/>
                  </a:cubicBezTo>
                  <a:cubicBezTo>
                    <a:pt x="5" y="0"/>
                    <a:pt x="0" y="4"/>
                    <a:pt x="1" y="8"/>
                  </a:cubicBezTo>
                  <a:cubicBezTo>
                    <a:pt x="2" y="13"/>
                    <a:pt x="9" y="17"/>
                    <a:pt x="17" y="17"/>
                  </a:cubicBezTo>
                  <a:cubicBezTo>
                    <a:pt x="25" y="17"/>
                    <a:pt x="30" y="13"/>
                    <a:pt x="29" y="8"/>
                  </a:cubicBezTo>
                  <a:close/>
                </a:path>
              </a:pathLst>
            </a:custGeom>
            <a:grpFill/>
            <a:ln>
              <a:noFill/>
            </a:ln>
          </p:spPr>
          <p:txBody>
            <a:bodyPr anchor="ctr"/>
            <a:lstStyle/>
            <a:p>
              <a:pPr algn="ctr"/>
              <a:endParaRPr b="1">
                <a:solidFill>
                  <a:schemeClr val="accent1">
                    <a:lumMod val="50000"/>
                  </a:schemeClr>
                </a:solidFill>
              </a:endParaRPr>
            </a:p>
          </p:txBody>
        </p:sp>
        <p:sp>
          <p:nvSpPr>
            <p:cNvPr id="317" name="íśļiḍé"/>
            <p:cNvSpPr/>
            <p:nvPr userDrawn="1"/>
          </p:nvSpPr>
          <p:spPr bwMode="auto">
            <a:xfrm>
              <a:off x="7404903" y="1953855"/>
              <a:ext cx="112636" cy="63261"/>
            </a:xfrm>
            <a:custGeom>
              <a:avLst/>
              <a:gdLst>
                <a:gd name="T0" fmla="*/ 29 w 31"/>
                <a:gd name="T1" fmla="*/ 8 h 17"/>
                <a:gd name="T2" fmla="*/ 13 w 31"/>
                <a:gd name="T3" fmla="*/ 0 h 17"/>
                <a:gd name="T4" fmla="*/ 1 w 31"/>
                <a:gd name="T5" fmla="*/ 8 h 17"/>
                <a:gd name="T6" fmla="*/ 17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28" y="4"/>
                    <a:pt x="21" y="0"/>
                    <a:pt x="13" y="0"/>
                  </a:cubicBezTo>
                  <a:cubicBezTo>
                    <a:pt x="5" y="0"/>
                    <a:pt x="0" y="4"/>
                    <a:pt x="1" y="8"/>
                  </a:cubicBezTo>
                  <a:cubicBezTo>
                    <a:pt x="2" y="13"/>
                    <a:pt x="10" y="17"/>
                    <a:pt x="17" y="17"/>
                  </a:cubicBezTo>
                  <a:cubicBezTo>
                    <a:pt x="25" y="17"/>
                    <a:pt x="31" y="13"/>
                    <a:pt x="29" y="8"/>
                  </a:cubicBezTo>
                  <a:close/>
                </a:path>
              </a:pathLst>
            </a:custGeom>
            <a:grpFill/>
            <a:ln>
              <a:noFill/>
            </a:ln>
          </p:spPr>
          <p:txBody>
            <a:bodyPr anchor="ctr"/>
            <a:lstStyle/>
            <a:p>
              <a:pPr algn="ctr"/>
              <a:endParaRPr b="1">
                <a:solidFill>
                  <a:schemeClr val="accent1">
                    <a:lumMod val="50000"/>
                  </a:schemeClr>
                </a:solidFill>
              </a:endParaRPr>
            </a:p>
          </p:txBody>
        </p:sp>
        <p:sp>
          <p:nvSpPr>
            <p:cNvPr id="318" name="íṡļiḑe"/>
            <p:cNvSpPr/>
            <p:nvPr userDrawn="1"/>
          </p:nvSpPr>
          <p:spPr bwMode="auto">
            <a:xfrm>
              <a:off x="7528338" y="1953855"/>
              <a:ext cx="114178" cy="63261"/>
            </a:xfrm>
            <a:custGeom>
              <a:avLst/>
              <a:gdLst>
                <a:gd name="T0" fmla="*/ 30 w 31"/>
                <a:gd name="T1" fmla="*/ 8 h 17"/>
                <a:gd name="T2" fmla="*/ 14 w 31"/>
                <a:gd name="T3" fmla="*/ 0 h 17"/>
                <a:gd name="T4" fmla="*/ 2 w 31"/>
                <a:gd name="T5" fmla="*/ 8 h 17"/>
                <a:gd name="T6" fmla="*/ 18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29" y="4"/>
                    <a:pt x="21" y="0"/>
                    <a:pt x="14" y="0"/>
                  </a:cubicBezTo>
                  <a:cubicBezTo>
                    <a:pt x="6" y="0"/>
                    <a:pt x="0" y="4"/>
                    <a:pt x="2" y="8"/>
                  </a:cubicBezTo>
                  <a:cubicBezTo>
                    <a:pt x="3" y="13"/>
                    <a:pt x="10" y="17"/>
                    <a:pt x="18" y="17"/>
                  </a:cubicBezTo>
                  <a:cubicBezTo>
                    <a:pt x="26" y="17"/>
                    <a:pt x="31" y="13"/>
                    <a:pt x="30" y="8"/>
                  </a:cubicBezTo>
                  <a:close/>
                </a:path>
              </a:pathLst>
            </a:custGeom>
            <a:grpFill/>
            <a:ln>
              <a:noFill/>
            </a:ln>
          </p:spPr>
          <p:txBody>
            <a:bodyPr anchor="ctr"/>
            <a:lstStyle/>
            <a:p>
              <a:pPr algn="ctr"/>
              <a:endParaRPr b="1">
                <a:solidFill>
                  <a:schemeClr val="accent1">
                    <a:lumMod val="50000"/>
                  </a:schemeClr>
                </a:solidFill>
              </a:endParaRPr>
            </a:p>
          </p:txBody>
        </p:sp>
        <p:sp>
          <p:nvSpPr>
            <p:cNvPr id="319" name="ïşļïdé"/>
            <p:cNvSpPr/>
            <p:nvPr userDrawn="1"/>
          </p:nvSpPr>
          <p:spPr bwMode="auto">
            <a:xfrm>
              <a:off x="7656403" y="1953855"/>
              <a:ext cx="112636" cy="63261"/>
            </a:xfrm>
            <a:custGeom>
              <a:avLst/>
              <a:gdLst>
                <a:gd name="T0" fmla="*/ 29 w 31"/>
                <a:gd name="T1" fmla="*/ 8 h 17"/>
                <a:gd name="T2" fmla="*/ 13 w 31"/>
                <a:gd name="T3" fmla="*/ 0 h 17"/>
                <a:gd name="T4" fmla="*/ 1 w 31"/>
                <a:gd name="T5" fmla="*/ 8 h 17"/>
                <a:gd name="T6" fmla="*/ 18 w 31"/>
                <a:gd name="T7" fmla="*/ 17 h 17"/>
                <a:gd name="T8" fmla="*/ 29 w 31"/>
                <a:gd name="T9" fmla="*/ 8 h 17"/>
              </a:gdLst>
              <a:ahLst/>
              <a:cxnLst>
                <a:cxn ang="0">
                  <a:pos x="T0" y="T1"/>
                </a:cxn>
                <a:cxn ang="0">
                  <a:pos x="T2" y="T3"/>
                </a:cxn>
                <a:cxn ang="0">
                  <a:pos x="T4" y="T5"/>
                </a:cxn>
                <a:cxn ang="0">
                  <a:pos x="T6" y="T7"/>
                </a:cxn>
                <a:cxn ang="0">
                  <a:pos x="T8" y="T9"/>
                </a:cxn>
              </a:cxnLst>
              <a:rect l="0" t="0" r="r" b="b"/>
              <a:pathLst>
                <a:path w="31" h="17">
                  <a:moveTo>
                    <a:pt x="29" y="8"/>
                  </a:moveTo>
                  <a:cubicBezTo>
                    <a:pt x="28" y="4"/>
                    <a:pt x="21" y="0"/>
                    <a:pt x="13" y="0"/>
                  </a:cubicBezTo>
                  <a:cubicBezTo>
                    <a:pt x="5" y="0"/>
                    <a:pt x="0" y="4"/>
                    <a:pt x="1" y="8"/>
                  </a:cubicBezTo>
                  <a:cubicBezTo>
                    <a:pt x="3" y="13"/>
                    <a:pt x="10" y="17"/>
                    <a:pt x="18" y="17"/>
                  </a:cubicBezTo>
                  <a:cubicBezTo>
                    <a:pt x="26" y="17"/>
                    <a:pt x="31" y="13"/>
                    <a:pt x="29" y="8"/>
                  </a:cubicBezTo>
                  <a:close/>
                </a:path>
              </a:pathLst>
            </a:custGeom>
            <a:grpFill/>
            <a:ln>
              <a:noFill/>
            </a:ln>
          </p:spPr>
          <p:txBody>
            <a:bodyPr anchor="ctr"/>
            <a:lstStyle/>
            <a:p>
              <a:pPr algn="ctr"/>
              <a:endParaRPr b="1">
                <a:solidFill>
                  <a:schemeClr val="accent1">
                    <a:lumMod val="50000"/>
                  </a:schemeClr>
                </a:solidFill>
              </a:endParaRPr>
            </a:p>
          </p:txBody>
        </p:sp>
        <p:sp>
          <p:nvSpPr>
            <p:cNvPr id="320" name="îš1îďê"/>
            <p:cNvSpPr/>
            <p:nvPr userDrawn="1"/>
          </p:nvSpPr>
          <p:spPr bwMode="auto">
            <a:xfrm>
              <a:off x="7779839" y="1953855"/>
              <a:ext cx="117264" cy="63261"/>
            </a:xfrm>
            <a:custGeom>
              <a:avLst/>
              <a:gdLst>
                <a:gd name="T0" fmla="*/ 30 w 32"/>
                <a:gd name="T1" fmla="*/ 8 h 17"/>
                <a:gd name="T2" fmla="*/ 13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9" y="4"/>
                    <a:pt x="21" y="0"/>
                    <a:pt x="13" y="0"/>
                  </a:cubicBezTo>
                  <a:cubicBezTo>
                    <a:pt x="6" y="0"/>
                    <a:pt x="0" y="4"/>
                    <a:pt x="2" y="8"/>
                  </a:cubicBezTo>
                  <a:cubicBezTo>
                    <a:pt x="3" y="13"/>
                    <a:pt x="11" y="17"/>
                    <a:pt x="19" y="17"/>
                  </a:cubicBezTo>
                  <a:cubicBezTo>
                    <a:pt x="26" y="17"/>
                    <a:pt x="32" y="13"/>
                    <a:pt x="30" y="8"/>
                  </a:cubicBezTo>
                  <a:close/>
                </a:path>
              </a:pathLst>
            </a:custGeom>
            <a:grpFill/>
            <a:ln>
              <a:noFill/>
            </a:ln>
          </p:spPr>
          <p:txBody>
            <a:bodyPr anchor="ctr"/>
            <a:lstStyle/>
            <a:p>
              <a:pPr algn="ctr"/>
              <a:endParaRPr b="1">
                <a:solidFill>
                  <a:schemeClr val="accent1">
                    <a:lumMod val="50000"/>
                  </a:schemeClr>
                </a:solidFill>
              </a:endParaRPr>
            </a:p>
          </p:txBody>
        </p:sp>
        <p:sp>
          <p:nvSpPr>
            <p:cNvPr id="321" name="ïṧ1ïḓè"/>
            <p:cNvSpPr/>
            <p:nvPr userDrawn="1"/>
          </p:nvSpPr>
          <p:spPr bwMode="auto">
            <a:xfrm>
              <a:off x="7907903" y="1953855"/>
              <a:ext cx="112636" cy="63261"/>
            </a:xfrm>
            <a:custGeom>
              <a:avLst/>
              <a:gdLst>
                <a:gd name="T0" fmla="*/ 30 w 31"/>
                <a:gd name="T1" fmla="*/ 8 h 17"/>
                <a:gd name="T2" fmla="*/ 13 w 31"/>
                <a:gd name="T3" fmla="*/ 0 h 17"/>
                <a:gd name="T4" fmla="*/ 1 w 31"/>
                <a:gd name="T5" fmla="*/ 8 h 17"/>
                <a:gd name="T6" fmla="*/ 18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28" y="4"/>
                    <a:pt x="20" y="0"/>
                    <a:pt x="13" y="0"/>
                  </a:cubicBezTo>
                  <a:cubicBezTo>
                    <a:pt x="5" y="0"/>
                    <a:pt x="0" y="4"/>
                    <a:pt x="1" y="8"/>
                  </a:cubicBezTo>
                  <a:cubicBezTo>
                    <a:pt x="3" y="13"/>
                    <a:pt x="11" y="17"/>
                    <a:pt x="18" y="17"/>
                  </a:cubicBezTo>
                  <a:cubicBezTo>
                    <a:pt x="26" y="17"/>
                    <a:pt x="31" y="13"/>
                    <a:pt x="30" y="8"/>
                  </a:cubicBezTo>
                  <a:close/>
                </a:path>
              </a:pathLst>
            </a:custGeom>
            <a:grpFill/>
            <a:ln>
              <a:noFill/>
            </a:ln>
          </p:spPr>
          <p:txBody>
            <a:bodyPr anchor="ctr"/>
            <a:lstStyle/>
            <a:p>
              <a:pPr algn="ctr"/>
              <a:endParaRPr b="1">
                <a:solidFill>
                  <a:schemeClr val="accent1">
                    <a:lumMod val="50000"/>
                  </a:schemeClr>
                </a:solidFill>
              </a:endParaRPr>
            </a:p>
          </p:txBody>
        </p:sp>
        <p:sp>
          <p:nvSpPr>
            <p:cNvPr id="322" name="iṧ1íďê"/>
            <p:cNvSpPr/>
            <p:nvPr userDrawn="1"/>
          </p:nvSpPr>
          <p:spPr bwMode="auto">
            <a:xfrm>
              <a:off x="8032882" y="1953855"/>
              <a:ext cx="115721" cy="63261"/>
            </a:xfrm>
            <a:custGeom>
              <a:avLst/>
              <a:gdLst>
                <a:gd name="T0" fmla="*/ 30 w 32"/>
                <a:gd name="T1" fmla="*/ 8 h 17"/>
                <a:gd name="T2" fmla="*/ 13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1" y="0"/>
                    <a:pt x="13" y="0"/>
                  </a:cubicBezTo>
                  <a:cubicBezTo>
                    <a:pt x="5" y="0"/>
                    <a:pt x="0" y="4"/>
                    <a:pt x="2" y="8"/>
                  </a:cubicBezTo>
                  <a:cubicBezTo>
                    <a:pt x="4" y="13"/>
                    <a:pt x="11" y="17"/>
                    <a:pt x="19" y="17"/>
                  </a:cubicBezTo>
                  <a:cubicBezTo>
                    <a:pt x="27" y="17"/>
                    <a:pt x="32" y="13"/>
                    <a:pt x="30" y="8"/>
                  </a:cubicBezTo>
                  <a:close/>
                </a:path>
              </a:pathLst>
            </a:custGeom>
            <a:grpFill/>
            <a:ln>
              <a:noFill/>
            </a:ln>
          </p:spPr>
          <p:txBody>
            <a:bodyPr anchor="ctr"/>
            <a:lstStyle/>
            <a:p>
              <a:pPr algn="ctr"/>
              <a:endParaRPr b="1">
                <a:solidFill>
                  <a:schemeClr val="accent1">
                    <a:lumMod val="50000"/>
                  </a:schemeClr>
                </a:solidFill>
              </a:endParaRPr>
            </a:p>
          </p:txBody>
        </p:sp>
        <p:sp>
          <p:nvSpPr>
            <p:cNvPr id="323" name="íŝ1idè"/>
            <p:cNvSpPr/>
            <p:nvPr userDrawn="1"/>
          </p:nvSpPr>
          <p:spPr bwMode="auto">
            <a:xfrm>
              <a:off x="8159404" y="1953855"/>
              <a:ext cx="117264" cy="63261"/>
            </a:xfrm>
            <a:custGeom>
              <a:avLst/>
              <a:gdLst>
                <a:gd name="T0" fmla="*/ 30 w 32"/>
                <a:gd name="T1" fmla="*/ 8 h 17"/>
                <a:gd name="T2" fmla="*/ 12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5" y="0"/>
                    <a:pt x="0" y="4"/>
                    <a:pt x="2" y="8"/>
                  </a:cubicBezTo>
                  <a:cubicBezTo>
                    <a:pt x="3" y="13"/>
                    <a:pt x="11" y="17"/>
                    <a:pt x="19" y="17"/>
                  </a:cubicBezTo>
                  <a:cubicBezTo>
                    <a:pt x="27" y="17"/>
                    <a:pt x="32" y="13"/>
                    <a:pt x="30" y="8"/>
                  </a:cubicBezTo>
                  <a:close/>
                </a:path>
              </a:pathLst>
            </a:custGeom>
            <a:grpFill/>
            <a:ln>
              <a:noFill/>
            </a:ln>
          </p:spPr>
          <p:txBody>
            <a:bodyPr anchor="ctr"/>
            <a:lstStyle/>
            <a:p>
              <a:pPr algn="ctr"/>
              <a:endParaRPr b="1">
                <a:solidFill>
                  <a:schemeClr val="accent1">
                    <a:lumMod val="50000"/>
                  </a:schemeClr>
                </a:solidFill>
              </a:endParaRPr>
            </a:p>
          </p:txBody>
        </p:sp>
        <p:sp>
          <p:nvSpPr>
            <p:cNvPr id="324" name="íṥḻiḍè"/>
            <p:cNvSpPr/>
            <p:nvPr userDrawn="1"/>
          </p:nvSpPr>
          <p:spPr bwMode="auto">
            <a:xfrm>
              <a:off x="8284382" y="1953855"/>
              <a:ext cx="115721" cy="63261"/>
            </a:xfrm>
            <a:custGeom>
              <a:avLst/>
              <a:gdLst>
                <a:gd name="T0" fmla="*/ 30 w 32"/>
                <a:gd name="T1" fmla="*/ 8 h 17"/>
                <a:gd name="T2" fmla="*/ 13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1" y="0"/>
                    <a:pt x="13" y="0"/>
                  </a:cubicBezTo>
                  <a:cubicBezTo>
                    <a:pt x="5" y="0"/>
                    <a:pt x="0" y="4"/>
                    <a:pt x="2" y="8"/>
                  </a:cubicBezTo>
                  <a:cubicBezTo>
                    <a:pt x="4" y="13"/>
                    <a:pt x="12" y="17"/>
                    <a:pt x="20" y="17"/>
                  </a:cubicBezTo>
                  <a:cubicBezTo>
                    <a:pt x="27" y="17"/>
                    <a:pt x="32" y="13"/>
                    <a:pt x="30" y="8"/>
                  </a:cubicBezTo>
                  <a:close/>
                </a:path>
              </a:pathLst>
            </a:custGeom>
            <a:grpFill/>
            <a:ln>
              <a:noFill/>
            </a:ln>
          </p:spPr>
          <p:txBody>
            <a:bodyPr anchor="ctr"/>
            <a:lstStyle/>
            <a:p>
              <a:pPr algn="ctr"/>
              <a:endParaRPr b="1">
                <a:solidFill>
                  <a:schemeClr val="accent1">
                    <a:lumMod val="50000"/>
                  </a:schemeClr>
                </a:solidFill>
              </a:endParaRPr>
            </a:p>
          </p:txBody>
        </p:sp>
        <p:sp>
          <p:nvSpPr>
            <p:cNvPr id="325" name="ïşlîďê"/>
            <p:cNvSpPr/>
            <p:nvPr userDrawn="1"/>
          </p:nvSpPr>
          <p:spPr bwMode="auto">
            <a:xfrm>
              <a:off x="8412447" y="1953855"/>
              <a:ext cx="115721" cy="63261"/>
            </a:xfrm>
            <a:custGeom>
              <a:avLst/>
              <a:gdLst>
                <a:gd name="T0" fmla="*/ 30 w 32"/>
                <a:gd name="T1" fmla="*/ 8 h 17"/>
                <a:gd name="T2" fmla="*/ 12 w 32"/>
                <a:gd name="T3" fmla="*/ 0 h 17"/>
                <a:gd name="T4" fmla="*/ 2 w 32"/>
                <a:gd name="T5" fmla="*/ 8 h 17"/>
                <a:gd name="T6" fmla="*/ 19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5" y="0"/>
                    <a:pt x="0" y="4"/>
                    <a:pt x="2" y="8"/>
                  </a:cubicBezTo>
                  <a:cubicBezTo>
                    <a:pt x="4" y="13"/>
                    <a:pt x="11" y="17"/>
                    <a:pt x="19" y="17"/>
                  </a:cubicBezTo>
                  <a:cubicBezTo>
                    <a:pt x="27" y="17"/>
                    <a:pt x="32" y="13"/>
                    <a:pt x="30" y="8"/>
                  </a:cubicBezTo>
                  <a:close/>
                </a:path>
              </a:pathLst>
            </a:custGeom>
            <a:grpFill/>
            <a:ln>
              <a:noFill/>
            </a:ln>
          </p:spPr>
          <p:txBody>
            <a:bodyPr anchor="ctr"/>
            <a:lstStyle/>
            <a:p>
              <a:pPr algn="ctr"/>
              <a:endParaRPr b="1">
                <a:solidFill>
                  <a:schemeClr val="accent1">
                    <a:lumMod val="50000"/>
                  </a:schemeClr>
                </a:solidFill>
              </a:endParaRPr>
            </a:p>
          </p:txBody>
        </p:sp>
        <p:sp>
          <p:nvSpPr>
            <p:cNvPr id="326" name="íṥlîḋé"/>
            <p:cNvSpPr/>
            <p:nvPr userDrawn="1"/>
          </p:nvSpPr>
          <p:spPr bwMode="auto">
            <a:xfrm>
              <a:off x="8535883" y="1953855"/>
              <a:ext cx="117264" cy="63261"/>
            </a:xfrm>
            <a:custGeom>
              <a:avLst/>
              <a:gdLst>
                <a:gd name="T0" fmla="*/ 30 w 32"/>
                <a:gd name="T1" fmla="*/ 8 h 17"/>
                <a:gd name="T2" fmla="*/ 13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3" y="0"/>
                  </a:cubicBezTo>
                  <a:cubicBezTo>
                    <a:pt x="5"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b="1">
                <a:solidFill>
                  <a:schemeClr val="accent1">
                    <a:lumMod val="50000"/>
                  </a:schemeClr>
                </a:solidFill>
              </a:endParaRPr>
            </a:p>
          </p:txBody>
        </p:sp>
        <p:sp>
          <p:nvSpPr>
            <p:cNvPr id="327" name="íṩḷiďê"/>
            <p:cNvSpPr/>
            <p:nvPr userDrawn="1"/>
          </p:nvSpPr>
          <p:spPr bwMode="auto">
            <a:xfrm>
              <a:off x="8663947" y="1953855"/>
              <a:ext cx="115721" cy="63261"/>
            </a:xfrm>
            <a:custGeom>
              <a:avLst/>
              <a:gdLst>
                <a:gd name="T0" fmla="*/ 30 w 32"/>
                <a:gd name="T1" fmla="*/ 8 h 17"/>
                <a:gd name="T2" fmla="*/ 12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4"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b="1">
                <a:solidFill>
                  <a:schemeClr val="accent1">
                    <a:lumMod val="50000"/>
                  </a:schemeClr>
                </a:solidFill>
              </a:endParaRPr>
            </a:p>
          </p:txBody>
        </p:sp>
        <p:sp>
          <p:nvSpPr>
            <p:cNvPr id="328" name="iṥ1ïḑè"/>
            <p:cNvSpPr/>
            <p:nvPr userDrawn="1"/>
          </p:nvSpPr>
          <p:spPr bwMode="auto">
            <a:xfrm>
              <a:off x="8787383" y="1953855"/>
              <a:ext cx="120350" cy="63261"/>
            </a:xfrm>
            <a:custGeom>
              <a:avLst/>
              <a:gdLst>
                <a:gd name="T0" fmla="*/ 31 w 33"/>
                <a:gd name="T1" fmla="*/ 8 h 17"/>
                <a:gd name="T2" fmla="*/ 12 w 33"/>
                <a:gd name="T3" fmla="*/ 0 h 17"/>
                <a:gd name="T4" fmla="*/ 2 w 33"/>
                <a:gd name="T5" fmla="*/ 8 h 17"/>
                <a:gd name="T6" fmla="*/ 20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5" y="0"/>
                    <a:pt x="0" y="4"/>
                    <a:pt x="2" y="8"/>
                  </a:cubicBezTo>
                  <a:cubicBezTo>
                    <a:pt x="4" y="13"/>
                    <a:pt x="13" y="17"/>
                    <a:pt x="20" y="17"/>
                  </a:cubicBezTo>
                  <a:cubicBezTo>
                    <a:pt x="28" y="17"/>
                    <a:pt x="33" y="13"/>
                    <a:pt x="31" y="8"/>
                  </a:cubicBezTo>
                  <a:close/>
                </a:path>
              </a:pathLst>
            </a:custGeom>
            <a:grpFill/>
            <a:ln>
              <a:noFill/>
            </a:ln>
          </p:spPr>
          <p:txBody>
            <a:bodyPr anchor="ctr"/>
            <a:lstStyle/>
            <a:p>
              <a:pPr algn="ctr"/>
              <a:endParaRPr b="1">
                <a:solidFill>
                  <a:schemeClr val="accent1">
                    <a:lumMod val="50000"/>
                  </a:schemeClr>
                </a:solidFill>
              </a:endParaRPr>
            </a:p>
          </p:txBody>
        </p:sp>
        <p:sp>
          <p:nvSpPr>
            <p:cNvPr id="329" name="îṩḻîḍè"/>
            <p:cNvSpPr/>
            <p:nvPr userDrawn="1"/>
          </p:nvSpPr>
          <p:spPr bwMode="auto">
            <a:xfrm>
              <a:off x="8915448" y="1953855"/>
              <a:ext cx="117264" cy="63261"/>
            </a:xfrm>
            <a:custGeom>
              <a:avLst/>
              <a:gdLst>
                <a:gd name="T0" fmla="*/ 30 w 32"/>
                <a:gd name="T1" fmla="*/ 8 h 17"/>
                <a:gd name="T2" fmla="*/ 12 w 32"/>
                <a:gd name="T3" fmla="*/ 0 h 17"/>
                <a:gd name="T4" fmla="*/ 2 w 32"/>
                <a:gd name="T5" fmla="*/ 8 h 17"/>
                <a:gd name="T6" fmla="*/ 20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28" y="4"/>
                    <a:pt x="20" y="0"/>
                    <a:pt x="12" y="0"/>
                  </a:cubicBezTo>
                  <a:cubicBezTo>
                    <a:pt x="4" y="0"/>
                    <a:pt x="0" y="4"/>
                    <a:pt x="2" y="8"/>
                  </a:cubicBezTo>
                  <a:cubicBezTo>
                    <a:pt x="4" y="13"/>
                    <a:pt x="12" y="17"/>
                    <a:pt x="20" y="17"/>
                  </a:cubicBezTo>
                  <a:cubicBezTo>
                    <a:pt x="28" y="17"/>
                    <a:pt x="32" y="13"/>
                    <a:pt x="30" y="8"/>
                  </a:cubicBezTo>
                  <a:close/>
                </a:path>
              </a:pathLst>
            </a:custGeom>
            <a:grpFill/>
            <a:ln>
              <a:noFill/>
            </a:ln>
          </p:spPr>
          <p:txBody>
            <a:bodyPr anchor="ctr"/>
            <a:lstStyle/>
            <a:p>
              <a:pPr algn="ctr"/>
              <a:endParaRPr b="1">
                <a:solidFill>
                  <a:schemeClr val="accent1">
                    <a:lumMod val="50000"/>
                  </a:schemeClr>
                </a:solidFill>
              </a:endParaRPr>
            </a:p>
          </p:txBody>
        </p:sp>
        <p:sp>
          <p:nvSpPr>
            <p:cNvPr id="330" name="iṧľîdé"/>
            <p:cNvSpPr/>
            <p:nvPr userDrawn="1"/>
          </p:nvSpPr>
          <p:spPr bwMode="auto">
            <a:xfrm>
              <a:off x="9038883" y="1953855"/>
              <a:ext cx="120350" cy="63261"/>
            </a:xfrm>
            <a:custGeom>
              <a:avLst/>
              <a:gdLst>
                <a:gd name="T0" fmla="*/ 31 w 33"/>
                <a:gd name="T1" fmla="*/ 8 h 17"/>
                <a:gd name="T2" fmla="*/ 12 w 33"/>
                <a:gd name="T3" fmla="*/ 0 h 17"/>
                <a:gd name="T4" fmla="*/ 2 w 33"/>
                <a:gd name="T5" fmla="*/ 8 h 17"/>
                <a:gd name="T6" fmla="*/ 21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28" y="4"/>
                    <a:pt x="20" y="0"/>
                    <a:pt x="12" y="0"/>
                  </a:cubicBezTo>
                  <a:cubicBezTo>
                    <a:pt x="4" y="0"/>
                    <a:pt x="0" y="4"/>
                    <a:pt x="2" y="8"/>
                  </a:cubicBezTo>
                  <a:cubicBezTo>
                    <a:pt x="5" y="13"/>
                    <a:pt x="13" y="17"/>
                    <a:pt x="21" y="17"/>
                  </a:cubicBezTo>
                  <a:cubicBezTo>
                    <a:pt x="29" y="17"/>
                    <a:pt x="33" y="13"/>
                    <a:pt x="31" y="8"/>
                  </a:cubicBezTo>
                  <a:close/>
                </a:path>
              </a:pathLst>
            </a:custGeom>
            <a:grpFill/>
            <a:ln>
              <a:noFill/>
            </a:ln>
          </p:spPr>
          <p:txBody>
            <a:bodyPr anchor="ctr"/>
            <a:lstStyle/>
            <a:p>
              <a:pPr algn="ctr"/>
              <a:endParaRPr b="1">
                <a:solidFill>
                  <a:schemeClr val="accent1">
                    <a:lumMod val="50000"/>
                  </a:schemeClr>
                </a:solidFill>
              </a:endParaRPr>
            </a:p>
          </p:txBody>
        </p:sp>
        <p:sp>
          <p:nvSpPr>
            <p:cNvPr id="331" name="íṡḻiďè"/>
            <p:cNvSpPr/>
            <p:nvPr userDrawn="1"/>
          </p:nvSpPr>
          <p:spPr bwMode="auto">
            <a:xfrm>
              <a:off x="9166947" y="1953855"/>
              <a:ext cx="120350" cy="63261"/>
            </a:xfrm>
            <a:custGeom>
              <a:avLst/>
              <a:gdLst>
                <a:gd name="T0" fmla="*/ 30 w 33"/>
                <a:gd name="T1" fmla="*/ 8 h 17"/>
                <a:gd name="T2" fmla="*/ 12 w 33"/>
                <a:gd name="T3" fmla="*/ 0 h 17"/>
                <a:gd name="T4" fmla="*/ 2 w 33"/>
                <a:gd name="T5" fmla="*/ 8 h 17"/>
                <a:gd name="T6" fmla="*/ 21 w 33"/>
                <a:gd name="T7" fmla="*/ 17 h 17"/>
                <a:gd name="T8" fmla="*/ 30 w 33"/>
                <a:gd name="T9" fmla="*/ 8 h 17"/>
              </a:gdLst>
              <a:ahLst/>
              <a:cxnLst>
                <a:cxn ang="0">
                  <a:pos x="T0" y="T1"/>
                </a:cxn>
                <a:cxn ang="0">
                  <a:pos x="T2" y="T3"/>
                </a:cxn>
                <a:cxn ang="0">
                  <a:pos x="T4" y="T5"/>
                </a:cxn>
                <a:cxn ang="0">
                  <a:pos x="T6" y="T7"/>
                </a:cxn>
                <a:cxn ang="0">
                  <a:pos x="T8" y="T9"/>
                </a:cxn>
              </a:cxnLst>
              <a:rect l="0" t="0" r="r" b="b"/>
              <a:pathLst>
                <a:path w="33" h="17">
                  <a:moveTo>
                    <a:pt x="30" y="8"/>
                  </a:moveTo>
                  <a:cubicBezTo>
                    <a:pt x="28" y="4"/>
                    <a:pt x="19" y="0"/>
                    <a:pt x="12" y="0"/>
                  </a:cubicBezTo>
                  <a:cubicBezTo>
                    <a:pt x="4" y="0"/>
                    <a:pt x="0" y="4"/>
                    <a:pt x="2" y="8"/>
                  </a:cubicBezTo>
                  <a:cubicBezTo>
                    <a:pt x="4" y="13"/>
                    <a:pt x="13" y="17"/>
                    <a:pt x="21" y="17"/>
                  </a:cubicBezTo>
                  <a:cubicBezTo>
                    <a:pt x="28" y="17"/>
                    <a:pt x="33" y="13"/>
                    <a:pt x="30" y="8"/>
                  </a:cubicBezTo>
                  <a:close/>
                </a:path>
              </a:pathLst>
            </a:custGeom>
            <a:grpFill/>
            <a:ln>
              <a:noFill/>
            </a:ln>
          </p:spPr>
          <p:txBody>
            <a:bodyPr anchor="ctr"/>
            <a:lstStyle/>
            <a:p>
              <a:pPr algn="ctr"/>
              <a:endParaRPr b="1">
                <a:solidFill>
                  <a:schemeClr val="accent1">
                    <a:lumMod val="50000"/>
                  </a:schemeClr>
                </a:solidFill>
              </a:endParaRPr>
            </a:p>
          </p:txBody>
        </p:sp>
        <p:sp>
          <p:nvSpPr>
            <p:cNvPr id="332" name="îṧľíḓé"/>
            <p:cNvSpPr/>
            <p:nvPr userDrawn="1"/>
          </p:nvSpPr>
          <p:spPr bwMode="auto">
            <a:xfrm>
              <a:off x="6659660" y="2031003"/>
              <a:ext cx="109550" cy="61718"/>
            </a:xfrm>
            <a:custGeom>
              <a:avLst/>
              <a:gdLst>
                <a:gd name="T0" fmla="*/ 29 w 30"/>
                <a:gd name="T1" fmla="*/ 9 h 17"/>
                <a:gd name="T2" fmla="*/ 14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4"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b="1">
                <a:solidFill>
                  <a:schemeClr val="accent1">
                    <a:lumMod val="50000"/>
                  </a:schemeClr>
                </a:solidFill>
              </a:endParaRPr>
            </a:p>
          </p:txBody>
        </p:sp>
        <p:sp>
          <p:nvSpPr>
            <p:cNvPr id="333" name="î$ļiďê"/>
            <p:cNvSpPr/>
            <p:nvPr userDrawn="1"/>
          </p:nvSpPr>
          <p:spPr bwMode="auto">
            <a:xfrm>
              <a:off x="6787724" y="2031003"/>
              <a:ext cx="109550" cy="61718"/>
            </a:xfrm>
            <a:custGeom>
              <a:avLst/>
              <a:gdLst>
                <a:gd name="T0" fmla="*/ 29 w 30"/>
                <a:gd name="T1" fmla="*/ 9 h 17"/>
                <a:gd name="T2" fmla="*/ 13 w 30"/>
                <a:gd name="T3" fmla="*/ 0 h 17"/>
                <a:gd name="T4" fmla="*/ 1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6" y="0"/>
                    <a:pt x="0" y="4"/>
                    <a:pt x="1" y="9"/>
                  </a:cubicBezTo>
                  <a:cubicBezTo>
                    <a:pt x="1" y="13"/>
                    <a:pt x="8" y="17"/>
                    <a:pt x="16" y="17"/>
                  </a:cubicBezTo>
                  <a:cubicBezTo>
                    <a:pt x="24" y="17"/>
                    <a:pt x="30" y="13"/>
                    <a:pt x="29" y="9"/>
                  </a:cubicBezTo>
                  <a:close/>
                </a:path>
              </a:pathLst>
            </a:custGeom>
            <a:grpFill/>
            <a:ln>
              <a:noFill/>
            </a:ln>
          </p:spPr>
          <p:txBody>
            <a:bodyPr anchor="ctr"/>
            <a:lstStyle/>
            <a:p>
              <a:pPr algn="ctr"/>
              <a:endParaRPr b="1">
                <a:solidFill>
                  <a:schemeClr val="accent1">
                    <a:lumMod val="50000"/>
                  </a:schemeClr>
                </a:solidFill>
              </a:endParaRPr>
            </a:p>
          </p:txBody>
        </p:sp>
        <p:sp>
          <p:nvSpPr>
            <p:cNvPr id="334" name="ísľïdè"/>
            <p:cNvSpPr/>
            <p:nvPr userDrawn="1"/>
          </p:nvSpPr>
          <p:spPr bwMode="auto">
            <a:xfrm>
              <a:off x="6915789" y="2031003"/>
              <a:ext cx="109550" cy="61718"/>
            </a:xfrm>
            <a:custGeom>
              <a:avLst/>
              <a:gdLst>
                <a:gd name="T0" fmla="*/ 29 w 30"/>
                <a:gd name="T1" fmla="*/ 9 h 17"/>
                <a:gd name="T2" fmla="*/ 13 w 30"/>
                <a:gd name="T3" fmla="*/ 0 h 17"/>
                <a:gd name="T4" fmla="*/ 0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0" y="9"/>
                  </a:cubicBezTo>
                  <a:cubicBezTo>
                    <a:pt x="1" y="13"/>
                    <a:pt x="8" y="17"/>
                    <a:pt x="16" y="17"/>
                  </a:cubicBezTo>
                  <a:cubicBezTo>
                    <a:pt x="24" y="17"/>
                    <a:pt x="30" y="13"/>
                    <a:pt x="29" y="9"/>
                  </a:cubicBezTo>
                  <a:close/>
                </a:path>
              </a:pathLst>
            </a:custGeom>
            <a:grpFill/>
            <a:ln>
              <a:noFill/>
            </a:ln>
          </p:spPr>
          <p:txBody>
            <a:bodyPr anchor="ctr"/>
            <a:lstStyle/>
            <a:p>
              <a:pPr algn="ctr"/>
              <a:endParaRPr b="1">
                <a:solidFill>
                  <a:schemeClr val="accent1">
                    <a:lumMod val="50000"/>
                  </a:schemeClr>
                </a:solidFill>
              </a:endParaRPr>
            </a:p>
          </p:txBody>
        </p:sp>
        <p:sp>
          <p:nvSpPr>
            <p:cNvPr id="335" name="iŝlïḍé"/>
            <p:cNvSpPr/>
            <p:nvPr userDrawn="1"/>
          </p:nvSpPr>
          <p:spPr bwMode="auto">
            <a:xfrm>
              <a:off x="7043853" y="2031003"/>
              <a:ext cx="109550" cy="61718"/>
            </a:xfrm>
            <a:custGeom>
              <a:avLst/>
              <a:gdLst>
                <a:gd name="T0" fmla="*/ 29 w 30"/>
                <a:gd name="T1" fmla="*/ 9 h 17"/>
                <a:gd name="T2" fmla="*/ 13 w 30"/>
                <a:gd name="T3" fmla="*/ 0 h 17"/>
                <a:gd name="T4" fmla="*/ 0 w 30"/>
                <a:gd name="T5" fmla="*/ 9 h 17"/>
                <a:gd name="T6" fmla="*/ 16 w 30"/>
                <a:gd name="T7" fmla="*/ 17 h 17"/>
                <a:gd name="T8" fmla="*/ 29 w 30"/>
                <a:gd name="T9" fmla="*/ 9 h 17"/>
              </a:gdLst>
              <a:ahLst/>
              <a:cxnLst>
                <a:cxn ang="0">
                  <a:pos x="T0" y="T1"/>
                </a:cxn>
                <a:cxn ang="0">
                  <a:pos x="T2" y="T3"/>
                </a:cxn>
                <a:cxn ang="0">
                  <a:pos x="T4" y="T5"/>
                </a:cxn>
                <a:cxn ang="0">
                  <a:pos x="T6" y="T7"/>
                </a:cxn>
                <a:cxn ang="0">
                  <a:pos x="T8" y="T9"/>
                </a:cxn>
              </a:cxnLst>
              <a:rect l="0" t="0" r="r" b="b"/>
              <a:pathLst>
                <a:path w="30" h="17">
                  <a:moveTo>
                    <a:pt x="29" y="9"/>
                  </a:moveTo>
                  <a:cubicBezTo>
                    <a:pt x="28" y="4"/>
                    <a:pt x="21" y="0"/>
                    <a:pt x="13" y="0"/>
                  </a:cubicBezTo>
                  <a:cubicBezTo>
                    <a:pt x="5" y="0"/>
                    <a:pt x="0" y="4"/>
                    <a:pt x="0" y="9"/>
                  </a:cubicBezTo>
                  <a:cubicBezTo>
                    <a:pt x="1" y="13"/>
                    <a:pt x="9" y="17"/>
                    <a:pt x="16" y="17"/>
                  </a:cubicBezTo>
                  <a:cubicBezTo>
                    <a:pt x="24" y="17"/>
                    <a:pt x="30" y="13"/>
                    <a:pt x="29" y="9"/>
                  </a:cubicBezTo>
                  <a:close/>
                </a:path>
              </a:pathLst>
            </a:custGeom>
            <a:grpFill/>
            <a:ln>
              <a:noFill/>
            </a:ln>
          </p:spPr>
          <p:txBody>
            <a:bodyPr anchor="ctr"/>
            <a:lstStyle/>
            <a:p>
              <a:pPr algn="ctr"/>
              <a:endParaRPr b="1">
                <a:solidFill>
                  <a:schemeClr val="accent1">
                    <a:lumMod val="50000"/>
                  </a:schemeClr>
                </a:solidFill>
              </a:endParaRPr>
            </a:p>
          </p:txBody>
        </p:sp>
        <p:sp>
          <p:nvSpPr>
            <p:cNvPr id="336" name="iṣľïďè"/>
            <p:cNvSpPr/>
            <p:nvPr userDrawn="1"/>
          </p:nvSpPr>
          <p:spPr bwMode="auto">
            <a:xfrm>
              <a:off x="7167289" y="2031003"/>
              <a:ext cx="112636" cy="61718"/>
            </a:xfrm>
            <a:custGeom>
              <a:avLst/>
              <a:gdLst>
                <a:gd name="T0" fmla="*/ 30 w 31"/>
                <a:gd name="T1" fmla="*/ 9 h 17"/>
                <a:gd name="T2" fmla="*/ 14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2" y="0"/>
                    <a:pt x="14" y="0"/>
                  </a:cubicBezTo>
                  <a:cubicBezTo>
                    <a:pt x="6" y="0"/>
                    <a:pt x="0" y="4"/>
                    <a:pt x="1" y="9"/>
                  </a:cubicBezTo>
                  <a:cubicBezTo>
                    <a:pt x="2" y="13"/>
                    <a:pt x="10" y="17"/>
                    <a:pt x="18" y="17"/>
                  </a:cubicBezTo>
                  <a:cubicBezTo>
                    <a:pt x="25" y="17"/>
                    <a:pt x="31" y="13"/>
                    <a:pt x="30" y="9"/>
                  </a:cubicBezTo>
                  <a:close/>
                </a:path>
              </a:pathLst>
            </a:custGeom>
            <a:grpFill/>
            <a:ln>
              <a:noFill/>
            </a:ln>
          </p:spPr>
          <p:txBody>
            <a:bodyPr anchor="ctr"/>
            <a:lstStyle/>
            <a:p>
              <a:pPr algn="ctr"/>
              <a:endParaRPr b="1">
                <a:solidFill>
                  <a:schemeClr val="accent1">
                    <a:lumMod val="50000"/>
                  </a:schemeClr>
                </a:solidFill>
              </a:endParaRPr>
            </a:p>
          </p:txBody>
        </p:sp>
        <p:sp>
          <p:nvSpPr>
            <p:cNvPr id="337" name="ïşḷïḋé"/>
            <p:cNvSpPr/>
            <p:nvPr userDrawn="1"/>
          </p:nvSpPr>
          <p:spPr bwMode="auto">
            <a:xfrm>
              <a:off x="7295354" y="2031003"/>
              <a:ext cx="112636" cy="61718"/>
            </a:xfrm>
            <a:custGeom>
              <a:avLst/>
              <a:gdLst>
                <a:gd name="T0" fmla="*/ 30 w 31"/>
                <a:gd name="T1" fmla="*/ 9 h 17"/>
                <a:gd name="T2" fmla="*/ 14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4" y="0"/>
                  </a:cubicBezTo>
                  <a:cubicBezTo>
                    <a:pt x="6" y="0"/>
                    <a:pt x="0" y="4"/>
                    <a:pt x="1" y="9"/>
                  </a:cubicBezTo>
                  <a:cubicBezTo>
                    <a:pt x="2" y="13"/>
                    <a:pt x="10" y="17"/>
                    <a:pt x="18" y="17"/>
                  </a:cubicBezTo>
                  <a:cubicBezTo>
                    <a:pt x="26" y="17"/>
                    <a:pt x="31" y="13"/>
                    <a:pt x="30" y="9"/>
                  </a:cubicBezTo>
                  <a:close/>
                </a:path>
              </a:pathLst>
            </a:custGeom>
            <a:grpFill/>
            <a:ln>
              <a:noFill/>
            </a:ln>
          </p:spPr>
          <p:txBody>
            <a:bodyPr anchor="ctr"/>
            <a:lstStyle/>
            <a:p>
              <a:pPr algn="ctr"/>
              <a:endParaRPr b="1">
                <a:solidFill>
                  <a:schemeClr val="accent1">
                    <a:lumMod val="50000"/>
                  </a:schemeClr>
                </a:solidFill>
              </a:endParaRPr>
            </a:p>
          </p:txBody>
        </p:sp>
        <p:sp>
          <p:nvSpPr>
            <p:cNvPr id="338" name="ï$ļíde"/>
            <p:cNvSpPr/>
            <p:nvPr userDrawn="1"/>
          </p:nvSpPr>
          <p:spPr bwMode="auto">
            <a:xfrm>
              <a:off x="7423418"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3" y="0"/>
                  </a:cubicBezTo>
                  <a:cubicBezTo>
                    <a:pt x="6"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b="1">
                <a:solidFill>
                  <a:schemeClr val="accent1">
                    <a:lumMod val="50000"/>
                  </a:schemeClr>
                </a:solidFill>
              </a:endParaRPr>
            </a:p>
          </p:txBody>
        </p:sp>
        <p:sp>
          <p:nvSpPr>
            <p:cNvPr id="339" name="ïSḷîḍê"/>
            <p:cNvSpPr/>
            <p:nvPr userDrawn="1"/>
          </p:nvSpPr>
          <p:spPr bwMode="auto">
            <a:xfrm>
              <a:off x="7549940" y="2031003"/>
              <a:ext cx="114178"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9"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b="1">
                <a:solidFill>
                  <a:schemeClr val="accent1">
                    <a:lumMod val="50000"/>
                  </a:schemeClr>
                </a:solidFill>
              </a:endParaRPr>
            </a:p>
          </p:txBody>
        </p:sp>
        <p:sp>
          <p:nvSpPr>
            <p:cNvPr id="340" name="íṩľíďe"/>
            <p:cNvSpPr/>
            <p:nvPr userDrawn="1"/>
          </p:nvSpPr>
          <p:spPr bwMode="auto">
            <a:xfrm>
              <a:off x="7678005"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b="1">
                <a:solidFill>
                  <a:schemeClr val="accent1">
                    <a:lumMod val="50000"/>
                  </a:schemeClr>
                </a:solidFill>
              </a:endParaRPr>
            </a:p>
          </p:txBody>
        </p:sp>
        <p:sp>
          <p:nvSpPr>
            <p:cNvPr id="341" name="iṣľïḋe"/>
            <p:cNvSpPr/>
            <p:nvPr userDrawn="1"/>
          </p:nvSpPr>
          <p:spPr bwMode="auto">
            <a:xfrm>
              <a:off x="7806069"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1" y="0"/>
                    <a:pt x="13" y="0"/>
                  </a:cubicBezTo>
                  <a:cubicBezTo>
                    <a:pt x="5" y="0"/>
                    <a:pt x="0" y="4"/>
                    <a:pt x="1" y="9"/>
                  </a:cubicBezTo>
                  <a:cubicBezTo>
                    <a:pt x="3" y="13"/>
                    <a:pt x="10" y="17"/>
                    <a:pt x="18" y="17"/>
                  </a:cubicBezTo>
                  <a:cubicBezTo>
                    <a:pt x="26" y="17"/>
                    <a:pt x="31" y="13"/>
                    <a:pt x="30" y="9"/>
                  </a:cubicBezTo>
                  <a:close/>
                </a:path>
              </a:pathLst>
            </a:custGeom>
            <a:grpFill/>
            <a:ln>
              <a:noFill/>
            </a:ln>
          </p:spPr>
          <p:txBody>
            <a:bodyPr anchor="ctr"/>
            <a:lstStyle/>
            <a:p>
              <a:pPr algn="ctr"/>
              <a:endParaRPr b="1">
                <a:solidFill>
                  <a:schemeClr val="accent1">
                    <a:lumMod val="50000"/>
                  </a:schemeClr>
                </a:solidFill>
              </a:endParaRPr>
            </a:p>
          </p:txBody>
        </p:sp>
        <p:sp>
          <p:nvSpPr>
            <p:cNvPr id="342" name="iŝľidê"/>
            <p:cNvSpPr/>
            <p:nvPr userDrawn="1"/>
          </p:nvSpPr>
          <p:spPr bwMode="auto">
            <a:xfrm>
              <a:off x="7934134" y="2031003"/>
              <a:ext cx="112636" cy="61718"/>
            </a:xfrm>
            <a:custGeom>
              <a:avLst/>
              <a:gdLst>
                <a:gd name="T0" fmla="*/ 30 w 31"/>
                <a:gd name="T1" fmla="*/ 9 h 17"/>
                <a:gd name="T2" fmla="*/ 13 w 31"/>
                <a:gd name="T3" fmla="*/ 0 h 17"/>
                <a:gd name="T4" fmla="*/ 1 w 31"/>
                <a:gd name="T5" fmla="*/ 9 h 17"/>
                <a:gd name="T6" fmla="*/ 18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3" y="0"/>
                  </a:cubicBezTo>
                  <a:cubicBezTo>
                    <a:pt x="5" y="0"/>
                    <a:pt x="0" y="4"/>
                    <a:pt x="1" y="9"/>
                  </a:cubicBezTo>
                  <a:cubicBezTo>
                    <a:pt x="3" y="13"/>
                    <a:pt x="11" y="17"/>
                    <a:pt x="18" y="17"/>
                  </a:cubicBezTo>
                  <a:cubicBezTo>
                    <a:pt x="26" y="17"/>
                    <a:pt x="31" y="13"/>
                    <a:pt x="30" y="9"/>
                  </a:cubicBezTo>
                  <a:close/>
                </a:path>
              </a:pathLst>
            </a:custGeom>
            <a:grpFill/>
            <a:ln>
              <a:noFill/>
            </a:ln>
          </p:spPr>
          <p:txBody>
            <a:bodyPr anchor="ctr"/>
            <a:lstStyle/>
            <a:p>
              <a:pPr algn="ctr"/>
              <a:endParaRPr b="1">
                <a:solidFill>
                  <a:schemeClr val="accent1">
                    <a:lumMod val="50000"/>
                  </a:schemeClr>
                </a:solidFill>
              </a:endParaRPr>
            </a:p>
          </p:txBody>
        </p:sp>
        <p:sp>
          <p:nvSpPr>
            <p:cNvPr id="343" name="iṥḻîďê"/>
            <p:cNvSpPr/>
            <p:nvPr userDrawn="1"/>
          </p:nvSpPr>
          <p:spPr bwMode="auto">
            <a:xfrm>
              <a:off x="8060655" y="2031003"/>
              <a:ext cx="114178" cy="61718"/>
            </a:xfrm>
            <a:custGeom>
              <a:avLst/>
              <a:gdLst>
                <a:gd name="T0" fmla="*/ 30 w 31"/>
                <a:gd name="T1" fmla="*/ 9 h 17"/>
                <a:gd name="T2" fmla="*/ 12 w 31"/>
                <a:gd name="T3" fmla="*/ 0 h 17"/>
                <a:gd name="T4" fmla="*/ 1 w 31"/>
                <a:gd name="T5" fmla="*/ 9 h 17"/>
                <a:gd name="T6" fmla="*/ 19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28" y="4"/>
                    <a:pt x="20" y="0"/>
                    <a:pt x="12" y="0"/>
                  </a:cubicBezTo>
                  <a:cubicBezTo>
                    <a:pt x="5" y="0"/>
                    <a:pt x="0" y="4"/>
                    <a:pt x="1" y="9"/>
                  </a:cubicBezTo>
                  <a:cubicBezTo>
                    <a:pt x="3" y="13"/>
                    <a:pt x="11" y="17"/>
                    <a:pt x="19" y="17"/>
                  </a:cubicBezTo>
                  <a:cubicBezTo>
                    <a:pt x="26" y="17"/>
                    <a:pt x="31" y="13"/>
                    <a:pt x="30" y="9"/>
                  </a:cubicBezTo>
                  <a:close/>
                </a:path>
              </a:pathLst>
            </a:custGeom>
            <a:grpFill/>
            <a:ln>
              <a:noFill/>
            </a:ln>
          </p:spPr>
          <p:txBody>
            <a:bodyPr anchor="ctr"/>
            <a:lstStyle/>
            <a:p>
              <a:pPr algn="ctr"/>
              <a:endParaRPr b="1">
                <a:solidFill>
                  <a:schemeClr val="accent1">
                    <a:lumMod val="50000"/>
                  </a:schemeClr>
                </a:solidFill>
              </a:endParaRPr>
            </a:p>
          </p:txBody>
        </p:sp>
        <p:sp>
          <p:nvSpPr>
            <p:cNvPr id="344" name="ïṧļïdè"/>
            <p:cNvSpPr/>
            <p:nvPr userDrawn="1"/>
          </p:nvSpPr>
          <p:spPr bwMode="auto">
            <a:xfrm>
              <a:off x="8185633"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b="1">
                <a:solidFill>
                  <a:schemeClr val="accent1">
                    <a:lumMod val="50000"/>
                  </a:schemeClr>
                </a:solidFill>
              </a:endParaRPr>
            </a:p>
          </p:txBody>
        </p:sp>
        <p:sp>
          <p:nvSpPr>
            <p:cNvPr id="345" name="îṣlîḑè"/>
            <p:cNvSpPr/>
            <p:nvPr userDrawn="1"/>
          </p:nvSpPr>
          <p:spPr bwMode="auto">
            <a:xfrm>
              <a:off x="8313699"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b="1">
                <a:solidFill>
                  <a:schemeClr val="accent1">
                    <a:lumMod val="50000"/>
                  </a:schemeClr>
                </a:solidFill>
              </a:endParaRPr>
            </a:p>
          </p:txBody>
        </p:sp>
        <p:sp>
          <p:nvSpPr>
            <p:cNvPr id="346" name="iṥ1îḑé"/>
            <p:cNvSpPr/>
            <p:nvPr userDrawn="1"/>
          </p:nvSpPr>
          <p:spPr bwMode="auto">
            <a:xfrm>
              <a:off x="8440220"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1"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b="1">
                <a:solidFill>
                  <a:schemeClr val="accent1">
                    <a:lumMod val="50000"/>
                  </a:schemeClr>
                </a:solidFill>
              </a:endParaRPr>
            </a:p>
          </p:txBody>
        </p:sp>
        <p:sp>
          <p:nvSpPr>
            <p:cNvPr id="347" name="íSḻîḋè"/>
            <p:cNvSpPr/>
            <p:nvPr userDrawn="1"/>
          </p:nvSpPr>
          <p:spPr bwMode="auto">
            <a:xfrm>
              <a:off x="8568284" y="2031003"/>
              <a:ext cx="120350" cy="61718"/>
            </a:xfrm>
            <a:custGeom>
              <a:avLst/>
              <a:gdLst>
                <a:gd name="T0" fmla="*/ 31 w 33"/>
                <a:gd name="T1" fmla="*/ 9 h 17"/>
                <a:gd name="T2" fmla="*/ 13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9" y="4"/>
                    <a:pt x="20" y="0"/>
                    <a:pt x="13"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b="1">
                <a:solidFill>
                  <a:schemeClr val="accent1">
                    <a:lumMod val="50000"/>
                  </a:schemeClr>
                </a:solidFill>
              </a:endParaRPr>
            </a:p>
          </p:txBody>
        </p:sp>
        <p:sp>
          <p:nvSpPr>
            <p:cNvPr id="348" name="ïṥḻïḍê"/>
            <p:cNvSpPr/>
            <p:nvPr userDrawn="1"/>
          </p:nvSpPr>
          <p:spPr bwMode="auto">
            <a:xfrm>
              <a:off x="8696349" y="2031003"/>
              <a:ext cx="120350" cy="61718"/>
            </a:xfrm>
            <a:custGeom>
              <a:avLst/>
              <a:gdLst>
                <a:gd name="T0" fmla="*/ 31 w 33"/>
                <a:gd name="T1" fmla="*/ 9 h 17"/>
                <a:gd name="T2" fmla="*/ 12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5"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b="1">
                <a:solidFill>
                  <a:schemeClr val="accent1">
                    <a:lumMod val="50000"/>
                  </a:schemeClr>
                </a:solidFill>
              </a:endParaRPr>
            </a:p>
          </p:txBody>
        </p:sp>
        <p:sp>
          <p:nvSpPr>
            <p:cNvPr id="349" name="ïṥļîḑe"/>
            <p:cNvSpPr/>
            <p:nvPr userDrawn="1"/>
          </p:nvSpPr>
          <p:spPr bwMode="auto">
            <a:xfrm>
              <a:off x="8824413" y="2031003"/>
              <a:ext cx="120350" cy="61718"/>
            </a:xfrm>
            <a:custGeom>
              <a:avLst/>
              <a:gdLst>
                <a:gd name="T0" fmla="*/ 31 w 33"/>
                <a:gd name="T1" fmla="*/ 9 h 17"/>
                <a:gd name="T2" fmla="*/ 12 w 33"/>
                <a:gd name="T3" fmla="*/ 0 h 17"/>
                <a:gd name="T4" fmla="*/ 2 w 33"/>
                <a:gd name="T5" fmla="*/ 9 h 17"/>
                <a:gd name="T6" fmla="*/ 20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2" y="17"/>
                    <a:pt x="20" y="17"/>
                  </a:cubicBezTo>
                  <a:cubicBezTo>
                    <a:pt x="28" y="17"/>
                    <a:pt x="33" y="13"/>
                    <a:pt x="31" y="9"/>
                  </a:cubicBezTo>
                  <a:close/>
                </a:path>
              </a:pathLst>
            </a:custGeom>
            <a:grpFill/>
            <a:ln>
              <a:noFill/>
            </a:ln>
          </p:spPr>
          <p:txBody>
            <a:bodyPr anchor="ctr"/>
            <a:lstStyle/>
            <a:p>
              <a:pPr algn="ctr"/>
              <a:endParaRPr b="1">
                <a:solidFill>
                  <a:schemeClr val="accent1">
                    <a:lumMod val="50000"/>
                  </a:schemeClr>
                </a:solidFill>
              </a:endParaRPr>
            </a:p>
          </p:txBody>
        </p:sp>
        <p:sp>
          <p:nvSpPr>
            <p:cNvPr id="350" name="î$ľïḋé"/>
            <p:cNvSpPr/>
            <p:nvPr userDrawn="1"/>
          </p:nvSpPr>
          <p:spPr bwMode="auto">
            <a:xfrm>
              <a:off x="8952478" y="2031003"/>
              <a:ext cx="120350" cy="61718"/>
            </a:xfrm>
            <a:custGeom>
              <a:avLst/>
              <a:gdLst>
                <a:gd name="T0" fmla="*/ 31 w 33"/>
                <a:gd name="T1" fmla="*/ 9 h 17"/>
                <a:gd name="T2" fmla="*/ 12 w 33"/>
                <a:gd name="T3" fmla="*/ 0 h 17"/>
                <a:gd name="T4" fmla="*/ 2 w 33"/>
                <a:gd name="T5" fmla="*/ 9 h 17"/>
                <a:gd name="T6" fmla="*/ 21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3" y="17"/>
                    <a:pt x="21" y="17"/>
                  </a:cubicBezTo>
                  <a:cubicBezTo>
                    <a:pt x="28" y="17"/>
                    <a:pt x="33" y="13"/>
                    <a:pt x="31" y="9"/>
                  </a:cubicBezTo>
                  <a:close/>
                </a:path>
              </a:pathLst>
            </a:custGeom>
            <a:grpFill/>
            <a:ln>
              <a:noFill/>
            </a:ln>
          </p:spPr>
          <p:txBody>
            <a:bodyPr anchor="ctr"/>
            <a:lstStyle/>
            <a:p>
              <a:pPr algn="ctr"/>
              <a:endParaRPr b="1">
                <a:solidFill>
                  <a:schemeClr val="accent1">
                    <a:lumMod val="50000"/>
                  </a:schemeClr>
                </a:solidFill>
              </a:endParaRPr>
            </a:p>
          </p:txBody>
        </p:sp>
        <p:sp>
          <p:nvSpPr>
            <p:cNvPr id="351" name="ïṩ1ïdé"/>
            <p:cNvSpPr/>
            <p:nvPr userDrawn="1"/>
          </p:nvSpPr>
          <p:spPr bwMode="auto">
            <a:xfrm>
              <a:off x="9079000" y="2031003"/>
              <a:ext cx="120350" cy="61718"/>
            </a:xfrm>
            <a:custGeom>
              <a:avLst/>
              <a:gdLst>
                <a:gd name="T0" fmla="*/ 31 w 33"/>
                <a:gd name="T1" fmla="*/ 9 h 17"/>
                <a:gd name="T2" fmla="*/ 12 w 33"/>
                <a:gd name="T3" fmla="*/ 0 h 17"/>
                <a:gd name="T4" fmla="*/ 2 w 33"/>
                <a:gd name="T5" fmla="*/ 9 h 17"/>
                <a:gd name="T6" fmla="*/ 21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28" y="4"/>
                    <a:pt x="20" y="0"/>
                    <a:pt x="12" y="0"/>
                  </a:cubicBezTo>
                  <a:cubicBezTo>
                    <a:pt x="4" y="0"/>
                    <a:pt x="0" y="4"/>
                    <a:pt x="2" y="9"/>
                  </a:cubicBezTo>
                  <a:cubicBezTo>
                    <a:pt x="4" y="13"/>
                    <a:pt x="13" y="17"/>
                    <a:pt x="21" y="17"/>
                  </a:cubicBezTo>
                  <a:cubicBezTo>
                    <a:pt x="29" y="17"/>
                    <a:pt x="33" y="13"/>
                    <a:pt x="31" y="9"/>
                  </a:cubicBezTo>
                  <a:close/>
                </a:path>
              </a:pathLst>
            </a:custGeom>
            <a:grpFill/>
            <a:ln>
              <a:noFill/>
            </a:ln>
          </p:spPr>
          <p:txBody>
            <a:bodyPr anchor="ctr"/>
            <a:lstStyle/>
            <a:p>
              <a:pPr algn="ctr"/>
              <a:endParaRPr b="1">
                <a:solidFill>
                  <a:schemeClr val="accent1">
                    <a:lumMod val="50000"/>
                  </a:schemeClr>
                </a:solidFill>
              </a:endParaRPr>
            </a:p>
          </p:txBody>
        </p:sp>
        <p:sp>
          <p:nvSpPr>
            <p:cNvPr id="352" name="ïṣḻiḍê"/>
            <p:cNvSpPr/>
            <p:nvPr userDrawn="1"/>
          </p:nvSpPr>
          <p:spPr bwMode="auto">
            <a:xfrm>
              <a:off x="9203978" y="2031003"/>
              <a:ext cx="123436" cy="61718"/>
            </a:xfrm>
            <a:custGeom>
              <a:avLst/>
              <a:gdLst>
                <a:gd name="T0" fmla="*/ 31 w 34"/>
                <a:gd name="T1" fmla="*/ 9 h 17"/>
                <a:gd name="T2" fmla="*/ 13 w 34"/>
                <a:gd name="T3" fmla="*/ 0 h 17"/>
                <a:gd name="T4" fmla="*/ 3 w 34"/>
                <a:gd name="T5" fmla="*/ 9 h 17"/>
                <a:gd name="T6" fmla="*/ 2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29" y="4"/>
                    <a:pt x="20" y="0"/>
                    <a:pt x="13" y="0"/>
                  </a:cubicBezTo>
                  <a:cubicBezTo>
                    <a:pt x="5" y="0"/>
                    <a:pt x="0" y="4"/>
                    <a:pt x="3" y="9"/>
                  </a:cubicBezTo>
                  <a:cubicBezTo>
                    <a:pt x="5" y="13"/>
                    <a:pt x="14" y="17"/>
                    <a:pt x="22" y="17"/>
                  </a:cubicBezTo>
                  <a:cubicBezTo>
                    <a:pt x="30" y="17"/>
                    <a:pt x="34" y="13"/>
                    <a:pt x="31" y="9"/>
                  </a:cubicBezTo>
                  <a:close/>
                </a:path>
              </a:pathLst>
            </a:custGeom>
            <a:grpFill/>
            <a:ln>
              <a:noFill/>
            </a:ln>
          </p:spPr>
          <p:txBody>
            <a:bodyPr anchor="ctr"/>
            <a:lstStyle/>
            <a:p>
              <a:pPr algn="ctr"/>
              <a:endParaRPr b="1">
                <a:solidFill>
                  <a:schemeClr val="accent1">
                    <a:lumMod val="50000"/>
                  </a:schemeClr>
                </a:solidFill>
              </a:endParaRPr>
            </a:p>
          </p:txBody>
        </p:sp>
        <p:sp>
          <p:nvSpPr>
            <p:cNvPr id="353" name="ïśľidé"/>
            <p:cNvSpPr/>
            <p:nvPr userDrawn="1"/>
          </p:nvSpPr>
          <p:spPr bwMode="auto">
            <a:xfrm>
              <a:off x="6670460" y="2108150"/>
              <a:ext cx="109550" cy="64804"/>
            </a:xfrm>
            <a:custGeom>
              <a:avLst/>
              <a:gdLst>
                <a:gd name="T0" fmla="*/ 29 w 30"/>
                <a:gd name="T1" fmla="*/ 9 h 18"/>
                <a:gd name="T2" fmla="*/ 14 w 30"/>
                <a:gd name="T3" fmla="*/ 0 h 18"/>
                <a:gd name="T4" fmla="*/ 0 w 30"/>
                <a:gd name="T5" fmla="*/ 9 h 18"/>
                <a:gd name="T6" fmla="*/ 16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8" y="4"/>
                    <a:pt x="21" y="0"/>
                    <a:pt x="14" y="0"/>
                  </a:cubicBezTo>
                  <a:cubicBezTo>
                    <a:pt x="6" y="0"/>
                    <a:pt x="0" y="4"/>
                    <a:pt x="0" y="9"/>
                  </a:cubicBezTo>
                  <a:cubicBezTo>
                    <a:pt x="1" y="14"/>
                    <a:pt x="8" y="18"/>
                    <a:pt x="16" y="18"/>
                  </a:cubicBezTo>
                  <a:cubicBezTo>
                    <a:pt x="24" y="18"/>
                    <a:pt x="30" y="14"/>
                    <a:pt x="29" y="9"/>
                  </a:cubicBezTo>
                  <a:close/>
                </a:path>
              </a:pathLst>
            </a:custGeom>
            <a:grpFill/>
            <a:ln>
              <a:noFill/>
            </a:ln>
          </p:spPr>
          <p:txBody>
            <a:bodyPr anchor="ctr"/>
            <a:lstStyle/>
            <a:p>
              <a:pPr algn="ctr"/>
              <a:endParaRPr b="1">
                <a:solidFill>
                  <a:schemeClr val="accent1">
                    <a:lumMod val="50000"/>
                  </a:schemeClr>
                </a:solidFill>
              </a:endParaRPr>
            </a:p>
          </p:txBody>
        </p:sp>
        <p:sp>
          <p:nvSpPr>
            <p:cNvPr id="354" name="îš1íḑe"/>
            <p:cNvSpPr/>
            <p:nvPr userDrawn="1"/>
          </p:nvSpPr>
          <p:spPr bwMode="auto">
            <a:xfrm>
              <a:off x="6798525" y="2108150"/>
              <a:ext cx="109550" cy="64804"/>
            </a:xfrm>
            <a:custGeom>
              <a:avLst/>
              <a:gdLst>
                <a:gd name="T0" fmla="*/ 30 w 30"/>
                <a:gd name="T1" fmla="*/ 9 h 18"/>
                <a:gd name="T2" fmla="*/ 14 w 30"/>
                <a:gd name="T3" fmla="*/ 0 h 18"/>
                <a:gd name="T4" fmla="*/ 1 w 30"/>
                <a:gd name="T5" fmla="*/ 9 h 18"/>
                <a:gd name="T6" fmla="*/ 17 w 30"/>
                <a:gd name="T7" fmla="*/ 18 h 18"/>
                <a:gd name="T8" fmla="*/ 30 w 30"/>
                <a:gd name="T9" fmla="*/ 9 h 18"/>
              </a:gdLst>
              <a:ahLst/>
              <a:cxnLst>
                <a:cxn ang="0">
                  <a:pos x="T0" y="T1"/>
                </a:cxn>
                <a:cxn ang="0">
                  <a:pos x="T2" y="T3"/>
                </a:cxn>
                <a:cxn ang="0">
                  <a:pos x="T4" y="T5"/>
                </a:cxn>
                <a:cxn ang="0">
                  <a:pos x="T6" y="T7"/>
                </a:cxn>
                <a:cxn ang="0">
                  <a:pos x="T8" y="T9"/>
                </a:cxn>
              </a:cxnLst>
              <a:rect l="0" t="0" r="r" b="b"/>
              <a:pathLst>
                <a:path w="30" h="18">
                  <a:moveTo>
                    <a:pt x="30" y="9"/>
                  </a:moveTo>
                  <a:cubicBezTo>
                    <a:pt x="29" y="4"/>
                    <a:pt x="22" y="0"/>
                    <a:pt x="14" y="0"/>
                  </a:cubicBezTo>
                  <a:cubicBezTo>
                    <a:pt x="6" y="0"/>
                    <a:pt x="0" y="4"/>
                    <a:pt x="1" y="9"/>
                  </a:cubicBezTo>
                  <a:cubicBezTo>
                    <a:pt x="1" y="14"/>
                    <a:pt x="9" y="18"/>
                    <a:pt x="17" y="18"/>
                  </a:cubicBezTo>
                  <a:cubicBezTo>
                    <a:pt x="25" y="18"/>
                    <a:pt x="30" y="14"/>
                    <a:pt x="30" y="9"/>
                  </a:cubicBezTo>
                  <a:close/>
                </a:path>
              </a:pathLst>
            </a:custGeom>
            <a:grpFill/>
            <a:ln>
              <a:noFill/>
            </a:ln>
          </p:spPr>
          <p:txBody>
            <a:bodyPr anchor="ctr"/>
            <a:lstStyle/>
            <a:p>
              <a:pPr algn="ctr"/>
              <a:endParaRPr b="1">
                <a:solidFill>
                  <a:schemeClr val="accent1">
                    <a:lumMod val="50000"/>
                  </a:schemeClr>
                </a:solidFill>
              </a:endParaRPr>
            </a:p>
          </p:txBody>
        </p:sp>
        <p:sp>
          <p:nvSpPr>
            <p:cNvPr id="355" name="ïṥ1ïďè"/>
            <p:cNvSpPr/>
            <p:nvPr userDrawn="1"/>
          </p:nvSpPr>
          <p:spPr bwMode="auto">
            <a:xfrm>
              <a:off x="6926589" y="2108150"/>
              <a:ext cx="112636" cy="64804"/>
            </a:xfrm>
            <a:custGeom>
              <a:avLst/>
              <a:gdLst>
                <a:gd name="T0" fmla="*/ 30 w 31"/>
                <a:gd name="T1" fmla="*/ 9 h 18"/>
                <a:gd name="T2" fmla="*/ 14 w 31"/>
                <a:gd name="T3" fmla="*/ 0 h 18"/>
                <a:gd name="T4" fmla="*/ 1 w 31"/>
                <a:gd name="T5" fmla="*/ 9 h 18"/>
                <a:gd name="T6" fmla="*/ 17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2" y="0"/>
                    <a:pt x="14" y="0"/>
                  </a:cubicBezTo>
                  <a:cubicBezTo>
                    <a:pt x="6" y="0"/>
                    <a:pt x="0" y="4"/>
                    <a:pt x="1" y="9"/>
                  </a:cubicBezTo>
                  <a:cubicBezTo>
                    <a:pt x="2" y="14"/>
                    <a:pt x="9" y="18"/>
                    <a:pt x="17" y="18"/>
                  </a:cubicBezTo>
                  <a:cubicBezTo>
                    <a:pt x="25" y="18"/>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356" name="iṡḻíḓê"/>
            <p:cNvSpPr/>
            <p:nvPr userDrawn="1"/>
          </p:nvSpPr>
          <p:spPr bwMode="auto">
            <a:xfrm>
              <a:off x="7057740" y="2108150"/>
              <a:ext cx="109550" cy="64804"/>
            </a:xfrm>
            <a:custGeom>
              <a:avLst/>
              <a:gdLst>
                <a:gd name="T0" fmla="*/ 29 w 30"/>
                <a:gd name="T1" fmla="*/ 9 h 18"/>
                <a:gd name="T2" fmla="*/ 13 w 30"/>
                <a:gd name="T3" fmla="*/ 0 h 18"/>
                <a:gd name="T4" fmla="*/ 0 w 30"/>
                <a:gd name="T5" fmla="*/ 9 h 18"/>
                <a:gd name="T6" fmla="*/ 17 w 30"/>
                <a:gd name="T7" fmla="*/ 18 h 18"/>
                <a:gd name="T8" fmla="*/ 29 w 30"/>
                <a:gd name="T9" fmla="*/ 9 h 18"/>
              </a:gdLst>
              <a:ahLst/>
              <a:cxnLst>
                <a:cxn ang="0">
                  <a:pos x="T0" y="T1"/>
                </a:cxn>
                <a:cxn ang="0">
                  <a:pos x="T2" y="T3"/>
                </a:cxn>
                <a:cxn ang="0">
                  <a:pos x="T4" y="T5"/>
                </a:cxn>
                <a:cxn ang="0">
                  <a:pos x="T6" y="T7"/>
                </a:cxn>
                <a:cxn ang="0">
                  <a:pos x="T8" y="T9"/>
                </a:cxn>
              </a:cxnLst>
              <a:rect l="0" t="0" r="r" b="b"/>
              <a:pathLst>
                <a:path w="30" h="18">
                  <a:moveTo>
                    <a:pt x="29" y="9"/>
                  </a:moveTo>
                  <a:cubicBezTo>
                    <a:pt x="28" y="4"/>
                    <a:pt x="21" y="0"/>
                    <a:pt x="13" y="0"/>
                  </a:cubicBezTo>
                  <a:cubicBezTo>
                    <a:pt x="5" y="0"/>
                    <a:pt x="0" y="4"/>
                    <a:pt x="0" y="9"/>
                  </a:cubicBezTo>
                  <a:cubicBezTo>
                    <a:pt x="1" y="14"/>
                    <a:pt x="9" y="18"/>
                    <a:pt x="17" y="18"/>
                  </a:cubicBezTo>
                  <a:cubicBezTo>
                    <a:pt x="25" y="18"/>
                    <a:pt x="30" y="14"/>
                    <a:pt x="29" y="9"/>
                  </a:cubicBezTo>
                  <a:close/>
                </a:path>
              </a:pathLst>
            </a:custGeom>
            <a:grpFill/>
            <a:ln>
              <a:noFill/>
            </a:ln>
          </p:spPr>
          <p:txBody>
            <a:bodyPr anchor="ctr"/>
            <a:lstStyle/>
            <a:p>
              <a:pPr algn="ctr"/>
              <a:endParaRPr b="1">
                <a:solidFill>
                  <a:schemeClr val="accent1">
                    <a:lumMod val="50000"/>
                  </a:schemeClr>
                </a:solidFill>
              </a:endParaRPr>
            </a:p>
          </p:txBody>
        </p:sp>
        <p:sp>
          <p:nvSpPr>
            <p:cNvPr id="357" name="íşľíďê"/>
            <p:cNvSpPr/>
            <p:nvPr userDrawn="1"/>
          </p:nvSpPr>
          <p:spPr bwMode="auto">
            <a:xfrm>
              <a:off x="7185804" y="2108150"/>
              <a:ext cx="112636" cy="64804"/>
            </a:xfrm>
            <a:custGeom>
              <a:avLst/>
              <a:gdLst>
                <a:gd name="T0" fmla="*/ 30 w 31"/>
                <a:gd name="T1" fmla="*/ 9 h 18"/>
                <a:gd name="T2" fmla="*/ 13 w 31"/>
                <a:gd name="T3" fmla="*/ 0 h 18"/>
                <a:gd name="T4" fmla="*/ 1 w 31"/>
                <a:gd name="T5" fmla="*/ 9 h 18"/>
                <a:gd name="T6" fmla="*/ 17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1" y="0"/>
                    <a:pt x="13" y="0"/>
                  </a:cubicBezTo>
                  <a:cubicBezTo>
                    <a:pt x="5" y="0"/>
                    <a:pt x="0" y="4"/>
                    <a:pt x="1" y="9"/>
                  </a:cubicBezTo>
                  <a:cubicBezTo>
                    <a:pt x="2" y="14"/>
                    <a:pt x="9" y="18"/>
                    <a:pt x="17" y="18"/>
                  </a:cubicBezTo>
                  <a:cubicBezTo>
                    <a:pt x="25" y="18"/>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358" name="ïṧ1îḓè"/>
            <p:cNvSpPr/>
            <p:nvPr userDrawn="1"/>
          </p:nvSpPr>
          <p:spPr bwMode="auto">
            <a:xfrm>
              <a:off x="7313869" y="2108150"/>
              <a:ext cx="112636" cy="64804"/>
            </a:xfrm>
            <a:custGeom>
              <a:avLst/>
              <a:gdLst>
                <a:gd name="T0" fmla="*/ 30 w 31"/>
                <a:gd name="T1" fmla="*/ 9 h 18"/>
                <a:gd name="T2" fmla="*/ 14 w 31"/>
                <a:gd name="T3" fmla="*/ 0 h 18"/>
                <a:gd name="T4" fmla="*/ 1 w 31"/>
                <a:gd name="T5" fmla="*/ 9 h 18"/>
                <a:gd name="T6" fmla="*/ 18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2" y="0"/>
                    <a:pt x="14" y="0"/>
                  </a:cubicBezTo>
                  <a:cubicBezTo>
                    <a:pt x="6" y="0"/>
                    <a:pt x="0" y="4"/>
                    <a:pt x="1" y="9"/>
                  </a:cubicBezTo>
                  <a:cubicBezTo>
                    <a:pt x="2" y="14"/>
                    <a:pt x="10" y="18"/>
                    <a:pt x="18" y="18"/>
                  </a:cubicBezTo>
                  <a:cubicBezTo>
                    <a:pt x="26" y="18"/>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359" name="îṡ1ïḍè"/>
            <p:cNvSpPr/>
            <p:nvPr userDrawn="1"/>
          </p:nvSpPr>
          <p:spPr bwMode="auto">
            <a:xfrm>
              <a:off x="7440391" y="2108150"/>
              <a:ext cx="117264" cy="64804"/>
            </a:xfrm>
            <a:custGeom>
              <a:avLst/>
              <a:gdLst>
                <a:gd name="T0" fmla="*/ 31 w 32"/>
                <a:gd name="T1" fmla="*/ 9 h 18"/>
                <a:gd name="T2" fmla="*/ 14 w 32"/>
                <a:gd name="T3" fmla="*/ 0 h 18"/>
                <a:gd name="T4" fmla="*/ 2 w 32"/>
                <a:gd name="T5" fmla="*/ 9 h 18"/>
                <a:gd name="T6" fmla="*/ 18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29" y="4"/>
                    <a:pt x="22" y="0"/>
                    <a:pt x="14" y="0"/>
                  </a:cubicBezTo>
                  <a:cubicBezTo>
                    <a:pt x="6" y="0"/>
                    <a:pt x="0" y="4"/>
                    <a:pt x="2" y="9"/>
                  </a:cubicBezTo>
                  <a:cubicBezTo>
                    <a:pt x="3" y="14"/>
                    <a:pt x="10" y="18"/>
                    <a:pt x="18" y="18"/>
                  </a:cubicBezTo>
                  <a:cubicBezTo>
                    <a:pt x="26" y="18"/>
                    <a:pt x="32" y="14"/>
                    <a:pt x="31" y="9"/>
                  </a:cubicBezTo>
                  <a:close/>
                </a:path>
              </a:pathLst>
            </a:custGeom>
            <a:grpFill/>
            <a:ln>
              <a:noFill/>
            </a:ln>
          </p:spPr>
          <p:txBody>
            <a:bodyPr anchor="ctr"/>
            <a:lstStyle/>
            <a:p>
              <a:pPr algn="ctr"/>
              <a:endParaRPr b="1">
                <a:solidFill>
                  <a:schemeClr val="accent1">
                    <a:lumMod val="50000"/>
                  </a:schemeClr>
                </a:solidFill>
              </a:endParaRPr>
            </a:p>
          </p:txBody>
        </p:sp>
        <p:sp>
          <p:nvSpPr>
            <p:cNvPr id="360" name="îśḷidé"/>
            <p:cNvSpPr/>
            <p:nvPr userDrawn="1"/>
          </p:nvSpPr>
          <p:spPr bwMode="auto">
            <a:xfrm>
              <a:off x="7573084" y="2108150"/>
              <a:ext cx="112636" cy="64804"/>
            </a:xfrm>
            <a:custGeom>
              <a:avLst/>
              <a:gdLst>
                <a:gd name="T0" fmla="*/ 30 w 31"/>
                <a:gd name="T1" fmla="*/ 9 h 18"/>
                <a:gd name="T2" fmla="*/ 13 w 31"/>
                <a:gd name="T3" fmla="*/ 0 h 18"/>
                <a:gd name="T4" fmla="*/ 1 w 31"/>
                <a:gd name="T5" fmla="*/ 9 h 18"/>
                <a:gd name="T6" fmla="*/ 18 w 31"/>
                <a:gd name="T7" fmla="*/ 18 h 18"/>
                <a:gd name="T8" fmla="*/ 30 w 31"/>
                <a:gd name="T9" fmla="*/ 9 h 18"/>
              </a:gdLst>
              <a:ahLst/>
              <a:cxnLst>
                <a:cxn ang="0">
                  <a:pos x="T0" y="T1"/>
                </a:cxn>
                <a:cxn ang="0">
                  <a:pos x="T2" y="T3"/>
                </a:cxn>
                <a:cxn ang="0">
                  <a:pos x="T4" y="T5"/>
                </a:cxn>
                <a:cxn ang="0">
                  <a:pos x="T6" y="T7"/>
                </a:cxn>
                <a:cxn ang="0">
                  <a:pos x="T8" y="T9"/>
                </a:cxn>
              </a:cxnLst>
              <a:rect l="0" t="0" r="r" b="b"/>
              <a:pathLst>
                <a:path w="31" h="18">
                  <a:moveTo>
                    <a:pt x="30" y="9"/>
                  </a:moveTo>
                  <a:cubicBezTo>
                    <a:pt x="29" y="4"/>
                    <a:pt x="21" y="0"/>
                    <a:pt x="13" y="0"/>
                  </a:cubicBezTo>
                  <a:cubicBezTo>
                    <a:pt x="5" y="0"/>
                    <a:pt x="0" y="4"/>
                    <a:pt x="1" y="9"/>
                  </a:cubicBezTo>
                  <a:cubicBezTo>
                    <a:pt x="2" y="14"/>
                    <a:pt x="10" y="18"/>
                    <a:pt x="18" y="18"/>
                  </a:cubicBezTo>
                  <a:cubicBezTo>
                    <a:pt x="26" y="18"/>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361" name="îSḷîde"/>
            <p:cNvSpPr/>
            <p:nvPr userDrawn="1"/>
          </p:nvSpPr>
          <p:spPr bwMode="auto">
            <a:xfrm>
              <a:off x="7699606" y="2108150"/>
              <a:ext cx="117264" cy="64804"/>
            </a:xfrm>
            <a:custGeom>
              <a:avLst/>
              <a:gdLst>
                <a:gd name="T0" fmla="*/ 30 w 32"/>
                <a:gd name="T1" fmla="*/ 9 h 18"/>
                <a:gd name="T2" fmla="*/ 13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9" y="4"/>
                    <a:pt x="21" y="0"/>
                    <a:pt x="13" y="0"/>
                  </a:cubicBezTo>
                  <a:cubicBezTo>
                    <a:pt x="5" y="0"/>
                    <a:pt x="0" y="4"/>
                    <a:pt x="1" y="9"/>
                  </a:cubicBezTo>
                  <a:cubicBezTo>
                    <a:pt x="3" y="14"/>
                    <a:pt x="10" y="18"/>
                    <a:pt x="19" y="18"/>
                  </a:cubicBezTo>
                  <a:cubicBezTo>
                    <a:pt x="27" y="18"/>
                    <a:pt x="32" y="14"/>
                    <a:pt x="30" y="9"/>
                  </a:cubicBezTo>
                  <a:close/>
                </a:path>
              </a:pathLst>
            </a:custGeom>
            <a:grpFill/>
            <a:ln>
              <a:noFill/>
            </a:ln>
          </p:spPr>
          <p:txBody>
            <a:bodyPr anchor="ctr"/>
            <a:lstStyle/>
            <a:p>
              <a:pPr algn="ctr"/>
              <a:endParaRPr b="1">
                <a:solidFill>
                  <a:schemeClr val="accent1">
                    <a:lumMod val="50000"/>
                  </a:schemeClr>
                </a:solidFill>
              </a:endParaRPr>
            </a:p>
          </p:txBody>
        </p:sp>
        <p:sp>
          <p:nvSpPr>
            <p:cNvPr id="362" name="iṩļîďe"/>
            <p:cNvSpPr/>
            <p:nvPr userDrawn="1"/>
          </p:nvSpPr>
          <p:spPr bwMode="auto">
            <a:xfrm>
              <a:off x="7827670" y="2108150"/>
              <a:ext cx="117264" cy="64804"/>
            </a:xfrm>
            <a:custGeom>
              <a:avLst/>
              <a:gdLst>
                <a:gd name="T0" fmla="*/ 31 w 32"/>
                <a:gd name="T1" fmla="*/ 9 h 18"/>
                <a:gd name="T2" fmla="*/ 14 w 32"/>
                <a:gd name="T3" fmla="*/ 0 h 18"/>
                <a:gd name="T4" fmla="*/ 2 w 32"/>
                <a:gd name="T5" fmla="*/ 9 h 18"/>
                <a:gd name="T6" fmla="*/ 19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29" y="4"/>
                    <a:pt x="21" y="0"/>
                    <a:pt x="14" y="0"/>
                  </a:cubicBezTo>
                  <a:cubicBezTo>
                    <a:pt x="6" y="0"/>
                    <a:pt x="0" y="4"/>
                    <a:pt x="2" y="9"/>
                  </a:cubicBezTo>
                  <a:cubicBezTo>
                    <a:pt x="3" y="14"/>
                    <a:pt x="11" y="18"/>
                    <a:pt x="19" y="18"/>
                  </a:cubicBezTo>
                  <a:cubicBezTo>
                    <a:pt x="27" y="18"/>
                    <a:pt x="32" y="14"/>
                    <a:pt x="31" y="9"/>
                  </a:cubicBezTo>
                  <a:close/>
                </a:path>
              </a:pathLst>
            </a:custGeom>
            <a:grpFill/>
            <a:ln>
              <a:noFill/>
            </a:ln>
          </p:spPr>
          <p:txBody>
            <a:bodyPr anchor="ctr"/>
            <a:lstStyle/>
            <a:p>
              <a:pPr algn="ctr"/>
              <a:endParaRPr b="1">
                <a:solidFill>
                  <a:schemeClr val="accent1">
                    <a:lumMod val="50000"/>
                  </a:schemeClr>
                </a:solidFill>
              </a:endParaRPr>
            </a:p>
          </p:txBody>
        </p:sp>
        <p:sp>
          <p:nvSpPr>
            <p:cNvPr id="363" name="iś1íḑê"/>
            <p:cNvSpPr/>
            <p:nvPr userDrawn="1"/>
          </p:nvSpPr>
          <p:spPr bwMode="auto">
            <a:xfrm>
              <a:off x="7958821" y="2108150"/>
              <a:ext cx="117264" cy="64804"/>
            </a:xfrm>
            <a:custGeom>
              <a:avLst/>
              <a:gdLst>
                <a:gd name="T0" fmla="*/ 30 w 32"/>
                <a:gd name="T1" fmla="*/ 9 h 18"/>
                <a:gd name="T2" fmla="*/ 13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8" y="4"/>
                    <a:pt x="21" y="0"/>
                    <a:pt x="13" y="0"/>
                  </a:cubicBezTo>
                  <a:cubicBezTo>
                    <a:pt x="5" y="0"/>
                    <a:pt x="0" y="4"/>
                    <a:pt x="1" y="9"/>
                  </a:cubicBezTo>
                  <a:cubicBezTo>
                    <a:pt x="3" y="14"/>
                    <a:pt x="11" y="18"/>
                    <a:pt x="19" y="18"/>
                  </a:cubicBezTo>
                  <a:cubicBezTo>
                    <a:pt x="27" y="18"/>
                    <a:pt x="32" y="14"/>
                    <a:pt x="30" y="9"/>
                  </a:cubicBezTo>
                  <a:close/>
                </a:path>
              </a:pathLst>
            </a:custGeom>
            <a:grpFill/>
            <a:ln>
              <a:noFill/>
            </a:ln>
          </p:spPr>
          <p:txBody>
            <a:bodyPr anchor="ctr"/>
            <a:lstStyle/>
            <a:p>
              <a:pPr algn="ctr"/>
              <a:endParaRPr b="1">
                <a:solidFill>
                  <a:schemeClr val="accent1">
                    <a:lumMod val="50000"/>
                  </a:schemeClr>
                </a:solidFill>
              </a:endParaRPr>
            </a:p>
          </p:txBody>
        </p:sp>
        <p:sp>
          <p:nvSpPr>
            <p:cNvPr id="364" name="ïsḷïḋé"/>
            <p:cNvSpPr/>
            <p:nvPr userDrawn="1"/>
          </p:nvSpPr>
          <p:spPr bwMode="auto">
            <a:xfrm>
              <a:off x="8086885" y="2108150"/>
              <a:ext cx="117264" cy="64804"/>
            </a:xfrm>
            <a:custGeom>
              <a:avLst/>
              <a:gdLst>
                <a:gd name="T0" fmla="*/ 30 w 32"/>
                <a:gd name="T1" fmla="*/ 9 h 18"/>
                <a:gd name="T2" fmla="*/ 13 w 32"/>
                <a:gd name="T3" fmla="*/ 0 h 18"/>
                <a:gd name="T4" fmla="*/ 2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9" y="4"/>
                    <a:pt x="21" y="0"/>
                    <a:pt x="13" y="0"/>
                  </a:cubicBezTo>
                  <a:cubicBezTo>
                    <a:pt x="5" y="0"/>
                    <a:pt x="0" y="4"/>
                    <a:pt x="2" y="9"/>
                  </a:cubicBezTo>
                  <a:cubicBezTo>
                    <a:pt x="3" y="14"/>
                    <a:pt x="11" y="18"/>
                    <a:pt x="19" y="18"/>
                  </a:cubicBezTo>
                  <a:cubicBezTo>
                    <a:pt x="27" y="18"/>
                    <a:pt x="32" y="14"/>
                    <a:pt x="30" y="9"/>
                  </a:cubicBezTo>
                  <a:close/>
                </a:path>
              </a:pathLst>
            </a:custGeom>
            <a:grpFill/>
            <a:ln>
              <a:noFill/>
            </a:ln>
          </p:spPr>
          <p:txBody>
            <a:bodyPr anchor="ctr"/>
            <a:lstStyle/>
            <a:p>
              <a:pPr algn="ctr"/>
              <a:endParaRPr b="1">
                <a:solidFill>
                  <a:schemeClr val="accent1">
                    <a:lumMod val="50000"/>
                  </a:schemeClr>
                </a:solidFill>
              </a:endParaRPr>
            </a:p>
          </p:txBody>
        </p:sp>
        <p:sp>
          <p:nvSpPr>
            <p:cNvPr id="365" name="íś1îḓè"/>
            <p:cNvSpPr/>
            <p:nvPr userDrawn="1"/>
          </p:nvSpPr>
          <p:spPr bwMode="auto">
            <a:xfrm>
              <a:off x="8214950" y="2108150"/>
              <a:ext cx="120350" cy="64804"/>
            </a:xfrm>
            <a:custGeom>
              <a:avLst/>
              <a:gdLst>
                <a:gd name="T0" fmla="*/ 31 w 33"/>
                <a:gd name="T1" fmla="*/ 9 h 18"/>
                <a:gd name="T2" fmla="*/ 13 w 33"/>
                <a:gd name="T3" fmla="*/ 0 h 18"/>
                <a:gd name="T4" fmla="*/ 2 w 33"/>
                <a:gd name="T5" fmla="*/ 9 h 18"/>
                <a:gd name="T6" fmla="*/ 20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0" y="18"/>
                  </a:cubicBezTo>
                  <a:cubicBezTo>
                    <a:pt x="28" y="18"/>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366" name="i$ḷïḓê"/>
            <p:cNvSpPr/>
            <p:nvPr userDrawn="1"/>
          </p:nvSpPr>
          <p:spPr bwMode="auto">
            <a:xfrm>
              <a:off x="8346100" y="2108150"/>
              <a:ext cx="117264" cy="64804"/>
            </a:xfrm>
            <a:custGeom>
              <a:avLst/>
              <a:gdLst>
                <a:gd name="T0" fmla="*/ 30 w 32"/>
                <a:gd name="T1" fmla="*/ 9 h 18"/>
                <a:gd name="T2" fmla="*/ 12 w 32"/>
                <a:gd name="T3" fmla="*/ 0 h 18"/>
                <a:gd name="T4" fmla="*/ 1 w 32"/>
                <a:gd name="T5" fmla="*/ 9 h 18"/>
                <a:gd name="T6" fmla="*/ 19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28" y="4"/>
                    <a:pt x="20" y="0"/>
                    <a:pt x="12" y="0"/>
                  </a:cubicBezTo>
                  <a:cubicBezTo>
                    <a:pt x="4" y="0"/>
                    <a:pt x="0" y="4"/>
                    <a:pt x="1" y="9"/>
                  </a:cubicBezTo>
                  <a:cubicBezTo>
                    <a:pt x="3" y="14"/>
                    <a:pt x="11" y="18"/>
                    <a:pt x="19" y="18"/>
                  </a:cubicBezTo>
                  <a:cubicBezTo>
                    <a:pt x="27" y="18"/>
                    <a:pt x="32" y="14"/>
                    <a:pt x="30" y="9"/>
                  </a:cubicBezTo>
                  <a:close/>
                </a:path>
              </a:pathLst>
            </a:custGeom>
            <a:grpFill/>
            <a:ln>
              <a:noFill/>
            </a:ln>
          </p:spPr>
          <p:txBody>
            <a:bodyPr anchor="ctr"/>
            <a:lstStyle/>
            <a:p>
              <a:pPr algn="ctr"/>
              <a:endParaRPr b="1">
                <a:solidFill>
                  <a:schemeClr val="accent1">
                    <a:lumMod val="50000"/>
                  </a:schemeClr>
                </a:solidFill>
              </a:endParaRPr>
            </a:p>
          </p:txBody>
        </p:sp>
        <p:sp>
          <p:nvSpPr>
            <p:cNvPr id="367" name="iṡḷiḑè"/>
            <p:cNvSpPr/>
            <p:nvPr userDrawn="1"/>
          </p:nvSpPr>
          <p:spPr bwMode="auto">
            <a:xfrm>
              <a:off x="8474165" y="2108150"/>
              <a:ext cx="120350" cy="64804"/>
            </a:xfrm>
            <a:custGeom>
              <a:avLst/>
              <a:gdLst>
                <a:gd name="T0" fmla="*/ 31 w 33"/>
                <a:gd name="T1" fmla="*/ 9 h 18"/>
                <a:gd name="T2" fmla="*/ 13 w 33"/>
                <a:gd name="T3" fmla="*/ 0 h 18"/>
                <a:gd name="T4" fmla="*/ 2 w 33"/>
                <a:gd name="T5" fmla="*/ 9 h 18"/>
                <a:gd name="T6" fmla="*/ 20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0" y="18"/>
                  </a:cubicBezTo>
                  <a:cubicBezTo>
                    <a:pt x="28" y="18"/>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368" name="îsľiḓe"/>
            <p:cNvSpPr/>
            <p:nvPr userDrawn="1"/>
          </p:nvSpPr>
          <p:spPr bwMode="auto">
            <a:xfrm>
              <a:off x="8600687" y="2108150"/>
              <a:ext cx="121893" cy="64804"/>
            </a:xfrm>
            <a:custGeom>
              <a:avLst/>
              <a:gdLst>
                <a:gd name="T0" fmla="*/ 31 w 33"/>
                <a:gd name="T1" fmla="*/ 9 h 18"/>
                <a:gd name="T2" fmla="*/ 13 w 33"/>
                <a:gd name="T3" fmla="*/ 0 h 18"/>
                <a:gd name="T4" fmla="*/ 2 w 33"/>
                <a:gd name="T5" fmla="*/ 9 h 18"/>
                <a:gd name="T6" fmla="*/ 21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1" y="0"/>
                    <a:pt x="13" y="0"/>
                  </a:cubicBezTo>
                  <a:cubicBezTo>
                    <a:pt x="5" y="0"/>
                    <a:pt x="0" y="4"/>
                    <a:pt x="2" y="9"/>
                  </a:cubicBezTo>
                  <a:cubicBezTo>
                    <a:pt x="4" y="14"/>
                    <a:pt x="12" y="18"/>
                    <a:pt x="21" y="18"/>
                  </a:cubicBezTo>
                  <a:cubicBezTo>
                    <a:pt x="29" y="18"/>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369" name="íśḷïde"/>
            <p:cNvSpPr/>
            <p:nvPr userDrawn="1"/>
          </p:nvSpPr>
          <p:spPr bwMode="auto">
            <a:xfrm>
              <a:off x="8728751" y="2108150"/>
              <a:ext cx="124979" cy="64804"/>
            </a:xfrm>
            <a:custGeom>
              <a:avLst/>
              <a:gdLst>
                <a:gd name="T0" fmla="*/ 31 w 34"/>
                <a:gd name="T1" fmla="*/ 9 h 18"/>
                <a:gd name="T2" fmla="*/ 13 w 34"/>
                <a:gd name="T3" fmla="*/ 0 h 18"/>
                <a:gd name="T4" fmla="*/ 3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1" y="0"/>
                    <a:pt x="13" y="0"/>
                  </a:cubicBezTo>
                  <a:cubicBezTo>
                    <a:pt x="5" y="0"/>
                    <a:pt x="0" y="4"/>
                    <a:pt x="3" y="9"/>
                  </a:cubicBezTo>
                  <a:cubicBezTo>
                    <a:pt x="5" y="14"/>
                    <a:pt x="13" y="18"/>
                    <a:pt x="21" y="18"/>
                  </a:cubicBezTo>
                  <a:cubicBezTo>
                    <a:pt x="29" y="18"/>
                    <a:pt x="34" y="14"/>
                    <a:pt x="31" y="9"/>
                  </a:cubicBezTo>
                  <a:close/>
                </a:path>
              </a:pathLst>
            </a:custGeom>
            <a:grpFill/>
            <a:ln>
              <a:noFill/>
            </a:ln>
          </p:spPr>
          <p:txBody>
            <a:bodyPr anchor="ctr"/>
            <a:lstStyle/>
            <a:p>
              <a:pPr algn="ctr"/>
              <a:endParaRPr b="1">
                <a:solidFill>
                  <a:schemeClr val="accent1">
                    <a:lumMod val="50000"/>
                  </a:schemeClr>
                </a:solidFill>
              </a:endParaRPr>
            </a:p>
          </p:txBody>
        </p:sp>
        <p:sp>
          <p:nvSpPr>
            <p:cNvPr id="370" name="ïṧḷiḋé"/>
            <p:cNvSpPr/>
            <p:nvPr userDrawn="1"/>
          </p:nvSpPr>
          <p:spPr bwMode="auto">
            <a:xfrm>
              <a:off x="8859902" y="2108150"/>
              <a:ext cx="120350" cy="64804"/>
            </a:xfrm>
            <a:custGeom>
              <a:avLst/>
              <a:gdLst>
                <a:gd name="T0" fmla="*/ 31 w 33"/>
                <a:gd name="T1" fmla="*/ 9 h 18"/>
                <a:gd name="T2" fmla="*/ 12 w 33"/>
                <a:gd name="T3" fmla="*/ 0 h 18"/>
                <a:gd name="T4" fmla="*/ 2 w 33"/>
                <a:gd name="T5" fmla="*/ 9 h 18"/>
                <a:gd name="T6" fmla="*/ 21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29" y="4"/>
                    <a:pt x="20" y="0"/>
                    <a:pt x="12" y="0"/>
                  </a:cubicBezTo>
                  <a:cubicBezTo>
                    <a:pt x="4" y="0"/>
                    <a:pt x="0" y="4"/>
                    <a:pt x="2" y="9"/>
                  </a:cubicBezTo>
                  <a:cubicBezTo>
                    <a:pt x="4" y="14"/>
                    <a:pt x="13" y="18"/>
                    <a:pt x="21" y="18"/>
                  </a:cubicBezTo>
                  <a:cubicBezTo>
                    <a:pt x="29" y="18"/>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371" name="iṩḷiḍê"/>
            <p:cNvSpPr/>
            <p:nvPr userDrawn="1"/>
          </p:nvSpPr>
          <p:spPr bwMode="auto">
            <a:xfrm>
              <a:off x="8987966" y="2108150"/>
              <a:ext cx="124979" cy="64804"/>
            </a:xfrm>
            <a:custGeom>
              <a:avLst/>
              <a:gdLst>
                <a:gd name="T0" fmla="*/ 31 w 34"/>
                <a:gd name="T1" fmla="*/ 9 h 18"/>
                <a:gd name="T2" fmla="*/ 12 w 34"/>
                <a:gd name="T3" fmla="*/ 0 h 18"/>
                <a:gd name="T4" fmla="*/ 2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9" y="4"/>
                    <a:pt x="20" y="0"/>
                    <a:pt x="12" y="0"/>
                  </a:cubicBezTo>
                  <a:cubicBezTo>
                    <a:pt x="5" y="0"/>
                    <a:pt x="0" y="4"/>
                    <a:pt x="2" y="9"/>
                  </a:cubicBezTo>
                  <a:cubicBezTo>
                    <a:pt x="5" y="14"/>
                    <a:pt x="13" y="18"/>
                    <a:pt x="21" y="18"/>
                  </a:cubicBezTo>
                  <a:cubicBezTo>
                    <a:pt x="29" y="18"/>
                    <a:pt x="34" y="14"/>
                    <a:pt x="31" y="9"/>
                  </a:cubicBezTo>
                  <a:close/>
                </a:path>
              </a:pathLst>
            </a:custGeom>
            <a:grpFill/>
            <a:ln>
              <a:noFill/>
            </a:ln>
          </p:spPr>
          <p:txBody>
            <a:bodyPr anchor="ctr"/>
            <a:lstStyle/>
            <a:p>
              <a:pPr algn="ctr"/>
              <a:endParaRPr b="1">
                <a:solidFill>
                  <a:schemeClr val="accent1">
                    <a:lumMod val="50000"/>
                  </a:schemeClr>
                </a:solidFill>
              </a:endParaRPr>
            </a:p>
          </p:txBody>
        </p:sp>
        <p:sp>
          <p:nvSpPr>
            <p:cNvPr id="372" name="í$ľidè"/>
            <p:cNvSpPr/>
            <p:nvPr userDrawn="1"/>
          </p:nvSpPr>
          <p:spPr bwMode="auto">
            <a:xfrm>
              <a:off x="9116031" y="2108150"/>
              <a:ext cx="123436" cy="64804"/>
            </a:xfrm>
            <a:custGeom>
              <a:avLst/>
              <a:gdLst>
                <a:gd name="T0" fmla="*/ 32 w 34"/>
                <a:gd name="T1" fmla="*/ 9 h 18"/>
                <a:gd name="T2" fmla="*/ 13 w 34"/>
                <a:gd name="T3" fmla="*/ 0 h 18"/>
                <a:gd name="T4" fmla="*/ 3 w 34"/>
                <a:gd name="T5" fmla="*/ 9 h 18"/>
                <a:gd name="T6" fmla="*/ 22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29" y="4"/>
                    <a:pt x="21" y="0"/>
                    <a:pt x="13" y="0"/>
                  </a:cubicBezTo>
                  <a:cubicBezTo>
                    <a:pt x="5" y="0"/>
                    <a:pt x="0" y="4"/>
                    <a:pt x="3" y="9"/>
                  </a:cubicBezTo>
                  <a:cubicBezTo>
                    <a:pt x="5" y="14"/>
                    <a:pt x="14" y="18"/>
                    <a:pt x="22" y="18"/>
                  </a:cubicBezTo>
                  <a:cubicBezTo>
                    <a:pt x="30" y="18"/>
                    <a:pt x="34" y="14"/>
                    <a:pt x="32" y="9"/>
                  </a:cubicBezTo>
                  <a:close/>
                </a:path>
              </a:pathLst>
            </a:custGeom>
            <a:grpFill/>
            <a:ln>
              <a:noFill/>
            </a:ln>
          </p:spPr>
          <p:txBody>
            <a:bodyPr anchor="ctr"/>
            <a:lstStyle/>
            <a:p>
              <a:pPr algn="ctr"/>
              <a:endParaRPr b="1">
                <a:solidFill>
                  <a:schemeClr val="accent1">
                    <a:lumMod val="50000"/>
                  </a:schemeClr>
                </a:solidFill>
              </a:endParaRPr>
            </a:p>
          </p:txBody>
        </p:sp>
        <p:sp>
          <p:nvSpPr>
            <p:cNvPr id="373" name="iṧľíde"/>
            <p:cNvSpPr/>
            <p:nvPr userDrawn="1"/>
          </p:nvSpPr>
          <p:spPr bwMode="auto">
            <a:xfrm>
              <a:off x="9247181" y="2108150"/>
              <a:ext cx="123436" cy="64804"/>
            </a:xfrm>
            <a:custGeom>
              <a:avLst/>
              <a:gdLst>
                <a:gd name="T0" fmla="*/ 31 w 34"/>
                <a:gd name="T1" fmla="*/ 9 h 18"/>
                <a:gd name="T2" fmla="*/ 12 w 34"/>
                <a:gd name="T3" fmla="*/ 0 h 18"/>
                <a:gd name="T4" fmla="*/ 2 w 34"/>
                <a:gd name="T5" fmla="*/ 9 h 18"/>
                <a:gd name="T6" fmla="*/ 21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28" y="4"/>
                    <a:pt x="20" y="0"/>
                    <a:pt x="12" y="0"/>
                  </a:cubicBezTo>
                  <a:cubicBezTo>
                    <a:pt x="4" y="0"/>
                    <a:pt x="0" y="4"/>
                    <a:pt x="2" y="9"/>
                  </a:cubicBezTo>
                  <a:cubicBezTo>
                    <a:pt x="5" y="14"/>
                    <a:pt x="13" y="18"/>
                    <a:pt x="21" y="18"/>
                  </a:cubicBezTo>
                  <a:cubicBezTo>
                    <a:pt x="29" y="18"/>
                    <a:pt x="34" y="14"/>
                    <a:pt x="31" y="9"/>
                  </a:cubicBezTo>
                  <a:close/>
                </a:path>
              </a:pathLst>
            </a:custGeom>
            <a:grpFill/>
            <a:ln>
              <a:noFill/>
            </a:ln>
          </p:spPr>
          <p:txBody>
            <a:bodyPr anchor="ctr"/>
            <a:lstStyle/>
            <a:p>
              <a:pPr algn="ctr"/>
              <a:endParaRPr b="1">
                <a:solidFill>
                  <a:schemeClr val="accent1">
                    <a:lumMod val="50000"/>
                  </a:schemeClr>
                </a:solidFill>
              </a:endParaRPr>
            </a:p>
          </p:txBody>
        </p:sp>
        <p:sp>
          <p:nvSpPr>
            <p:cNvPr id="374" name="iśļïḋé"/>
            <p:cNvSpPr/>
            <p:nvPr userDrawn="1"/>
          </p:nvSpPr>
          <p:spPr bwMode="auto">
            <a:xfrm>
              <a:off x="6678175" y="2188383"/>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30" y="4"/>
                    <a:pt x="23"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375" name="î$1ïdê"/>
            <p:cNvSpPr/>
            <p:nvPr userDrawn="1"/>
          </p:nvSpPr>
          <p:spPr bwMode="auto">
            <a:xfrm>
              <a:off x="6809325" y="2188383"/>
              <a:ext cx="114178"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376" name="iS1ide"/>
            <p:cNvSpPr/>
            <p:nvPr userDrawn="1"/>
          </p:nvSpPr>
          <p:spPr bwMode="auto">
            <a:xfrm>
              <a:off x="6940476" y="2188383"/>
              <a:ext cx="114178"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377" name="îṩļîḑé"/>
            <p:cNvSpPr/>
            <p:nvPr userDrawn="1"/>
          </p:nvSpPr>
          <p:spPr bwMode="auto">
            <a:xfrm>
              <a:off x="7073170" y="2188383"/>
              <a:ext cx="112636" cy="69433"/>
            </a:xfrm>
            <a:custGeom>
              <a:avLst/>
              <a:gdLst>
                <a:gd name="T0" fmla="*/ 30 w 31"/>
                <a:gd name="T1" fmla="*/ 9 h 19"/>
                <a:gd name="T2" fmla="*/ 13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1" y="0"/>
                    <a:pt x="13" y="0"/>
                  </a:cubicBezTo>
                  <a:cubicBezTo>
                    <a:pt x="5" y="0"/>
                    <a:pt x="0" y="4"/>
                    <a:pt x="1" y="9"/>
                  </a:cubicBezTo>
                  <a:cubicBezTo>
                    <a:pt x="2" y="14"/>
                    <a:pt x="9" y="19"/>
                    <a:pt x="17" y="19"/>
                  </a:cubicBezTo>
                  <a:cubicBezTo>
                    <a:pt x="25" y="19"/>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378" name="îslíḓè"/>
            <p:cNvSpPr/>
            <p:nvPr userDrawn="1"/>
          </p:nvSpPr>
          <p:spPr bwMode="auto">
            <a:xfrm>
              <a:off x="7199691" y="2188383"/>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4"/>
                    <a:pt x="10" y="19"/>
                    <a:pt x="18" y="19"/>
                  </a:cubicBezTo>
                  <a:cubicBezTo>
                    <a:pt x="26" y="19"/>
                    <a:pt x="32" y="14"/>
                    <a:pt x="31" y="9"/>
                  </a:cubicBezTo>
                  <a:close/>
                </a:path>
              </a:pathLst>
            </a:custGeom>
            <a:grpFill/>
            <a:ln>
              <a:noFill/>
            </a:ln>
          </p:spPr>
          <p:txBody>
            <a:bodyPr anchor="ctr"/>
            <a:lstStyle/>
            <a:p>
              <a:pPr algn="ctr"/>
              <a:endParaRPr b="1">
                <a:solidFill>
                  <a:schemeClr val="accent1">
                    <a:lumMod val="50000"/>
                  </a:schemeClr>
                </a:solidFill>
              </a:endParaRPr>
            </a:p>
          </p:txBody>
        </p:sp>
        <p:sp>
          <p:nvSpPr>
            <p:cNvPr id="379" name="îṡḷîďê"/>
            <p:cNvSpPr/>
            <p:nvPr userDrawn="1"/>
          </p:nvSpPr>
          <p:spPr bwMode="auto">
            <a:xfrm>
              <a:off x="7330841" y="2188383"/>
              <a:ext cx="117264" cy="69433"/>
            </a:xfrm>
            <a:custGeom>
              <a:avLst/>
              <a:gdLst>
                <a:gd name="T0" fmla="*/ 30 w 32"/>
                <a:gd name="T1" fmla="*/ 9 h 19"/>
                <a:gd name="T2" fmla="*/ 14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2" y="0"/>
                    <a:pt x="14" y="0"/>
                  </a:cubicBezTo>
                  <a:cubicBezTo>
                    <a:pt x="6"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b="1">
                <a:solidFill>
                  <a:schemeClr val="accent1">
                    <a:lumMod val="50000"/>
                  </a:schemeClr>
                </a:solidFill>
              </a:endParaRPr>
            </a:p>
          </p:txBody>
        </p:sp>
        <p:sp>
          <p:nvSpPr>
            <p:cNvPr id="380" name="isliḑè"/>
            <p:cNvSpPr/>
            <p:nvPr userDrawn="1"/>
          </p:nvSpPr>
          <p:spPr bwMode="auto">
            <a:xfrm>
              <a:off x="7463535" y="2188383"/>
              <a:ext cx="115721" cy="69433"/>
            </a:xfrm>
            <a:custGeom>
              <a:avLst/>
              <a:gdLst>
                <a:gd name="T0" fmla="*/ 30 w 32"/>
                <a:gd name="T1" fmla="*/ 9 h 19"/>
                <a:gd name="T2" fmla="*/ 13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1" y="0"/>
                    <a:pt x="13" y="0"/>
                  </a:cubicBezTo>
                  <a:cubicBezTo>
                    <a:pt x="5"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b="1">
                <a:solidFill>
                  <a:schemeClr val="accent1">
                    <a:lumMod val="50000"/>
                  </a:schemeClr>
                </a:solidFill>
              </a:endParaRPr>
            </a:p>
          </p:txBody>
        </p:sp>
        <p:sp>
          <p:nvSpPr>
            <p:cNvPr id="381" name="îṥ1îde"/>
            <p:cNvSpPr/>
            <p:nvPr userDrawn="1"/>
          </p:nvSpPr>
          <p:spPr bwMode="auto">
            <a:xfrm>
              <a:off x="7594685" y="2188383"/>
              <a:ext cx="115721" cy="69433"/>
            </a:xfrm>
            <a:custGeom>
              <a:avLst/>
              <a:gdLst>
                <a:gd name="T0" fmla="*/ 30 w 32"/>
                <a:gd name="T1" fmla="*/ 9 h 19"/>
                <a:gd name="T2" fmla="*/ 13 w 32"/>
                <a:gd name="T3" fmla="*/ 0 h 19"/>
                <a:gd name="T4" fmla="*/ 1 w 32"/>
                <a:gd name="T5" fmla="*/ 9 h 19"/>
                <a:gd name="T6" fmla="*/ 18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1" y="0"/>
                    <a:pt x="13" y="0"/>
                  </a:cubicBezTo>
                  <a:cubicBezTo>
                    <a:pt x="5" y="0"/>
                    <a:pt x="0" y="4"/>
                    <a:pt x="1" y="9"/>
                  </a:cubicBezTo>
                  <a:cubicBezTo>
                    <a:pt x="2" y="14"/>
                    <a:pt x="10" y="19"/>
                    <a:pt x="18" y="19"/>
                  </a:cubicBezTo>
                  <a:cubicBezTo>
                    <a:pt x="26" y="19"/>
                    <a:pt x="32" y="14"/>
                    <a:pt x="30" y="9"/>
                  </a:cubicBezTo>
                  <a:close/>
                </a:path>
              </a:pathLst>
            </a:custGeom>
            <a:grpFill/>
            <a:ln>
              <a:noFill/>
            </a:ln>
          </p:spPr>
          <p:txBody>
            <a:bodyPr anchor="ctr"/>
            <a:lstStyle/>
            <a:p>
              <a:pPr algn="ctr"/>
              <a:endParaRPr b="1">
                <a:solidFill>
                  <a:schemeClr val="accent1">
                    <a:lumMod val="50000"/>
                  </a:schemeClr>
                </a:solidFill>
              </a:endParaRPr>
            </a:p>
          </p:txBody>
        </p:sp>
        <p:sp>
          <p:nvSpPr>
            <p:cNvPr id="382" name="isḷíďé"/>
            <p:cNvSpPr/>
            <p:nvPr userDrawn="1"/>
          </p:nvSpPr>
          <p:spPr bwMode="auto">
            <a:xfrm>
              <a:off x="7722750" y="2188383"/>
              <a:ext cx="120350" cy="69433"/>
            </a:xfrm>
            <a:custGeom>
              <a:avLst/>
              <a:gdLst>
                <a:gd name="T0" fmla="*/ 31 w 33"/>
                <a:gd name="T1" fmla="*/ 9 h 19"/>
                <a:gd name="T2" fmla="*/ 14 w 33"/>
                <a:gd name="T3" fmla="*/ 0 h 19"/>
                <a:gd name="T4" fmla="*/ 2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2" y="0"/>
                    <a:pt x="14" y="0"/>
                  </a:cubicBezTo>
                  <a:cubicBezTo>
                    <a:pt x="6" y="0"/>
                    <a:pt x="0" y="4"/>
                    <a:pt x="2" y="9"/>
                  </a:cubicBezTo>
                  <a:cubicBezTo>
                    <a:pt x="3" y="14"/>
                    <a:pt x="11" y="19"/>
                    <a:pt x="19" y="19"/>
                  </a:cubicBezTo>
                  <a:cubicBezTo>
                    <a:pt x="27" y="19"/>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383" name="íṣļïḋe"/>
            <p:cNvSpPr/>
            <p:nvPr userDrawn="1"/>
          </p:nvSpPr>
          <p:spPr bwMode="auto">
            <a:xfrm>
              <a:off x="7853900" y="2188383"/>
              <a:ext cx="115721" cy="69433"/>
            </a:xfrm>
            <a:custGeom>
              <a:avLst/>
              <a:gdLst>
                <a:gd name="T0" fmla="*/ 31 w 32"/>
                <a:gd name="T1" fmla="*/ 9 h 19"/>
                <a:gd name="T2" fmla="*/ 13 w 32"/>
                <a:gd name="T3" fmla="*/ 0 h 19"/>
                <a:gd name="T4" fmla="*/ 2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2" y="9"/>
                  </a:cubicBezTo>
                  <a:cubicBezTo>
                    <a:pt x="3" y="14"/>
                    <a:pt x="11" y="19"/>
                    <a:pt x="19" y="19"/>
                  </a:cubicBezTo>
                  <a:cubicBezTo>
                    <a:pt x="27" y="19"/>
                    <a:pt x="32" y="14"/>
                    <a:pt x="31" y="9"/>
                  </a:cubicBezTo>
                  <a:close/>
                </a:path>
              </a:pathLst>
            </a:custGeom>
            <a:grpFill/>
            <a:ln>
              <a:noFill/>
            </a:ln>
          </p:spPr>
          <p:txBody>
            <a:bodyPr anchor="ctr"/>
            <a:lstStyle/>
            <a:p>
              <a:pPr algn="ctr"/>
              <a:endParaRPr b="1">
                <a:solidFill>
                  <a:schemeClr val="accent1">
                    <a:lumMod val="50000"/>
                  </a:schemeClr>
                </a:solidFill>
              </a:endParaRPr>
            </a:p>
          </p:txBody>
        </p:sp>
        <p:sp>
          <p:nvSpPr>
            <p:cNvPr id="384" name="íśľîḋé"/>
            <p:cNvSpPr/>
            <p:nvPr userDrawn="1"/>
          </p:nvSpPr>
          <p:spPr bwMode="auto">
            <a:xfrm>
              <a:off x="7985050" y="2188383"/>
              <a:ext cx="115721" cy="69433"/>
            </a:xfrm>
            <a:custGeom>
              <a:avLst/>
              <a:gdLst>
                <a:gd name="T0" fmla="*/ 31 w 32"/>
                <a:gd name="T1" fmla="*/ 9 h 19"/>
                <a:gd name="T2" fmla="*/ 13 w 32"/>
                <a:gd name="T3" fmla="*/ 0 h 19"/>
                <a:gd name="T4" fmla="*/ 1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3" y="14"/>
                    <a:pt x="11" y="19"/>
                    <a:pt x="19" y="19"/>
                  </a:cubicBezTo>
                  <a:cubicBezTo>
                    <a:pt x="27" y="19"/>
                    <a:pt x="32" y="14"/>
                    <a:pt x="31" y="9"/>
                  </a:cubicBezTo>
                  <a:close/>
                </a:path>
              </a:pathLst>
            </a:custGeom>
            <a:grpFill/>
            <a:ln>
              <a:noFill/>
            </a:ln>
          </p:spPr>
          <p:txBody>
            <a:bodyPr anchor="ctr"/>
            <a:lstStyle/>
            <a:p>
              <a:pPr algn="ctr"/>
              <a:endParaRPr b="1">
                <a:solidFill>
                  <a:schemeClr val="accent1">
                    <a:lumMod val="50000"/>
                  </a:schemeClr>
                </a:solidFill>
              </a:endParaRPr>
            </a:p>
          </p:txBody>
        </p:sp>
        <p:sp>
          <p:nvSpPr>
            <p:cNvPr id="385" name="iś1iḓê"/>
            <p:cNvSpPr/>
            <p:nvPr userDrawn="1"/>
          </p:nvSpPr>
          <p:spPr bwMode="auto">
            <a:xfrm>
              <a:off x="8113115" y="2188383"/>
              <a:ext cx="120350" cy="69433"/>
            </a:xfrm>
            <a:custGeom>
              <a:avLst/>
              <a:gdLst>
                <a:gd name="T0" fmla="*/ 31 w 33"/>
                <a:gd name="T1" fmla="*/ 9 h 19"/>
                <a:gd name="T2" fmla="*/ 14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386" name="ïṩḻíďe"/>
            <p:cNvSpPr/>
            <p:nvPr userDrawn="1"/>
          </p:nvSpPr>
          <p:spPr bwMode="auto">
            <a:xfrm>
              <a:off x="8244265"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387" name="îS1iḋé"/>
            <p:cNvSpPr/>
            <p:nvPr userDrawn="1"/>
          </p:nvSpPr>
          <p:spPr bwMode="auto">
            <a:xfrm>
              <a:off x="8375416"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388" name="î$ľiḋè"/>
            <p:cNvSpPr/>
            <p:nvPr userDrawn="1"/>
          </p:nvSpPr>
          <p:spPr bwMode="auto">
            <a:xfrm>
              <a:off x="8506566" y="2188383"/>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389" name="íśḷiḓe"/>
            <p:cNvSpPr/>
            <p:nvPr userDrawn="1"/>
          </p:nvSpPr>
          <p:spPr bwMode="auto">
            <a:xfrm>
              <a:off x="8634631" y="2188383"/>
              <a:ext cx="123436" cy="69433"/>
            </a:xfrm>
            <a:custGeom>
              <a:avLst/>
              <a:gdLst>
                <a:gd name="T0" fmla="*/ 32 w 34"/>
                <a:gd name="T1" fmla="*/ 9 h 19"/>
                <a:gd name="T2" fmla="*/ 13 w 34"/>
                <a:gd name="T3" fmla="*/ 0 h 19"/>
                <a:gd name="T4" fmla="*/ 3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3" y="9"/>
                  </a:cubicBezTo>
                  <a:cubicBezTo>
                    <a:pt x="5" y="14"/>
                    <a:pt x="13" y="19"/>
                    <a:pt x="21" y="19"/>
                  </a:cubicBezTo>
                  <a:cubicBezTo>
                    <a:pt x="29" y="19"/>
                    <a:pt x="34" y="14"/>
                    <a:pt x="32" y="9"/>
                  </a:cubicBezTo>
                  <a:close/>
                </a:path>
              </a:pathLst>
            </a:custGeom>
            <a:grpFill/>
            <a:ln>
              <a:noFill/>
            </a:ln>
          </p:spPr>
          <p:txBody>
            <a:bodyPr anchor="ctr"/>
            <a:lstStyle/>
            <a:p>
              <a:pPr algn="ctr"/>
              <a:endParaRPr b="1">
                <a:solidFill>
                  <a:schemeClr val="accent1">
                    <a:lumMod val="50000"/>
                  </a:schemeClr>
                </a:solidFill>
              </a:endParaRPr>
            </a:p>
          </p:txBody>
        </p:sp>
        <p:sp>
          <p:nvSpPr>
            <p:cNvPr id="390" name="ïSlíḋê"/>
            <p:cNvSpPr/>
            <p:nvPr userDrawn="1"/>
          </p:nvSpPr>
          <p:spPr bwMode="auto">
            <a:xfrm>
              <a:off x="8765781" y="2188383"/>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1" y="0"/>
                    <a:pt x="13" y="0"/>
                  </a:cubicBezTo>
                  <a:cubicBezTo>
                    <a:pt x="5" y="0"/>
                    <a:pt x="0" y="4"/>
                    <a:pt x="2" y="9"/>
                  </a:cubicBezTo>
                  <a:cubicBezTo>
                    <a:pt x="5" y="14"/>
                    <a:pt x="13" y="19"/>
                    <a:pt x="21" y="19"/>
                  </a:cubicBezTo>
                  <a:cubicBezTo>
                    <a:pt x="29" y="19"/>
                    <a:pt x="34" y="14"/>
                    <a:pt x="32" y="9"/>
                  </a:cubicBezTo>
                  <a:close/>
                </a:path>
              </a:pathLst>
            </a:custGeom>
            <a:grpFill/>
            <a:ln>
              <a:noFill/>
            </a:ln>
          </p:spPr>
          <p:txBody>
            <a:bodyPr anchor="ctr"/>
            <a:lstStyle/>
            <a:p>
              <a:pPr algn="ctr"/>
              <a:endParaRPr b="1">
                <a:solidFill>
                  <a:schemeClr val="accent1">
                    <a:lumMod val="50000"/>
                  </a:schemeClr>
                </a:solidFill>
              </a:endParaRPr>
            </a:p>
          </p:txBody>
        </p:sp>
        <p:sp>
          <p:nvSpPr>
            <p:cNvPr id="391" name="ïšlîḍè"/>
            <p:cNvSpPr/>
            <p:nvPr userDrawn="1"/>
          </p:nvSpPr>
          <p:spPr bwMode="auto">
            <a:xfrm>
              <a:off x="8896932" y="2188383"/>
              <a:ext cx="123436" cy="69433"/>
            </a:xfrm>
            <a:custGeom>
              <a:avLst/>
              <a:gdLst>
                <a:gd name="T0" fmla="*/ 31 w 34"/>
                <a:gd name="T1" fmla="*/ 9 h 19"/>
                <a:gd name="T2" fmla="*/ 13 w 34"/>
                <a:gd name="T3" fmla="*/ 0 h 19"/>
                <a:gd name="T4" fmla="*/ 2 w 34"/>
                <a:gd name="T5" fmla="*/ 9 h 19"/>
                <a:gd name="T6" fmla="*/ 21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1" y="0"/>
                    <a:pt x="13" y="0"/>
                  </a:cubicBezTo>
                  <a:cubicBezTo>
                    <a:pt x="4" y="0"/>
                    <a:pt x="0" y="4"/>
                    <a:pt x="2" y="9"/>
                  </a:cubicBezTo>
                  <a:cubicBezTo>
                    <a:pt x="5" y="14"/>
                    <a:pt x="13" y="19"/>
                    <a:pt x="21" y="19"/>
                  </a:cubicBezTo>
                  <a:cubicBezTo>
                    <a:pt x="29" y="19"/>
                    <a:pt x="34" y="14"/>
                    <a:pt x="31" y="9"/>
                  </a:cubicBezTo>
                  <a:close/>
                </a:path>
              </a:pathLst>
            </a:custGeom>
            <a:grpFill/>
            <a:ln>
              <a:noFill/>
            </a:ln>
          </p:spPr>
          <p:txBody>
            <a:bodyPr anchor="ctr"/>
            <a:lstStyle/>
            <a:p>
              <a:pPr algn="ctr"/>
              <a:endParaRPr b="1">
                <a:solidFill>
                  <a:schemeClr val="accent1">
                    <a:lumMod val="50000"/>
                  </a:schemeClr>
                </a:solidFill>
              </a:endParaRPr>
            </a:p>
          </p:txBody>
        </p:sp>
        <p:sp>
          <p:nvSpPr>
            <p:cNvPr id="392" name="î$ḷîḍe"/>
            <p:cNvSpPr/>
            <p:nvPr userDrawn="1"/>
          </p:nvSpPr>
          <p:spPr bwMode="auto">
            <a:xfrm>
              <a:off x="9028082" y="2188383"/>
              <a:ext cx="124979" cy="69433"/>
            </a:xfrm>
            <a:custGeom>
              <a:avLst/>
              <a:gdLst>
                <a:gd name="T0" fmla="*/ 31 w 34"/>
                <a:gd name="T1" fmla="*/ 9 h 19"/>
                <a:gd name="T2" fmla="*/ 12 w 34"/>
                <a:gd name="T3" fmla="*/ 0 h 19"/>
                <a:gd name="T4" fmla="*/ 2 w 34"/>
                <a:gd name="T5" fmla="*/ 9 h 19"/>
                <a:gd name="T6" fmla="*/ 21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0" y="0"/>
                    <a:pt x="12" y="0"/>
                  </a:cubicBezTo>
                  <a:cubicBezTo>
                    <a:pt x="4" y="0"/>
                    <a:pt x="0" y="4"/>
                    <a:pt x="2" y="9"/>
                  </a:cubicBezTo>
                  <a:cubicBezTo>
                    <a:pt x="4" y="14"/>
                    <a:pt x="13" y="19"/>
                    <a:pt x="21" y="19"/>
                  </a:cubicBezTo>
                  <a:cubicBezTo>
                    <a:pt x="29" y="19"/>
                    <a:pt x="34" y="14"/>
                    <a:pt x="31" y="9"/>
                  </a:cubicBezTo>
                  <a:close/>
                </a:path>
              </a:pathLst>
            </a:custGeom>
            <a:grpFill/>
            <a:ln>
              <a:noFill/>
            </a:ln>
          </p:spPr>
          <p:txBody>
            <a:bodyPr anchor="ctr"/>
            <a:lstStyle/>
            <a:p>
              <a:pPr algn="ctr"/>
              <a:endParaRPr b="1">
                <a:solidFill>
                  <a:schemeClr val="accent1">
                    <a:lumMod val="50000"/>
                  </a:schemeClr>
                </a:solidFill>
              </a:endParaRPr>
            </a:p>
          </p:txBody>
        </p:sp>
        <p:sp>
          <p:nvSpPr>
            <p:cNvPr id="393" name="i$ḻïďe"/>
            <p:cNvSpPr/>
            <p:nvPr userDrawn="1"/>
          </p:nvSpPr>
          <p:spPr bwMode="auto">
            <a:xfrm>
              <a:off x="9156147" y="2188383"/>
              <a:ext cx="128065" cy="69433"/>
            </a:xfrm>
            <a:custGeom>
              <a:avLst/>
              <a:gdLst>
                <a:gd name="T0" fmla="*/ 32 w 35"/>
                <a:gd name="T1" fmla="*/ 9 h 19"/>
                <a:gd name="T2" fmla="*/ 13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3" y="0"/>
                  </a:cubicBezTo>
                  <a:cubicBezTo>
                    <a:pt x="5"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b="1">
                <a:solidFill>
                  <a:schemeClr val="accent1">
                    <a:lumMod val="50000"/>
                  </a:schemeClr>
                </a:solidFill>
              </a:endParaRPr>
            </a:p>
          </p:txBody>
        </p:sp>
        <p:sp>
          <p:nvSpPr>
            <p:cNvPr id="394" name="íS1ïďé"/>
            <p:cNvSpPr/>
            <p:nvPr userDrawn="1"/>
          </p:nvSpPr>
          <p:spPr bwMode="auto">
            <a:xfrm>
              <a:off x="9287297" y="2188383"/>
              <a:ext cx="128065" cy="69433"/>
            </a:xfrm>
            <a:custGeom>
              <a:avLst/>
              <a:gdLst>
                <a:gd name="T0" fmla="*/ 32 w 35"/>
                <a:gd name="T1" fmla="*/ 9 h 19"/>
                <a:gd name="T2" fmla="*/ 12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b="1">
                <a:solidFill>
                  <a:schemeClr val="accent1">
                    <a:lumMod val="50000"/>
                  </a:schemeClr>
                </a:solidFill>
              </a:endParaRPr>
            </a:p>
          </p:txBody>
        </p:sp>
        <p:sp>
          <p:nvSpPr>
            <p:cNvPr id="395" name="işḷîḍê"/>
            <p:cNvSpPr/>
            <p:nvPr userDrawn="1"/>
          </p:nvSpPr>
          <p:spPr bwMode="auto">
            <a:xfrm>
              <a:off x="6688975" y="2271702"/>
              <a:ext cx="114178" cy="69433"/>
            </a:xfrm>
            <a:custGeom>
              <a:avLst/>
              <a:gdLst>
                <a:gd name="T0" fmla="*/ 31 w 31"/>
                <a:gd name="T1" fmla="*/ 9 h 19"/>
                <a:gd name="T2" fmla="*/ 15 w 31"/>
                <a:gd name="T3" fmla="*/ 0 h 19"/>
                <a:gd name="T4" fmla="*/ 1 w 31"/>
                <a:gd name="T5" fmla="*/ 9 h 19"/>
                <a:gd name="T6" fmla="*/ 17 w 31"/>
                <a:gd name="T7" fmla="*/ 19 h 19"/>
                <a:gd name="T8" fmla="*/ 31 w 31"/>
                <a:gd name="T9" fmla="*/ 9 h 19"/>
              </a:gdLst>
              <a:ahLst/>
              <a:cxnLst>
                <a:cxn ang="0">
                  <a:pos x="T0" y="T1"/>
                </a:cxn>
                <a:cxn ang="0">
                  <a:pos x="T2" y="T3"/>
                </a:cxn>
                <a:cxn ang="0">
                  <a:pos x="T4" y="T5"/>
                </a:cxn>
                <a:cxn ang="0">
                  <a:pos x="T6" y="T7"/>
                </a:cxn>
                <a:cxn ang="0">
                  <a:pos x="T8" y="T9"/>
                </a:cxn>
              </a:cxnLst>
              <a:rect l="0" t="0" r="r" b="b"/>
              <a:pathLst>
                <a:path w="31" h="19">
                  <a:moveTo>
                    <a:pt x="31" y="9"/>
                  </a:moveTo>
                  <a:cubicBezTo>
                    <a:pt x="30" y="4"/>
                    <a:pt x="23" y="0"/>
                    <a:pt x="15" y="0"/>
                  </a:cubicBezTo>
                  <a:cubicBezTo>
                    <a:pt x="6" y="0"/>
                    <a:pt x="0" y="4"/>
                    <a:pt x="1" y="9"/>
                  </a:cubicBezTo>
                  <a:cubicBezTo>
                    <a:pt x="2" y="14"/>
                    <a:pt x="9" y="19"/>
                    <a:pt x="17" y="19"/>
                  </a:cubicBezTo>
                  <a:cubicBezTo>
                    <a:pt x="25" y="19"/>
                    <a:pt x="31" y="14"/>
                    <a:pt x="31" y="9"/>
                  </a:cubicBezTo>
                  <a:close/>
                </a:path>
              </a:pathLst>
            </a:custGeom>
            <a:grpFill/>
            <a:ln>
              <a:noFill/>
            </a:ln>
          </p:spPr>
          <p:txBody>
            <a:bodyPr anchor="ctr"/>
            <a:lstStyle/>
            <a:p>
              <a:pPr algn="ctr"/>
              <a:endParaRPr b="1">
                <a:solidFill>
                  <a:schemeClr val="accent1">
                    <a:lumMod val="50000"/>
                  </a:schemeClr>
                </a:solidFill>
              </a:endParaRPr>
            </a:p>
          </p:txBody>
        </p:sp>
        <p:sp>
          <p:nvSpPr>
            <p:cNvPr id="396" name="ï$ḷiḋè"/>
            <p:cNvSpPr/>
            <p:nvPr userDrawn="1"/>
          </p:nvSpPr>
          <p:spPr bwMode="auto">
            <a:xfrm>
              <a:off x="6824755" y="2271702"/>
              <a:ext cx="112636" cy="69433"/>
            </a:xfrm>
            <a:custGeom>
              <a:avLst/>
              <a:gdLst>
                <a:gd name="T0" fmla="*/ 30 w 31"/>
                <a:gd name="T1" fmla="*/ 9 h 19"/>
                <a:gd name="T2" fmla="*/ 14 w 31"/>
                <a:gd name="T3" fmla="*/ 0 h 19"/>
                <a:gd name="T4" fmla="*/ 0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0" y="9"/>
                  </a:cubicBezTo>
                  <a:cubicBezTo>
                    <a:pt x="1" y="14"/>
                    <a:pt x="8" y="19"/>
                    <a:pt x="17" y="19"/>
                  </a:cubicBezTo>
                  <a:cubicBezTo>
                    <a:pt x="25" y="19"/>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397" name="íSḷiḑe"/>
            <p:cNvSpPr/>
            <p:nvPr userDrawn="1"/>
          </p:nvSpPr>
          <p:spPr bwMode="auto">
            <a:xfrm>
              <a:off x="6955906" y="2271702"/>
              <a:ext cx="112636" cy="69433"/>
            </a:xfrm>
            <a:custGeom>
              <a:avLst/>
              <a:gdLst>
                <a:gd name="T0" fmla="*/ 30 w 31"/>
                <a:gd name="T1" fmla="*/ 9 h 19"/>
                <a:gd name="T2" fmla="*/ 14 w 31"/>
                <a:gd name="T3" fmla="*/ 0 h 19"/>
                <a:gd name="T4" fmla="*/ 1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1" y="9"/>
                  </a:cubicBezTo>
                  <a:cubicBezTo>
                    <a:pt x="1" y="14"/>
                    <a:pt x="9" y="19"/>
                    <a:pt x="17" y="19"/>
                  </a:cubicBezTo>
                  <a:cubicBezTo>
                    <a:pt x="25" y="19"/>
                    <a:pt x="31" y="14"/>
                    <a:pt x="30" y="9"/>
                  </a:cubicBezTo>
                  <a:close/>
                </a:path>
              </a:pathLst>
            </a:custGeom>
            <a:grpFill/>
            <a:ln>
              <a:noFill/>
            </a:ln>
          </p:spPr>
          <p:txBody>
            <a:bodyPr anchor="ctr"/>
            <a:lstStyle/>
            <a:p>
              <a:pPr algn="ctr"/>
              <a:endParaRPr b="1">
                <a:solidFill>
                  <a:schemeClr val="accent1">
                    <a:lumMod val="50000"/>
                  </a:schemeClr>
                </a:solidFill>
              </a:endParaRPr>
            </a:p>
          </p:txBody>
        </p:sp>
        <p:sp>
          <p:nvSpPr>
            <p:cNvPr id="398" name="îṧḻîďé"/>
            <p:cNvSpPr/>
            <p:nvPr userDrawn="1"/>
          </p:nvSpPr>
          <p:spPr bwMode="auto">
            <a:xfrm>
              <a:off x="7087056" y="2271702"/>
              <a:ext cx="117264" cy="69433"/>
            </a:xfrm>
            <a:custGeom>
              <a:avLst/>
              <a:gdLst>
                <a:gd name="T0" fmla="*/ 30 w 32"/>
                <a:gd name="T1" fmla="*/ 9 h 19"/>
                <a:gd name="T2" fmla="*/ 14 w 32"/>
                <a:gd name="T3" fmla="*/ 0 h 19"/>
                <a:gd name="T4" fmla="*/ 1 w 32"/>
                <a:gd name="T5" fmla="*/ 9 h 19"/>
                <a:gd name="T6" fmla="*/ 17 w 32"/>
                <a:gd name="T7" fmla="*/ 19 h 19"/>
                <a:gd name="T8" fmla="*/ 30 w 32"/>
                <a:gd name="T9" fmla="*/ 9 h 19"/>
              </a:gdLst>
              <a:ahLst/>
              <a:cxnLst>
                <a:cxn ang="0">
                  <a:pos x="T0" y="T1"/>
                </a:cxn>
                <a:cxn ang="0">
                  <a:pos x="T2" y="T3"/>
                </a:cxn>
                <a:cxn ang="0">
                  <a:pos x="T4" y="T5"/>
                </a:cxn>
                <a:cxn ang="0">
                  <a:pos x="T6" y="T7"/>
                </a:cxn>
                <a:cxn ang="0">
                  <a:pos x="T8" y="T9"/>
                </a:cxn>
              </a:cxnLst>
              <a:rect l="0" t="0" r="r" b="b"/>
              <a:pathLst>
                <a:path w="32" h="19">
                  <a:moveTo>
                    <a:pt x="30" y="9"/>
                  </a:moveTo>
                  <a:cubicBezTo>
                    <a:pt x="29" y="4"/>
                    <a:pt x="22" y="0"/>
                    <a:pt x="14" y="0"/>
                  </a:cubicBezTo>
                  <a:cubicBezTo>
                    <a:pt x="6" y="0"/>
                    <a:pt x="0" y="4"/>
                    <a:pt x="1" y="9"/>
                  </a:cubicBezTo>
                  <a:cubicBezTo>
                    <a:pt x="2" y="14"/>
                    <a:pt x="9" y="19"/>
                    <a:pt x="17" y="19"/>
                  </a:cubicBezTo>
                  <a:cubicBezTo>
                    <a:pt x="26" y="19"/>
                    <a:pt x="32" y="14"/>
                    <a:pt x="30" y="9"/>
                  </a:cubicBezTo>
                  <a:close/>
                </a:path>
              </a:pathLst>
            </a:custGeom>
            <a:grpFill/>
            <a:ln>
              <a:noFill/>
            </a:ln>
          </p:spPr>
          <p:txBody>
            <a:bodyPr anchor="ctr"/>
            <a:lstStyle/>
            <a:p>
              <a:pPr algn="ctr"/>
              <a:endParaRPr b="1">
                <a:solidFill>
                  <a:schemeClr val="accent1">
                    <a:lumMod val="50000"/>
                  </a:schemeClr>
                </a:solidFill>
              </a:endParaRPr>
            </a:p>
          </p:txBody>
        </p:sp>
        <p:sp>
          <p:nvSpPr>
            <p:cNvPr id="399" name="ís1ide"/>
            <p:cNvSpPr/>
            <p:nvPr userDrawn="1"/>
          </p:nvSpPr>
          <p:spPr bwMode="auto">
            <a:xfrm>
              <a:off x="7218207" y="2271702"/>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4"/>
                    <a:pt x="10" y="19"/>
                    <a:pt x="18" y="19"/>
                  </a:cubicBezTo>
                  <a:cubicBezTo>
                    <a:pt x="26" y="19"/>
                    <a:pt x="32" y="14"/>
                    <a:pt x="31" y="9"/>
                  </a:cubicBezTo>
                  <a:close/>
                </a:path>
              </a:pathLst>
            </a:custGeom>
            <a:grpFill/>
            <a:ln>
              <a:noFill/>
            </a:ln>
          </p:spPr>
          <p:txBody>
            <a:bodyPr anchor="ctr"/>
            <a:lstStyle/>
            <a:p>
              <a:pPr algn="ctr"/>
              <a:endParaRPr b="1">
                <a:solidFill>
                  <a:schemeClr val="accent1">
                    <a:lumMod val="50000"/>
                  </a:schemeClr>
                </a:solidFill>
              </a:endParaRPr>
            </a:p>
          </p:txBody>
        </p:sp>
        <p:sp>
          <p:nvSpPr>
            <p:cNvPr id="400" name="îsḻïḍè"/>
            <p:cNvSpPr/>
            <p:nvPr userDrawn="1"/>
          </p:nvSpPr>
          <p:spPr bwMode="auto">
            <a:xfrm>
              <a:off x="7349356" y="2271702"/>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3" y="14"/>
                    <a:pt x="10" y="19"/>
                    <a:pt x="18" y="19"/>
                  </a:cubicBezTo>
                  <a:cubicBezTo>
                    <a:pt x="27" y="19"/>
                    <a:pt x="32" y="14"/>
                    <a:pt x="31" y="9"/>
                  </a:cubicBezTo>
                  <a:close/>
                </a:path>
              </a:pathLst>
            </a:custGeom>
            <a:grpFill/>
            <a:ln>
              <a:noFill/>
            </a:ln>
          </p:spPr>
          <p:txBody>
            <a:bodyPr anchor="ctr"/>
            <a:lstStyle/>
            <a:p>
              <a:pPr algn="ctr"/>
              <a:endParaRPr b="1">
                <a:solidFill>
                  <a:schemeClr val="accent1">
                    <a:lumMod val="50000"/>
                  </a:schemeClr>
                </a:solidFill>
              </a:endParaRPr>
            </a:p>
          </p:txBody>
        </p:sp>
        <p:sp>
          <p:nvSpPr>
            <p:cNvPr id="401" name="îšḷïḑe"/>
            <p:cNvSpPr/>
            <p:nvPr userDrawn="1"/>
          </p:nvSpPr>
          <p:spPr bwMode="auto">
            <a:xfrm>
              <a:off x="7480507" y="2271702"/>
              <a:ext cx="120350" cy="69433"/>
            </a:xfrm>
            <a:custGeom>
              <a:avLst/>
              <a:gdLst>
                <a:gd name="T0" fmla="*/ 31 w 33"/>
                <a:gd name="T1" fmla="*/ 9 h 19"/>
                <a:gd name="T2" fmla="*/ 14 w 33"/>
                <a:gd name="T3" fmla="*/ 0 h 19"/>
                <a:gd name="T4" fmla="*/ 2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2" y="9"/>
                  </a:cubicBezTo>
                  <a:cubicBezTo>
                    <a:pt x="3" y="14"/>
                    <a:pt x="11" y="19"/>
                    <a:pt x="19" y="19"/>
                  </a:cubicBezTo>
                  <a:cubicBezTo>
                    <a:pt x="27" y="19"/>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402" name="íş1îḍê"/>
            <p:cNvSpPr/>
            <p:nvPr userDrawn="1"/>
          </p:nvSpPr>
          <p:spPr bwMode="auto">
            <a:xfrm>
              <a:off x="7616287" y="2271702"/>
              <a:ext cx="117264" cy="69433"/>
            </a:xfrm>
            <a:custGeom>
              <a:avLst/>
              <a:gdLst>
                <a:gd name="T0" fmla="*/ 31 w 32"/>
                <a:gd name="T1" fmla="*/ 9 h 19"/>
                <a:gd name="T2" fmla="*/ 13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2" y="14"/>
                    <a:pt x="10" y="19"/>
                    <a:pt x="18" y="19"/>
                  </a:cubicBezTo>
                  <a:cubicBezTo>
                    <a:pt x="27" y="19"/>
                    <a:pt x="32" y="14"/>
                    <a:pt x="31" y="9"/>
                  </a:cubicBezTo>
                  <a:close/>
                </a:path>
              </a:pathLst>
            </a:custGeom>
            <a:grpFill/>
            <a:ln>
              <a:noFill/>
            </a:ln>
          </p:spPr>
          <p:txBody>
            <a:bodyPr anchor="ctr"/>
            <a:lstStyle/>
            <a:p>
              <a:pPr algn="ctr"/>
              <a:endParaRPr b="1">
                <a:solidFill>
                  <a:schemeClr val="accent1">
                    <a:lumMod val="50000"/>
                  </a:schemeClr>
                </a:solidFill>
              </a:endParaRPr>
            </a:p>
          </p:txBody>
        </p:sp>
        <p:sp>
          <p:nvSpPr>
            <p:cNvPr id="403" name="isľiḋe"/>
            <p:cNvSpPr/>
            <p:nvPr userDrawn="1"/>
          </p:nvSpPr>
          <p:spPr bwMode="auto">
            <a:xfrm>
              <a:off x="7747437" y="2271702"/>
              <a:ext cx="117264" cy="69433"/>
            </a:xfrm>
            <a:custGeom>
              <a:avLst/>
              <a:gdLst>
                <a:gd name="T0" fmla="*/ 31 w 32"/>
                <a:gd name="T1" fmla="*/ 9 h 19"/>
                <a:gd name="T2" fmla="*/ 13 w 32"/>
                <a:gd name="T3" fmla="*/ 0 h 19"/>
                <a:gd name="T4" fmla="*/ 1 w 32"/>
                <a:gd name="T5" fmla="*/ 9 h 19"/>
                <a:gd name="T6" fmla="*/ 19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29" y="4"/>
                    <a:pt x="21" y="0"/>
                    <a:pt x="13" y="0"/>
                  </a:cubicBezTo>
                  <a:cubicBezTo>
                    <a:pt x="5" y="0"/>
                    <a:pt x="0" y="4"/>
                    <a:pt x="1" y="9"/>
                  </a:cubicBezTo>
                  <a:cubicBezTo>
                    <a:pt x="3" y="14"/>
                    <a:pt x="11" y="19"/>
                    <a:pt x="19" y="19"/>
                  </a:cubicBezTo>
                  <a:cubicBezTo>
                    <a:pt x="27" y="19"/>
                    <a:pt x="32" y="14"/>
                    <a:pt x="31" y="9"/>
                  </a:cubicBezTo>
                  <a:close/>
                </a:path>
              </a:pathLst>
            </a:custGeom>
            <a:grpFill/>
            <a:ln>
              <a:noFill/>
            </a:ln>
          </p:spPr>
          <p:txBody>
            <a:bodyPr anchor="ctr"/>
            <a:lstStyle/>
            <a:p>
              <a:pPr algn="ctr"/>
              <a:endParaRPr b="1">
                <a:solidFill>
                  <a:schemeClr val="accent1">
                    <a:lumMod val="50000"/>
                  </a:schemeClr>
                </a:solidFill>
              </a:endParaRPr>
            </a:p>
          </p:txBody>
        </p:sp>
        <p:sp>
          <p:nvSpPr>
            <p:cNvPr id="404" name="îṥ1iḍe"/>
            <p:cNvSpPr/>
            <p:nvPr userDrawn="1"/>
          </p:nvSpPr>
          <p:spPr bwMode="auto">
            <a:xfrm>
              <a:off x="7878588" y="2271702"/>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1" y="9"/>
                  </a:cubicBezTo>
                  <a:cubicBezTo>
                    <a:pt x="3" y="14"/>
                    <a:pt x="11" y="19"/>
                    <a:pt x="19" y="19"/>
                  </a:cubicBezTo>
                  <a:cubicBezTo>
                    <a:pt x="27" y="19"/>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405" name="îŝ1îḑe"/>
            <p:cNvSpPr/>
            <p:nvPr userDrawn="1"/>
          </p:nvSpPr>
          <p:spPr bwMode="auto">
            <a:xfrm>
              <a:off x="8009738" y="2271702"/>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3" y="0"/>
                  </a:cubicBezTo>
                  <a:cubicBezTo>
                    <a:pt x="5" y="0"/>
                    <a:pt x="0" y="4"/>
                    <a:pt x="2" y="9"/>
                  </a:cubicBezTo>
                  <a:cubicBezTo>
                    <a:pt x="3" y="14"/>
                    <a:pt x="11" y="19"/>
                    <a:pt x="20" y="19"/>
                  </a:cubicBezTo>
                  <a:cubicBezTo>
                    <a:pt x="28" y="19"/>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406" name="íṥļíḍé"/>
            <p:cNvSpPr/>
            <p:nvPr userDrawn="1"/>
          </p:nvSpPr>
          <p:spPr bwMode="auto">
            <a:xfrm>
              <a:off x="8142431" y="2271702"/>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5" y="0"/>
                    <a:pt x="0" y="4"/>
                    <a:pt x="2" y="9"/>
                  </a:cubicBezTo>
                  <a:cubicBezTo>
                    <a:pt x="4" y="14"/>
                    <a:pt x="12" y="19"/>
                    <a:pt x="20" y="19"/>
                  </a:cubicBezTo>
                  <a:cubicBezTo>
                    <a:pt x="28" y="19"/>
                    <a:pt x="33" y="14"/>
                    <a:pt x="32" y="9"/>
                  </a:cubicBezTo>
                  <a:close/>
                </a:path>
              </a:pathLst>
            </a:custGeom>
            <a:grpFill/>
            <a:ln>
              <a:noFill/>
            </a:ln>
          </p:spPr>
          <p:txBody>
            <a:bodyPr anchor="ctr"/>
            <a:lstStyle/>
            <a:p>
              <a:pPr algn="ctr"/>
              <a:endParaRPr b="1">
                <a:solidFill>
                  <a:schemeClr val="accent1">
                    <a:lumMod val="50000"/>
                  </a:schemeClr>
                </a:solidFill>
              </a:endParaRPr>
            </a:p>
          </p:txBody>
        </p:sp>
        <p:sp>
          <p:nvSpPr>
            <p:cNvPr id="407" name="iṥ1îḋê"/>
            <p:cNvSpPr/>
            <p:nvPr userDrawn="1"/>
          </p:nvSpPr>
          <p:spPr bwMode="auto">
            <a:xfrm>
              <a:off x="8273582" y="2271702"/>
              <a:ext cx="123436" cy="69433"/>
            </a:xfrm>
            <a:custGeom>
              <a:avLst/>
              <a:gdLst>
                <a:gd name="T0" fmla="*/ 32 w 34"/>
                <a:gd name="T1" fmla="*/ 9 h 19"/>
                <a:gd name="T2" fmla="*/ 14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2" y="0"/>
                    <a:pt x="14" y="0"/>
                  </a:cubicBezTo>
                  <a:cubicBezTo>
                    <a:pt x="5" y="0"/>
                    <a:pt x="0" y="4"/>
                    <a:pt x="2" y="9"/>
                  </a:cubicBezTo>
                  <a:cubicBezTo>
                    <a:pt x="4" y="14"/>
                    <a:pt x="12" y="19"/>
                    <a:pt x="21" y="19"/>
                  </a:cubicBezTo>
                  <a:cubicBezTo>
                    <a:pt x="29" y="19"/>
                    <a:pt x="34" y="14"/>
                    <a:pt x="32" y="9"/>
                  </a:cubicBezTo>
                  <a:close/>
                </a:path>
              </a:pathLst>
            </a:custGeom>
            <a:grpFill/>
            <a:ln>
              <a:noFill/>
            </a:ln>
          </p:spPr>
          <p:txBody>
            <a:bodyPr anchor="ctr"/>
            <a:lstStyle/>
            <a:p>
              <a:pPr algn="ctr"/>
              <a:endParaRPr b="1">
                <a:solidFill>
                  <a:schemeClr val="accent1">
                    <a:lumMod val="50000"/>
                  </a:schemeClr>
                </a:solidFill>
              </a:endParaRPr>
            </a:p>
          </p:txBody>
        </p:sp>
        <p:sp>
          <p:nvSpPr>
            <p:cNvPr id="408" name="îṧḷiďê"/>
            <p:cNvSpPr/>
            <p:nvPr userDrawn="1"/>
          </p:nvSpPr>
          <p:spPr bwMode="auto">
            <a:xfrm>
              <a:off x="8407818" y="2271702"/>
              <a:ext cx="120350" cy="69433"/>
            </a:xfrm>
            <a:custGeom>
              <a:avLst/>
              <a:gdLst>
                <a:gd name="T0" fmla="*/ 31 w 33"/>
                <a:gd name="T1" fmla="*/ 9 h 19"/>
                <a:gd name="T2" fmla="*/ 13 w 33"/>
                <a:gd name="T3" fmla="*/ 0 h 19"/>
                <a:gd name="T4" fmla="*/ 2 w 33"/>
                <a:gd name="T5" fmla="*/ 9 h 19"/>
                <a:gd name="T6" fmla="*/ 20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2" y="9"/>
                  </a:cubicBezTo>
                  <a:cubicBezTo>
                    <a:pt x="4" y="14"/>
                    <a:pt x="12" y="19"/>
                    <a:pt x="20" y="19"/>
                  </a:cubicBezTo>
                  <a:cubicBezTo>
                    <a:pt x="28" y="19"/>
                    <a:pt x="33" y="14"/>
                    <a:pt x="31" y="9"/>
                  </a:cubicBezTo>
                  <a:close/>
                </a:path>
              </a:pathLst>
            </a:custGeom>
            <a:grpFill/>
            <a:ln>
              <a:noFill/>
            </a:ln>
          </p:spPr>
          <p:txBody>
            <a:bodyPr anchor="ctr"/>
            <a:lstStyle/>
            <a:p>
              <a:pPr algn="ctr"/>
              <a:endParaRPr b="1">
                <a:solidFill>
                  <a:schemeClr val="accent1">
                    <a:lumMod val="50000"/>
                  </a:schemeClr>
                </a:solidFill>
              </a:endParaRPr>
            </a:p>
          </p:txBody>
        </p:sp>
        <p:sp>
          <p:nvSpPr>
            <p:cNvPr id="409" name="îṣḷïdê"/>
            <p:cNvSpPr/>
            <p:nvPr userDrawn="1"/>
          </p:nvSpPr>
          <p:spPr bwMode="auto">
            <a:xfrm>
              <a:off x="8538969" y="2271702"/>
              <a:ext cx="124979" cy="69433"/>
            </a:xfrm>
            <a:custGeom>
              <a:avLst/>
              <a:gdLst>
                <a:gd name="T0" fmla="*/ 31 w 34"/>
                <a:gd name="T1" fmla="*/ 9 h 19"/>
                <a:gd name="T2" fmla="*/ 13 w 34"/>
                <a:gd name="T3" fmla="*/ 0 h 19"/>
                <a:gd name="T4" fmla="*/ 2 w 34"/>
                <a:gd name="T5" fmla="*/ 9 h 19"/>
                <a:gd name="T6" fmla="*/ 20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29" y="4"/>
                    <a:pt x="21" y="0"/>
                    <a:pt x="13" y="0"/>
                  </a:cubicBezTo>
                  <a:cubicBezTo>
                    <a:pt x="5" y="0"/>
                    <a:pt x="0" y="4"/>
                    <a:pt x="2" y="9"/>
                  </a:cubicBezTo>
                  <a:cubicBezTo>
                    <a:pt x="4" y="14"/>
                    <a:pt x="12" y="19"/>
                    <a:pt x="20" y="19"/>
                  </a:cubicBezTo>
                  <a:cubicBezTo>
                    <a:pt x="29" y="19"/>
                    <a:pt x="34" y="14"/>
                    <a:pt x="31" y="9"/>
                  </a:cubicBezTo>
                  <a:close/>
                </a:path>
              </a:pathLst>
            </a:custGeom>
            <a:grpFill/>
            <a:ln>
              <a:noFill/>
            </a:ln>
          </p:spPr>
          <p:txBody>
            <a:bodyPr anchor="ctr"/>
            <a:lstStyle/>
            <a:p>
              <a:pPr algn="ctr"/>
              <a:endParaRPr b="1">
                <a:solidFill>
                  <a:schemeClr val="accent1">
                    <a:lumMod val="50000"/>
                  </a:schemeClr>
                </a:solidFill>
              </a:endParaRPr>
            </a:p>
          </p:txBody>
        </p:sp>
        <p:sp>
          <p:nvSpPr>
            <p:cNvPr id="410" name="íṥľîḋê"/>
            <p:cNvSpPr/>
            <p:nvPr userDrawn="1"/>
          </p:nvSpPr>
          <p:spPr bwMode="auto">
            <a:xfrm>
              <a:off x="8670119" y="2271702"/>
              <a:ext cx="124979"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1" y="0"/>
                    <a:pt x="13" y="0"/>
                  </a:cubicBezTo>
                  <a:cubicBezTo>
                    <a:pt x="5" y="0"/>
                    <a:pt x="0" y="4"/>
                    <a:pt x="2" y="9"/>
                  </a:cubicBezTo>
                  <a:cubicBezTo>
                    <a:pt x="4" y="14"/>
                    <a:pt x="13" y="19"/>
                    <a:pt x="21" y="19"/>
                  </a:cubicBezTo>
                  <a:cubicBezTo>
                    <a:pt x="29" y="19"/>
                    <a:pt x="34" y="14"/>
                    <a:pt x="32" y="9"/>
                  </a:cubicBezTo>
                  <a:close/>
                </a:path>
              </a:pathLst>
            </a:custGeom>
            <a:grpFill/>
            <a:ln>
              <a:noFill/>
            </a:ln>
          </p:spPr>
          <p:txBody>
            <a:bodyPr anchor="ctr"/>
            <a:lstStyle/>
            <a:p>
              <a:pPr algn="ctr"/>
              <a:endParaRPr b="1">
                <a:solidFill>
                  <a:schemeClr val="accent1">
                    <a:lumMod val="50000"/>
                  </a:schemeClr>
                </a:solidFill>
              </a:endParaRPr>
            </a:p>
          </p:txBody>
        </p:sp>
        <p:sp>
          <p:nvSpPr>
            <p:cNvPr id="411" name="išľïdê"/>
            <p:cNvSpPr/>
            <p:nvPr userDrawn="1"/>
          </p:nvSpPr>
          <p:spPr bwMode="auto">
            <a:xfrm>
              <a:off x="8802812" y="2271702"/>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5" y="14"/>
                    <a:pt x="13" y="19"/>
                    <a:pt x="21" y="19"/>
                  </a:cubicBezTo>
                  <a:cubicBezTo>
                    <a:pt x="30" y="19"/>
                    <a:pt x="34" y="14"/>
                    <a:pt x="32" y="9"/>
                  </a:cubicBezTo>
                  <a:close/>
                </a:path>
              </a:pathLst>
            </a:custGeom>
            <a:grpFill/>
            <a:ln>
              <a:noFill/>
            </a:ln>
          </p:spPr>
          <p:txBody>
            <a:bodyPr anchor="ctr"/>
            <a:lstStyle/>
            <a:p>
              <a:pPr algn="ctr"/>
              <a:endParaRPr b="1">
                <a:solidFill>
                  <a:schemeClr val="accent1">
                    <a:lumMod val="50000"/>
                  </a:schemeClr>
                </a:solidFill>
              </a:endParaRPr>
            </a:p>
          </p:txBody>
        </p:sp>
        <p:sp>
          <p:nvSpPr>
            <p:cNvPr id="412" name="íšḷïḓê"/>
            <p:cNvSpPr/>
            <p:nvPr userDrawn="1"/>
          </p:nvSpPr>
          <p:spPr bwMode="auto">
            <a:xfrm>
              <a:off x="8933963" y="2271702"/>
              <a:ext cx="126522" cy="69433"/>
            </a:xfrm>
            <a:custGeom>
              <a:avLst/>
              <a:gdLst>
                <a:gd name="T0" fmla="*/ 32 w 35"/>
                <a:gd name="T1" fmla="*/ 9 h 19"/>
                <a:gd name="T2" fmla="*/ 13 w 35"/>
                <a:gd name="T3" fmla="*/ 0 h 19"/>
                <a:gd name="T4" fmla="*/ 3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3" y="0"/>
                  </a:cubicBezTo>
                  <a:cubicBezTo>
                    <a:pt x="5" y="0"/>
                    <a:pt x="0" y="4"/>
                    <a:pt x="3" y="9"/>
                  </a:cubicBezTo>
                  <a:cubicBezTo>
                    <a:pt x="5" y="14"/>
                    <a:pt x="14" y="19"/>
                    <a:pt x="22" y="19"/>
                  </a:cubicBezTo>
                  <a:cubicBezTo>
                    <a:pt x="30" y="19"/>
                    <a:pt x="35" y="14"/>
                    <a:pt x="32" y="9"/>
                  </a:cubicBezTo>
                  <a:close/>
                </a:path>
              </a:pathLst>
            </a:custGeom>
            <a:grpFill/>
            <a:ln>
              <a:noFill/>
            </a:ln>
          </p:spPr>
          <p:txBody>
            <a:bodyPr anchor="ctr"/>
            <a:lstStyle/>
            <a:p>
              <a:pPr algn="ctr"/>
              <a:endParaRPr b="1">
                <a:solidFill>
                  <a:schemeClr val="accent1">
                    <a:lumMod val="50000"/>
                  </a:schemeClr>
                </a:solidFill>
              </a:endParaRPr>
            </a:p>
          </p:txBody>
        </p:sp>
        <p:sp>
          <p:nvSpPr>
            <p:cNvPr id="413" name="ïşľiḑé"/>
            <p:cNvSpPr/>
            <p:nvPr userDrawn="1"/>
          </p:nvSpPr>
          <p:spPr bwMode="auto">
            <a:xfrm>
              <a:off x="9065113" y="2271702"/>
              <a:ext cx="128065" cy="69433"/>
            </a:xfrm>
            <a:custGeom>
              <a:avLst/>
              <a:gdLst>
                <a:gd name="T0" fmla="*/ 33 w 35"/>
                <a:gd name="T1" fmla="*/ 9 h 19"/>
                <a:gd name="T2" fmla="*/ 13 w 35"/>
                <a:gd name="T3" fmla="*/ 0 h 19"/>
                <a:gd name="T4" fmla="*/ 3 w 35"/>
                <a:gd name="T5" fmla="*/ 9 h 19"/>
                <a:gd name="T6" fmla="*/ 2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0" y="4"/>
                    <a:pt x="21" y="0"/>
                    <a:pt x="13" y="0"/>
                  </a:cubicBezTo>
                  <a:cubicBezTo>
                    <a:pt x="5" y="0"/>
                    <a:pt x="0" y="4"/>
                    <a:pt x="3" y="9"/>
                  </a:cubicBezTo>
                  <a:cubicBezTo>
                    <a:pt x="5" y="14"/>
                    <a:pt x="14" y="19"/>
                    <a:pt x="22" y="19"/>
                  </a:cubicBezTo>
                  <a:cubicBezTo>
                    <a:pt x="31" y="19"/>
                    <a:pt x="35" y="14"/>
                    <a:pt x="33" y="9"/>
                  </a:cubicBezTo>
                  <a:close/>
                </a:path>
              </a:pathLst>
            </a:custGeom>
            <a:grpFill/>
            <a:ln>
              <a:noFill/>
            </a:ln>
          </p:spPr>
          <p:txBody>
            <a:bodyPr anchor="ctr"/>
            <a:lstStyle/>
            <a:p>
              <a:pPr algn="ctr"/>
              <a:endParaRPr b="1">
                <a:solidFill>
                  <a:schemeClr val="accent1">
                    <a:lumMod val="50000"/>
                  </a:schemeClr>
                </a:solidFill>
              </a:endParaRPr>
            </a:p>
          </p:txBody>
        </p:sp>
        <p:sp>
          <p:nvSpPr>
            <p:cNvPr id="414" name="îṥḷiḓê"/>
            <p:cNvSpPr/>
            <p:nvPr userDrawn="1"/>
          </p:nvSpPr>
          <p:spPr bwMode="auto">
            <a:xfrm>
              <a:off x="9199350" y="2271702"/>
              <a:ext cx="124979" cy="69433"/>
            </a:xfrm>
            <a:custGeom>
              <a:avLst/>
              <a:gdLst>
                <a:gd name="T0" fmla="*/ 32 w 34"/>
                <a:gd name="T1" fmla="*/ 9 h 19"/>
                <a:gd name="T2" fmla="*/ 12 w 34"/>
                <a:gd name="T3" fmla="*/ 0 h 19"/>
                <a:gd name="T4" fmla="*/ 2 w 34"/>
                <a:gd name="T5" fmla="*/ 9 h 19"/>
                <a:gd name="T6" fmla="*/ 22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29" y="4"/>
                    <a:pt x="20" y="0"/>
                    <a:pt x="12" y="0"/>
                  </a:cubicBezTo>
                  <a:cubicBezTo>
                    <a:pt x="4" y="0"/>
                    <a:pt x="0" y="4"/>
                    <a:pt x="2" y="9"/>
                  </a:cubicBezTo>
                  <a:cubicBezTo>
                    <a:pt x="5" y="14"/>
                    <a:pt x="14" y="19"/>
                    <a:pt x="22" y="19"/>
                  </a:cubicBezTo>
                  <a:cubicBezTo>
                    <a:pt x="30" y="19"/>
                    <a:pt x="34" y="14"/>
                    <a:pt x="32" y="9"/>
                  </a:cubicBezTo>
                  <a:close/>
                </a:path>
              </a:pathLst>
            </a:custGeom>
            <a:grpFill/>
            <a:ln>
              <a:noFill/>
            </a:ln>
          </p:spPr>
          <p:txBody>
            <a:bodyPr anchor="ctr"/>
            <a:lstStyle/>
            <a:p>
              <a:pPr algn="ctr"/>
              <a:endParaRPr b="1">
                <a:solidFill>
                  <a:schemeClr val="accent1">
                    <a:lumMod val="50000"/>
                  </a:schemeClr>
                </a:solidFill>
              </a:endParaRPr>
            </a:p>
          </p:txBody>
        </p:sp>
        <p:sp>
          <p:nvSpPr>
            <p:cNvPr id="415" name="íṣľîdê"/>
            <p:cNvSpPr/>
            <p:nvPr userDrawn="1"/>
          </p:nvSpPr>
          <p:spPr bwMode="auto">
            <a:xfrm>
              <a:off x="9330500" y="2271702"/>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0" y="0"/>
                    <a:pt x="12" y="0"/>
                  </a:cubicBezTo>
                  <a:cubicBezTo>
                    <a:pt x="4" y="0"/>
                    <a:pt x="0" y="4"/>
                    <a:pt x="2" y="9"/>
                  </a:cubicBezTo>
                  <a:cubicBezTo>
                    <a:pt x="5" y="14"/>
                    <a:pt x="14" y="19"/>
                    <a:pt x="22" y="19"/>
                  </a:cubicBezTo>
                  <a:cubicBezTo>
                    <a:pt x="30" y="19"/>
                    <a:pt x="35" y="14"/>
                    <a:pt x="32" y="9"/>
                  </a:cubicBezTo>
                  <a:close/>
                </a:path>
              </a:pathLst>
            </a:custGeom>
            <a:grpFill/>
            <a:ln>
              <a:noFill/>
            </a:ln>
          </p:spPr>
          <p:txBody>
            <a:bodyPr anchor="ctr"/>
            <a:lstStyle/>
            <a:p>
              <a:pPr algn="ctr"/>
              <a:endParaRPr b="1">
                <a:solidFill>
                  <a:schemeClr val="accent1">
                    <a:lumMod val="50000"/>
                  </a:schemeClr>
                </a:solidFill>
              </a:endParaRPr>
            </a:p>
          </p:txBody>
        </p:sp>
        <p:sp>
          <p:nvSpPr>
            <p:cNvPr id="416" name="íŝliḑè"/>
            <p:cNvSpPr/>
            <p:nvPr userDrawn="1"/>
          </p:nvSpPr>
          <p:spPr bwMode="auto">
            <a:xfrm>
              <a:off x="9375246" y="2356565"/>
              <a:ext cx="128065" cy="69433"/>
            </a:xfrm>
            <a:custGeom>
              <a:avLst/>
              <a:gdLst>
                <a:gd name="T0" fmla="*/ 32 w 35"/>
                <a:gd name="T1" fmla="*/ 9 h 19"/>
                <a:gd name="T2" fmla="*/ 12 w 35"/>
                <a:gd name="T3" fmla="*/ 0 h 19"/>
                <a:gd name="T4" fmla="*/ 3 w 35"/>
                <a:gd name="T5" fmla="*/ 9 h 19"/>
                <a:gd name="T6" fmla="*/ 2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2" y="0"/>
                  </a:cubicBezTo>
                  <a:cubicBezTo>
                    <a:pt x="4" y="0"/>
                    <a:pt x="0" y="4"/>
                    <a:pt x="3" y="9"/>
                  </a:cubicBezTo>
                  <a:cubicBezTo>
                    <a:pt x="5" y="15"/>
                    <a:pt x="14" y="19"/>
                    <a:pt x="23" y="19"/>
                  </a:cubicBezTo>
                  <a:cubicBezTo>
                    <a:pt x="31" y="19"/>
                    <a:pt x="35" y="15"/>
                    <a:pt x="32" y="9"/>
                  </a:cubicBezTo>
                  <a:close/>
                </a:path>
              </a:pathLst>
            </a:custGeom>
            <a:grpFill/>
            <a:ln>
              <a:noFill/>
            </a:ln>
          </p:spPr>
          <p:txBody>
            <a:bodyPr anchor="ctr"/>
            <a:lstStyle/>
            <a:p>
              <a:pPr algn="ctr"/>
              <a:endParaRPr b="1">
                <a:solidFill>
                  <a:schemeClr val="accent1">
                    <a:lumMod val="50000"/>
                  </a:schemeClr>
                </a:solidFill>
              </a:endParaRPr>
            </a:p>
          </p:txBody>
        </p:sp>
        <p:sp>
          <p:nvSpPr>
            <p:cNvPr id="417" name="îṣḷîḓe"/>
            <p:cNvSpPr/>
            <p:nvPr userDrawn="1"/>
          </p:nvSpPr>
          <p:spPr bwMode="auto">
            <a:xfrm>
              <a:off x="6969792" y="2356565"/>
              <a:ext cx="114178" cy="69433"/>
            </a:xfrm>
            <a:custGeom>
              <a:avLst/>
              <a:gdLst>
                <a:gd name="T0" fmla="*/ 30 w 31"/>
                <a:gd name="T1" fmla="*/ 9 h 19"/>
                <a:gd name="T2" fmla="*/ 14 w 31"/>
                <a:gd name="T3" fmla="*/ 0 h 19"/>
                <a:gd name="T4" fmla="*/ 0 w 31"/>
                <a:gd name="T5" fmla="*/ 9 h 19"/>
                <a:gd name="T6" fmla="*/ 17 w 31"/>
                <a:gd name="T7" fmla="*/ 19 h 19"/>
                <a:gd name="T8" fmla="*/ 30 w 31"/>
                <a:gd name="T9" fmla="*/ 9 h 19"/>
              </a:gdLst>
              <a:ahLst/>
              <a:cxnLst>
                <a:cxn ang="0">
                  <a:pos x="T0" y="T1"/>
                </a:cxn>
                <a:cxn ang="0">
                  <a:pos x="T2" y="T3"/>
                </a:cxn>
                <a:cxn ang="0">
                  <a:pos x="T4" y="T5"/>
                </a:cxn>
                <a:cxn ang="0">
                  <a:pos x="T6" y="T7"/>
                </a:cxn>
                <a:cxn ang="0">
                  <a:pos x="T8" y="T9"/>
                </a:cxn>
              </a:cxnLst>
              <a:rect l="0" t="0" r="r" b="b"/>
              <a:pathLst>
                <a:path w="31" h="19">
                  <a:moveTo>
                    <a:pt x="30" y="9"/>
                  </a:moveTo>
                  <a:cubicBezTo>
                    <a:pt x="29" y="4"/>
                    <a:pt x="22" y="0"/>
                    <a:pt x="14" y="0"/>
                  </a:cubicBezTo>
                  <a:cubicBezTo>
                    <a:pt x="6" y="0"/>
                    <a:pt x="0" y="4"/>
                    <a:pt x="0" y="9"/>
                  </a:cubicBezTo>
                  <a:cubicBezTo>
                    <a:pt x="1" y="15"/>
                    <a:pt x="9" y="19"/>
                    <a:pt x="17" y="19"/>
                  </a:cubicBezTo>
                  <a:cubicBezTo>
                    <a:pt x="25" y="19"/>
                    <a:pt x="31" y="15"/>
                    <a:pt x="30" y="9"/>
                  </a:cubicBezTo>
                  <a:close/>
                </a:path>
              </a:pathLst>
            </a:custGeom>
            <a:grpFill/>
            <a:ln>
              <a:noFill/>
            </a:ln>
          </p:spPr>
          <p:txBody>
            <a:bodyPr anchor="ctr"/>
            <a:lstStyle/>
            <a:p>
              <a:pPr algn="ctr"/>
              <a:endParaRPr b="1">
                <a:solidFill>
                  <a:schemeClr val="accent1">
                    <a:lumMod val="50000"/>
                  </a:schemeClr>
                </a:solidFill>
              </a:endParaRPr>
            </a:p>
          </p:txBody>
        </p:sp>
        <p:sp>
          <p:nvSpPr>
            <p:cNvPr id="418" name="işḷïďe"/>
            <p:cNvSpPr/>
            <p:nvPr userDrawn="1"/>
          </p:nvSpPr>
          <p:spPr bwMode="auto">
            <a:xfrm>
              <a:off x="7102485" y="2356565"/>
              <a:ext cx="115721"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3" y="0"/>
                    <a:pt x="14" y="0"/>
                  </a:cubicBezTo>
                  <a:cubicBezTo>
                    <a:pt x="6" y="0"/>
                    <a:pt x="0" y="4"/>
                    <a:pt x="1" y="9"/>
                  </a:cubicBezTo>
                  <a:cubicBezTo>
                    <a:pt x="2" y="15"/>
                    <a:pt x="10" y="19"/>
                    <a:pt x="18" y="19"/>
                  </a:cubicBezTo>
                  <a:cubicBezTo>
                    <a:pt x="26" y="19"/>
                    <a:pt x="32" y="15"/>
                    <a:pt x="31" y="9"/>
                  </a:cubicBezTo>
                  <a:close/>
                </a:path>
              </a:pathLst>
            </a:custGeom>
            <a:grpFill/>
            <a:ln>
              <a:noFill/>
            </a:ln>
          </p:spPr>
          <p:txBody>
            <a:bodyPr anchor="ctr"/>
            <a:lstStyle/>
            <a:p>
              <a:pPr algn="ctr"/>
              <a:endParaRPr b="1">
                <a:solidFill>
                  <a:schemeClr val="accent1">
                    <a:lumMod val="50000"/>
                  </a:schemeClr>
                </a:solidFill>
              </a:endParaRPr>
            </a:p>
          </p:txBody>
        </p:sp>
        <p:sp>
          <p:nvSpPr>
            <p:cNvPr id="419" name="îśḻïdé"/>
            <p:cNvSpPr/>
            <p:nvPr userDrawn="1"/>
          </p:nvSpPr>
          <p:spPr bwMode="auto">
            <a:xfrm>
              <a:off x="7236722" y="2356565"/>
              <a:ext cx="117264" cy="69433"/>
            </a:xfrm>
            <a:custGeom>
              <a:avLst/>
              <a:gdLst>
                <a:gd name="T0" fmla="*/ 31 w 32"/>
                <a:gd name="T1" fmla="*/ 9 h 19"/>
                <a:gd name="T2" fmla="*/ 14 w 32"/>
                <a:gd name="T3" fmla="*/ 0 h 19"/>
                <a:gd name="T4" fmla="*/ 1 w 32"/>
                <a:gd name="T5" fmla="*/ 9 h 19"/>
                <a:gd name="T6" fmla="*/ 18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0" y="4"/>
                    <a:pt x="22" y="0"/>
                    <a:pt x="14" y="0"/>
                  </a:cubicBezTo>
                  <a:cubicBezTo>
                    <a:pt x="6" y="0"/>
                    <a:pt x="0" y="4"/>
                    <a:pt x="1" y="9"/>
                  </a:cubicBezTo>
                  <a:cubicBezTo>
                    <a:pt x="2" y="15"/>
                    <a:pt x="10" y="19"/>
                    <a:pt x="18" y="19"/>
                  </a:cubicBezTo>
                  <a:cubicBezTo>
                    <a:pt x="26" y="19"/>
                    <a:pt x="32" y="15"/>
                    <a:pt x="31" y="9"/>
                  </a:cubicBezTo>
                  <a:close/>
                </a:path>
              </a:pathLst>
            </a:custGeom>
            <a:grpFill/>
            <a:ln>
              <a:noFill/>
            </a:ln>
          </p:spPr>
          <p:txBody>
            <a:bodyPr anchor="ctr"/>
            <a:lstStyle/>
            <a:p>
              <a:pPr algn="ctr"/>
              <a:endParaRPr b="1">
                <a:solidFill>
                  <a:schemeClr val="accent1">
                    <a:lumMod val="50000"/>
                  </a:schemeClr>
                </a:solidFill>
              </a:endParaRPr>
            </a:p>
          </p:txBody>
        </p:sp>
        <p:sp>
          <p:nvSpPr>
            <p:cNvPr id="420" name="iš1íḑè"/>
            <p:cNvSpPr/>
            <p:nvPr userDrawn="1"/>
          </p:nvSpPr>
          <p:spPr bwMode="auto">
            <a:xfrm>
              <a:off x="7367872" y="2356565"/>
              <a:ext cx="120350" cy="69433"/>
            </a:xfrm>
            <a:custGeom>
              <a:avLst/>
              <a:gdLst>
                <a:gd name="T0" fmla="*/ 32 w 33"/>
                <a:gd name="T1" fmla="*/ 9 h 19"/>
                <a:gd name="T2" fmla="*/ 14 w 33"/>
                <a:gd name="T3" fmla="*/ 0 h 19"/>
                <a:gd name="T4" fmla="*/ 2 w 33"/>
                <a:gd name="T5" fmla="*/ 9 h 19"/>
                <a:gd name="T6" fmla="*/ 19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3" y="0"/>
                    <a:pt x="14" y="0"/>
                  </a:cubicBezTo>
                  <a:cubicBezTo>
                    <a:pt x="6" y="0"/>
                    <a:pt x="0" y="4"/>
                    <a:pt x="2" y="9"/>
                  </a:cubicBezTo>
                  <a:cubicBezTo>
                    <a:pt x="3" y="15"/>
                    <a:pt x="11" y="19"/>
                    <a:pt x="19" y="19"/>
                  </a:cubicBezTo>
                  <a:cubicBezTo>
                    <a:pt x="27" y="19"/>
                    <a:pt x="33" y="15"/>
                    <a:pt x="32" y="9"/>
                  </a:cubicBezTo>
                  <a:close/>
                </a:path>
              </a:pathLst>
            </a:custGeom>
            <a:grpFill/>
            <a:ln>
              <a:noFill/>
            </a:ln>
          </p:spPr>
          <p:txBody>
            <a:bodyPr anchor="ctr"/>
            <a:lstStyle/>
            <a:p>
              <a:pPr algn="ctr"/>
              <a:endParaRPr b="1">
                <a:solidFill>
                  <a:schemeClr val="accent1">
                    <a:lumMod val="50000"/>
                  </a:schemeClr>
                </a:solidFill>
              </a:endParaRPr>
            </a:p>
          </p:txBody>
        </p:sp>
        <p:sp>
          <p:nvSpPr>
            <p:cNvPr id="421" name="îṧḻïḍe"/>
            <p:cNvSpPr/>
            <p:nvPr userDrawn="1"/>
          </p:nvSpPr>
          <p:spPr bwMode="auto">
            <a:xfrm>
              <a:off x="7503651" y="2356565"/>
              <a:ext cx="120350" cy="69433"/>
            </a:xfrm>
            <a:custGeom>
              <a:avLst/>
              <a:gdLst>
                <a:gd name="T0" fmla="*/ 31 w 33"/>
                <a:gd name="T1" fmla="*/ 9 h 19"/>
                <a:gd name="T2" fmla="*/ 14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4" y="0"/>
                  </a:cubicBezTo>
                  <a:cubicBezTo>
                    <a:pt x="6" y="0"/>
                    <a:pt x="0" y="4"/>
                    <a:pt x="1" y="9"/>
                  </a:cubicBezTo>
                  <a:cubicBezTo>
                    <a:pt x="3" y="15"/>
                    <a:pt x="10" y="19"/>
                    <a:pt x="19" y="19"/>
                  </a:cubicBezTo>
                  <a:cubicBezTo>
                    <a:pt x="27" y="19"/>
                    <a:pt x="33" y="15"/>
                    <a:pt x="31" y="9"/>
                  </a:cubicBezTo>
                  <a:close/>
                </a:path>
              </a:pathLst>
            </a:custGeom>
            <a:grpFill/>
            <a:ln>
              <a:noFill/>
            </a:ln>
          </p:spPr>
          <p:txBody>
            <a:bodyPr anchor="ctr"/>
            <a:lstStyle/>
            <a:p>
              <a:pPr algn="ctr"/>
              <a:endParaRPr b="1">
                <a:solidFill>
                  <a:schemeClr val="accent1">
                    <a:lumMod val="50000"/>
                  </a:schemeClr>
                </a:solidFill>
              </a:endParaRPr>
            </a:p>
          </p:txBody>
        </p:sp>
        <p:sp>
          <p:nvSpPr>
            <p:cNvPr id="422" name="îŝľiḑê"/>
            <p:cNvSpPr/>
            <p:nvPr userDrawn="1"/>
          </p:nvSpPr>
          <p:spPr bwMode="auto">
            <a:xfrm>
              <a:off x="7637888" y="2356565"/>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0" y="4"/>
                    <a:pt x="22" y="0"/>
                    <a:pt x="13" y="0"/>
                  </a:cubicBezTo>
                  <a:cubicBezTo>
                    <a:pt x="5" y="0"/>
                    <a:pt x="0" y="4"/>
                    <a:pt x="1" y="9"/>
                  </a:cubicBezTo>
                  <a:cubicBezTo>
                    <a:pt x="2" y="15"/>
                    <a:pt x="10" y="19"/>
                    <a:pt x="19" y="19"/>
                  </a:cubicBezTo>
                  <a:cubicBezTo>
                    <a:pt x="27" y="19"/>
                    <a:pt x="33" y="15"/>
                    <a:pt x="31" y="9"/>
                  </a:cubicBezTo>
                  <a:close/>
                </a:path>
              </a:pathLst>
            </a:custGeom>
            <a:grpFill/>
            <a:ln>
              <a:noFill/>
            </a:ln>
          </p:spPr>
          <p:txBody>
            <a:bodyPr anchor="ctr"/>
            <a:lstStyle/>
            <a:p>
              <a:pPr algn="ctr"/>
              <a:endParaRPr b="1">
                <a:solidFill>
                  <a:schemeClr val="accent1">
                    <a:lumMod val="50000"/>
                  </a:schemeClr>
                </a:solidFill>
              </a:endParaRPr>
            </a:p>
          </p:txBody>
        </p:sp>
        <p:sp>
          <p:nvSpPr>
            <p:cNvPr id="423" name="ïšḷîdê"/>
            <p:cNvSpPr/>
            <p:nvPr userDrawn="1"/>
          </p:nvSpPr>
          <p:spPr bwMode="auto">
            <a:xfrm>
              <a:off x="7769038" y="2356565"/>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6" y="0"/>
                    <a:pt x="0" y="4"/>
                    <a:pt x="2" y="9"/>
                  </a:cubicBezTo>
                  <a:cubicBezTo>
                    <a:pt x="3" y="15"/>
                    <a:pt x="11" y="19"/>
                    <a:pt x="20" y="19"/>
                  </a:cubicBezTo>
                  <a:cubicBezTo>
                    <a:pt x="28" y="19"/>
                    <a:pt x="33" y="15"/>
                    <a:pt x="32" y="9"/>
                  </a:cubicBezTo>
                  <a:close/>
                </a:path>
              </a:pathLst>
            </a:custGeom>
            <a:grpFill/>
            <a:ln>
              <a:noFill/>
            </a:ln>
          </p:spPr>
          <p:txBody>
            <a:bodyPr anchor="ctr"/>
            <a:lstStyle/>
            <a:p>
              <a:pPr algn="ctr"/>
              <a:endParaRPr b="1">
                <a:solidFill>
                  <a:schemeClr val="accent1">
                    <a:lumMod val="50000"/>
                  </a:schemeClr>
                </a:solidFill>
              </a:endParaRPr>
            </a:p>
          </p:txBody>
        </p:sp>
        <p:sp>
          <p:nvSpPr>
            <p:cNvPr id="424" name="iśḷidé"/>
            <p:cNvSpPr/>
            <p:nvPr userDrawn="1"/>
          </p:nvSpPr>
          <p:spPr bwMode="auto">
            <a:xfrm>
              <a:off x="7904817" y="2356565"/>
              <a:ext cx="120350" cy="69433"/>
            </a:xfrm>
            <a:custGeom>
              <a:avLst/>
              <a:gdLst>
                <a:gd name="T0" fmla="*/ 32 w 33"/>
                <a:gd name="T1" fmla="*/ 9 h 19"/>
                <a:gd name="T2" fmla="*/ 14 w 33"/>
                <a:gd name="T3" fmla="*/ 0 h 19"/>
                <a:gd name="T4" fmla="*/ 2 w 33"/>
                <a:gd name="T5" fmla="*/ 9 h 19"/>
                <a:gd name="T6" fmla="*/ 20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0" y="4"/>
                    <a:pt x="22" y="0"/>
                    <a:pt x="14" y="0"/>
                  </a:cubicBezTo>
                  <a:cubicBezTo>
                    <a:pt x="5" y="0"/>
                    <a:pt x="0" y="4"/>
                    <a:pt x="2" y="9"/>
                  </a:cubicBezTo>
                  <a:cubicBezTo>
                    <a:pt x="3" y="15"/>
                    <a:pt x="11" y="19"/>
                    <a:pt x="20" y="19"/>
                  </a:cubicBezTo>
                  <a:cubicBezTo>
                    <a:pt x="28" y="19"/>
                    <a:pt x="33" y="15"/>
                    <a:pt x="32" y="9"/>
                  </a:cubicBezTo>
                  <a:close/>
                </a:path>
              </a:pathLst>
            </a:custGeom>
            <a:grpFill/>
            <a:ln>
              <a:noFill/>
            </a:ln>
          </p:spPr>
          <p:txBody>
            <a:bodyPr anchor="ctr"/>
            <a:lstStyle/>
            <a:p>
              <a:pPr algn="ctr"/>
              <a:endParaRPr b="1">
                <a:solidFill>
                  <a:schemeClr val="accent1">
                    <a:lumMod val="50000"/>
                  </a:schemeClr>
                </a:solidFill>
              </a:endParaRPr>
            </a:p>
          </p:txBody>
        </p:sp>
        <p:sp>
          <p:nvSpPr>
            <p:cNvPr id="425" name="ïṩļîdé"/>
            <p:cNvSpPr/>
            <p:nvPr userDrawn="1"/>
          </p:nvSpPr>
          <p:spPr bwMode="auto">
            <a:xfrm>
              <a:off x="8039054" y="2356565"/>
              <a:ext cx="120350" cy="69433"/>
            </a:xfrm>
            <a:custGeom>
              <a:avLst/>
              <a:gdLst>
                <a:gd name="T0" fmla="*/ 31 w 33"/>
                <a:gd name="T1" fmla="*/ 9 h 19"/>
                <a:gd name="T2" fmla="*/ 13 w 33"/>
                <a:gd name="T3" fmla="*/ 0 h 19"/>
                <a:gd name="T4" fmla="*/ 1 w 33"/>
                <a:gd name="T5" fmla="*/ 9 h 19"/>
                <a:gd name="T6" fmla="*/ 19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29" y="4"/>
                    <a:pt x="21" y="0"/>
                    <a:pt x="13" y="0"/>
                  </a:cubicBezTo>
                  <a:cubicBezTo>
                    <a:pt x="5" y="0"/>
                    <a:pt x="0" y="4"/>
                    <a:pt x="1" y="9"/>
                  </a:cubicBezTo>
                  <a:cubicBezTo>
                    <a:pt x="3" y="15"/>
                    <a:pt x="11" y="19"/>
                    <a:pt x="19" y="19"/>
                  </a:cubicBezTo>
                  <a:cubicBezTo>
                    <a:pt x="28" y="19"/>
                    <a:pt x="33" y="15"/>
                    <a:pt x="31" y="9"/>
                  </a:cubicBezTo>
                  <a:close/>
                </a:path>
              </a:pathLst>
            </a:custGeom>
            <a:grpFill/>
            <a:ln>
              <a:noFill/>
            </a:ln>
          </p:spPr>
          <p:txBody>
            <a:bodyPr anchor="ctr"/>
            <a:lstStyle/>
            <a:p>
              <a:pPr algn="ctr"/>
              <a:endParaRPr b="1">
                <a:solidFill>
                  <a:schemeClr val="accent1">
                    <a:lumMod val="50000"/>
                  </a:schemeClr>
                </a:solidFill>
              </a:endParaRPr>
            </a:p>
          </p:txBody>
        </p:sp>
        <p:sp>
          <p:nvSpPr>
            <p:cNvPr id="426" name="is1ídê"/>
            <p:cNvSpPr/>
            <p:nvPr userDrawn="1"/>
          </p:nvSpPr>
          <p:spPr bwMode="auto">
            <a:xfrm>
              <a:off x="8170204" y="2356565"/>
              <a:ext cx="124979" cy="69433"/>
            </a:xfrm>
            <a:custGeom>
              <a:avLst/>
              <a:gdLst>
                <a:gd name="T0" fmla="*/ 32 w 34"/>
                <a:gd name="T1" fmla="*/ 9 h 19"/>
                <a:gd name="T2" fmla="*/ 14 w 34"/>
                <a:gd name="T3" fmla="*/ 0 h 19"/>
                <a:gd name="T4" fmla="*/ 2 w 34"/>
                <a:gd name="T5" fmla="*/ 9 h 19"/>
                <a:gd name="T6" fmla="*/ 20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2" y="0"/>
                    <a:pt x="14" y="0"/>
                  </a:cubicBezTo>
                  <a:cubicBezTo>
                    <a:pt x="5" y="0"/>
                    <a:pt x="0" y="4"/>
                    <a:pt x="2" y="9"/>
                  </a:cubicBezTo>
                  <a:cubicBezTo>
                    <a:pt x="4" y="15"/>
                    <a:pt x="12" y="19"/>
                    <a:pt x="20" y="19"/>
                  </a:cubicBezTo>
                  <a:cubicBezTo>
                    <a:pt x="29" y="19"/>
                    <a:pt x="34" y="15"/>
                    <a:pt x="32" y="9"/>
                  </a:cubicBezTo>
                  <a:close/>
                </a:path>
              </a:pathLst>
            </a:custGeom>
            <a:grpFill/>
            <a:ln>
              <a:noFill/>
            </a:ln>
          </p:spPr>
          <p:txBody>
            <a:bodyPr anchor="ctr"/>
            <a:lstStyle/>
            <a:p>
              <a:pPr algn="ctr"/>
              <a:endParaRPr b="1">
                <a:solidFill>
                  <a:schemeClr val="accent1">
                    <a:lumMod val="50000"/>
                  </a:schemeClr>
                </a:solidFill>
              </a:endParaRPr>
            </a:p>
          </p:txBody>
        </p:sp>
        <p:sp>
          <p:nvSpPr>
            <p:cNvPr id="427" name="iśľîḍe"/>
            <p:cNvSpPr/>
            <p:nvPr userDrawn="1"/>
          </p:nvSpPr>
          <p:spPr bwMode="auto">
            <a:xfrm>
              <a:off x="8305983" y="2356565"/>
              <a:ext cx="123436" cy="69433"/>
            </a:xfrm>
            <a:custGeom>
              <a:avLst/>
              <a:gdLst>
                <a:gd name="T0" fmla="*/ 32 w 34"/>
                <a:gd name="T1" fmla="*/ 9 h 19"/>
                <a:gd name="T2" fmla="*/ 13 w 34"/>
                <a:gd name="T3" fmla="*/ 0 h 19"/>
                <a:gd name="T4" fmla="*/ 2 w 34"/>
                <a:gd name="T5" fmla="*/ 9 h 19"/>
                <a:gd name="T6" fmla="*/ 20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2" y="19"/>
                    <a:pt x="20" y="19"/>
                  </a:cubicBezTo>
                  <a:cubicBezTo>
                    <a:pt x="29" y="19"/>
                    <a:pt x="34" y="15"/>
                    <a:pt x="32" y="9"/>
                  </a:cubicBezTo>
                  <a:close/>
                </a:path>
              </a:pathLst>
            </a:custGeom>
            <a:grpFill/>
            <a:ln>
              <a:noFill/>
            </a:ln>
          </p:spPr>
          <p:txBody>
            <a:bodyPr anchor="ctr"/>
            <a:lstStyle/>
            <a:p>
              <a:pPr algn="ctr"/>
              <a:endParaRPr b="1">
                <a:solidFill>
                  <a:schemeClr val="accent1">
                    <a:lumMod val="50000"/>
                  </a:schemeClr>
                </a:solidFill>
              </a:endParaRPr>
            </a:p>
          </p:txBody>
        </p:sp>
        <p:sp>
          <p:nvSpPr>
            <p:cNvPr id="428" name="ïṩḷïďe"/>
            <p:cNvSpPr/>
            <p:nvPr userDrawn="1"/>
          </p:nvSpPr>
          <p:spPr bwMode="auto">
            <a:xfrm>
              <a:off x="8437134" y="2356565"/>
              <a:ext cx="128065" cy="69433"/>
            </a:xfrm>
            <a:custGeom>
              <a:avLst/>
              <a:gdLst>
                <a:gd name="T0" fmla="*/ 32 w 35"/>
                <a:gd name="T1" fmla="*/ 9 h 19"/>
                <a:gd name="T2" fmla="*/ 14 w 35"/>
                <a:gd name="T3" fmla="*/ 0 h 19"/>
                <a:gd name="T4" fmla="*/ 2 w 35"/>
                <a:gd name="T5" fmla="*/ 9 h 19"/>
                <a:gd name="T6" fmla="*/ 21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2" y="0"/>
                    <a:pt x="14" y="0"/>
                  </a:cubicBezTo>
                  <a:cubicBezTo>
                    <a:pt x="5" y="0"/>
                    <a:pt x="0" y="4"/>
                    <a:pt x="2" y="9"/>
                  </a:cubicBezTo>
                  <a:cubicBezTo>
                    <a:pt x="4" y="15"/>
                    <a:pt x="13" y="19"/>
                    <a:pt x="21" y="19"/>
                  </a:cubicBezTo>
                  <a:cubicBezTo>
                    <a:pt x="30" y="19"/>
                    <a:pt x="35" y="15"/>
                    <a:pt x="32" y="9"/>
                  </a:cubicBezTo>
                  <a:close/>
                </a:path>
              </a:pathLst>
            </a:custGeom>
            <a:grpFill/>
            <a:ln>
              <a:noFill/>
            </a:ln>
          </p:spPr>
          <p:txBody>
            <a:bodyPr anchor="ctr"/>
            <a:lstStyle/>
            <a:p>
              <a:pPr algn="ctr"/>
              <a:endParaRPr b="1">
                <a:solidFill>
                  <a:schemeClr val="accent1">
                    <a:lumMod val="50000"/>
                  </a:schemeClr>
                </a:solidFill>
              </a:endParaRPr>
            </a:p>
          </p:txBody>
        </p:sp>
        <p:sp>
          <p:nvSpPr>
            <p:cNvPr id="429" name="ïṥḻíḋè"/>
            <p:cNvSpPr/>
            <p:nvPr userDrawn="1"/>
          </p:nvSpPr>
          <p:spPr bwMode="auto">
            <a:xfrm>
              <a:off x="8572914" y="2356565"/>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3" y="19"/>
                    <a:pt x="21" y="19"/>
                  </a:cubicBezTo>
                  <a:cubicBezTo>
                    <a:pt x="29" y="19"/>
                    <a:pt x="34" y="15"/>
                    <a:pt x="32" y="9"/>
                  </a:cubicBezTo>
                  <a:close/>
                </a:path>
              </a:pathLst>
            </a:custGeom>
            <a:grpFill/>
            <a:ln>
              <a:noFill/>
            </a:ln>
          </p:spPr>
          <p:txBody>
            <a:bodyPr anchor="ctr"/>
            <a:lstStyle/>
            <a:p>
              <a:pPr algn="ctr"/>
              <a:endParaRPr b="1">
                <a:solidFill>
                  <a:schemeClr val="accent1">
                    <a:lumMod val="50000"/>
                  </a:schemeClr>
                </a:solidFill>
              </a:endParaRPr>
            </a:p>
          </p:txBody>
        </p:sp>
        <p:sp>
          <p:nvSpPr>
            <p:cNvPr id="430" name="îśḷiďê"/>
            <p:cNvSpPr/>
            <p:nvPr userDrawn="1"/>
          </p:nvSpPr>
          <p:spPr bwMode="auto">
            <a:xfrm>
              <a:off x="8707149" y="2356565"/>
              <a:ext cx="123436" cy="69433"/>
            </a:xfrm>
            <a:custGeom>
              <a:avLst/>
              <a:gdLst>
                <a:gd name="T0" fmla="*/ 32 w 34"/>
                <a:gd name="T1" fmla="*/ 9 h 19"/>
                <a:gd name="T2" fmla="*/ 13 w 34"/>
                <a:gd name="T3" fmla="*/ 0 h 19"/>
                <a:gd name="T4" fmla="*/ 2 w 34"/>
                <a:gd name="T5" fmla="*/ 9 h 19"/>
                <a:gd name="T6" fmla="*/ 21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0" y="4"/>
                    <a:pt x="21" y="0"/>
                    <a:pt x="13" y="0"/>
                  </a:cubicBezTo>
                  <a:cubicBezTo>
                    <a:pt x="5" y="0"/>
                    <a:pt x="0" y="4"/>
                    <a:pt x="2" y="9"/>
                  </a:cubicBezTo>
                  <a:cubicBezTo>
                    <a:pt x="4" y="15"/>
                    <a:pt x="13" y="19"/>
                    <a:pt x="21" y="19"/>
                  </a:cubicBezTo>
                  <a:cubicBezTo>
                    <a:pt x="29" y="19"/>
                    <a:pt x="34" y="15"/>
                    <a:pt x="32" y="9"/>
                  </a:cubicBezTo>
                  <a:close/>
                </a:path>
              </a:pathLst>
            </a:custGeom>
            <a:grpFill/>
            <a:ln>
              <a:noFill/>
            </a:ln>
          </p:spPr>
          <p:txBody>
            <a:bodyPr anchor="ctr"/>
            <a:lstStyle/>
            <a:p>
              <a:pPr algn="ctr"/>
              <a:endParaRPr b="1">
                <a:solidFill>
                  <a:schemeClr val="accent1">
                    <a:lumMod val="50000"/>
                  </a:schemeClr>
                </a:solidFill>
              </a:endParaRPr>
            </a:p>
          </p:txBody>
        </p:sp>
        <p:sp>
          <p:nvSpPr>
            <p:cNvPr id="431" name="íşḷîďè"/>
            <p:cNvSpPr/>
            <p:nvPr userDrawn="1"/>
          </p:nvSpPr>
          <p:spPr bwMode="auto">
            <a:xfrm>
              <a:off x="8838300" y="2356565"/>
              <a:ext cx="128065" cy="69433"/>
            </a:xfrm>
            <a:custGeom>
              <a:avLst/>
              <a:gdLst>
                <a:gd name="T0" fmla="*/ 33 w 35"/>
                <a:gd name="T1" fmla="*/ 9 h 19"/>
                <a:gd name="T2" fmla="*/ 13 w 35"/>
                <a:gd name="T3" fmla="*/ 0 h 19"/>
                <a:gd name="T4" fmla="*/ 3 w 35"/>
                <a:gd name="T5" fmla="*/ 9 h 19"/>
                <a:gd name="T6" fmla="*/ 2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0" y="4"/>
                    <a:pt x="22" y="0"/>
                    <a:pt x="13" y="0"/>
                  </a:cubicBezTo>
                  <a:cubicBezTo>
                    <a:pt x="5" y="0"/>
                    <a:pt x="0" y="4"/>
                    <a:pt x="3" y="9"/>
                  </a:cubicBezTo>
                  <a:cubicBezTo>
                    <a:pt x="5" y="15"/>
                    <a:pt x="14" y="19"/>
                    <a:pt x="22" y="19"/>
                  </a:cubicBezTo>
                  <a:cubicBezTo>
                    <a:pt x="30" y="19"/>
                    <a:pt x="35" y="15"/>
                    <a:pt x="33" y="9"/>
                  </a:cubicBezTo>
                  <a:close/>
                </a:path>
              </a:pathLst>
            </a:custGeom>
            <a:grpFill/>
            <a:ln>
              <a:noFill/>
            </a:ln>
          </p:spPr>
          <p:txBody>
            <a:bodyPr anchor="ctr"/>
            <a:lstStyle/>
            <a:p>
              <a:pPr algn="ctr"/>
              <a:endParaRPr b="1">
                <a:solidFill>
                  <a:schemeClr val="accent1">
                    <a:lumMod val="50000"/>
                  </a:schemeClr>
                </a:solidFill>
              </a:endParaRPr>
            </a:p>
          </p:txBody>
        </p:sp>
        <p:sp>
          <p:nvSpPr>
            <p:cNvPr id="432" name="ïṩḷïḍé"/>
            <p:cNvSpPr/>
            <p:nvPr userDrawn="1"/>
          </p:nvSpPr>
          <p:spPr bwMode="auto">
            <a:xfrm>
              <a:off x="8974080" y="2356565"/>
              <a:ext cx="126522" cy="69433"/>
            </a:xfrm>
            <a:custGeom>
              <a:avLst/>
              <a:gdLst>
                <a:gd name="T0" fmla="*/ 32 w 35"/>
                <a:gd name="T1" fmla="*/ 9 h 19"/>
                <a:gd name="T2" fmla="*/ 13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0" y="4"/>
                    <a:pt x="21" y="0"/>
                    <a:pt x="13" y="0"/>
                  </a:cubicBezTo>
                  <a:cubicBezTo>
                    <a:pt x="5" y="0"/>
                    <a:pt x="0" y="4"/>
                    <a:pt x="2" y="9"/>
                  </a:cubicBezTo>
                  <a:cubicBezTo>
                    <a:pt x="5" y="15"/>
                    <a:pt x="14" y="19"/>
                    <a:pt x="22" y="19"/>
                  </a:cubicBezTo>
                  <a:cubicBezTo>
                    <a:pt x="30" y="19"/>
                    <a:pt x="35" y="15"/>
                    <a:pt x="32" y="9"/>
                  </a:cubicBezTo>
                  <a:close/>
                </a:path>
              </a:pathLst>
            </a:custGeom>
            <a:grpFill/>
            <a:ln>
              <a:noFill/>
            </a:ln>
          </p:spPr>
          <p:txBody>
            <a:bodyPr anchor="ctr"/>
            <a:lstStyle/>
            <a:p>
              <a:pPr algn="ctr"/>
              <a:endParaRPr b="1">
                <a:solidFill>
                  <a:schemeClr val="accent1">
                    <a:lumMod val="50000"/>
                  </a:schemeClr>
                </a:solidFill>
              </a:endParaRPr>
            </a:p>
          </p:txBody>
        </p:sp>
        <p:sp>
          <p:nvSpPr>
            <p:cNvPr id="433" name="íṡḻîḍé"/>
            <p:cNvSpPr/>
            <p:nvPr userDrawn="1"/>
          </p:nvSpPr>
          <p:spPr bwMode="auto">
            <a:xfrm>
              <a:off x="9108316" y="2356565"/>
              <a:ext cx="128065" cy="69433"/>
            </a:xfrm>
            <a:custGeom>
              <a:avLst/>
              <a:gdLst>
                <a:gd name="T0" fmla="*/ 32 w 35"/>
                <a:gd name="T1" fmla="*/ 9 h 19"/>
                <a:gd name="T2" fmla="*/ 12 w 35"/>
                <a:gd name="T3" fmla="*/ 0 h 19"/>
                <a:gd name="T4" fmla="*/ 2 w 35"/>
                <a:gd name="T5" fmla="*/ 9 h 19"/>
                <a:gd name="T6" fmla="*/ 2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29" y="4"/>
                    <a:pt x="21" y="0"/>
                    <a:pt x="12" y="0"/>
                  </a:cubicBezTo>
                  <a:cubicBezTo>
                    <a:pt x="4" y="0"/>
                    <a:pt x="0" y="4"/>
                    <a:pt x="2" y="9"/>
                  </a:cubicBezTo>
                  <a:cubicBezTo>
                    <a:pt x="5" y="15"/>
                    <a:pt x="13" y="19"/>
                    <a:pt x="22" y="19"/>
                  </a:cubicBezTo>
                  <a:cubicBezTo>
                    <a:pt x="30" y="19"/>
                    <a:pt x="35" y="15"/>
                    <a:pt x="32" y="9"/>
                  </a:cubicBezTo>
                  <a:close/>
                </a:path>
              </a:pathLst>
            </a:custGeom>
            <a:grpFill/>
            <a:ln>
              <a:noFill/>
            </a:ln>
          </p:spPr>
          <p:txBody>
            <a:bodyPr anchor="ctr"/>
            <a:lstStyle/>
            <a:p>
              <a:pPr algn="ctr"/>
              <a:endParaRPr b="1">
                <a:solidFill>
                  <a:schemeClr val="accent1">
                    <a:lumMod val="50000"/>
                  </a:schemeClr>
                </a:solidFill>
              </a:endParaRPr>
            </a:p>
          </p:txBody>
        </p:sp>
        <p:sp>
          <p:nvSpPr>
            <p:cNvPr id="434" name="işļíḓè"/>
            <p:cNvSpPr/>
            <p:nvPr userDrawn="1"/>
          </p:nvSpPr>
          <p:spPr bwMode="auto">
            <a:xfrm>
              <a:off x="9239466" y="2356565"/>
              <a:ext cx="131151" cy="69433"/>
            </a:xfrm>
            <a:custGeom>
              <a:avLst/>
              <a:gdLst>
                <a:gd name="T0" fmla="*/ 33 w 36"/>
                <a:gd name="T1" fmla="*/ 9 h 19"/>
                <a:gd name="T2" fmla="*/ 13 w 36"/>
                <a:gd name="T3" fmla="*/ 0 h 19"/>
                <a:gd name="T4" fmla="*/ 3 w 36"/>
                <a:gd name="T5" fmla="*/ 9 h 19"/>
                <a:gd name="T6" fmla="*/ 2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0" y="4"/>
                    <a:pt x="21" y="0"/>
                    <a:pt x="13" y="0"/>
                  </a:cubicBezTo>
                  <a:cubicBezTo>
                    <a:pt x="5" y="0"/>
                    <a:pt x="0" y="4"/>
                    <a:pt x="3" y="9"/>
                  </a:cubicBezTo>
                  <a:cubicBezTo>
                    <a:pt x="5" y="15"/>
                    <a:pt x="14" y="19"/>
                    <a:pt x="23" y="19"/>
                  </a:cubicBezTo>
                  <a:cubicBezTo>
                    <a:pt x="31" y="19"/>
                    <a:pt x="36" y="15"/>
                    <a:pt x="33" y="9"/>
                  </a:cubicBezTo>
                  <a:close/>
                </a:path>
              </a:pathLst>
            </a:custGeom>
            <a:grpFill/>
            <a:ln>
              <a:noFill/>
            </a:ln>
          </p:spPr>
          <p:txBody>
            <a:bodyPr anchor="ctr"/>
            <a:lstStyle/>
            <a:p>
              <a:pPr algn="ctr"/>
              <a:endParaRPr b="1">
                <a:solidFill>
                  <a:schemeClr val="accent1">
                    <a:lumMod val="50000"/>
                  </a:schemeClr>
                </a:solidFill>
              </a:endParaRPr>
            </a:p>
          </p:txBody>
        </p:sp>
        <p:sp>
          <p:nvSpPr>
            <p:cNvPr id="435" name="ïšḷïḓê"/>
            <p:cNvSpPr/>
            <p:nvPr userDrawn="1"/>
          </p:nvSpPr>
          <p:spPr bwMode="auto">
            <a:xfrm>
              <a:off x="6985221" y="2439884"/>
              <a:ext cx="117264" cy="74061"/>
            </a:xfrm>
            <a:custGeom>
              <a:avLst/>
              <a:gdLst>
                <a:gd name="T0" fmla="*/ 31 w 32"/>
                <a:gd name="T1" fmla="*/ 10 h 20"/>
                <a:gd name="T2" fmla="*/ 14 w 32"/>
                <a:gd name="T3" fmla="*/ 0 h 20"/>
                <a:gd name="T4" fmla="*/ 0 w 32"/>
                <a:gd name="T5" fmla="*/ 10 h 20"/>
                <a:gd name="T6" fmla="*/ 17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0" y="10"/>
                  </a:cubicBezTo>
                  <a:cubicBezTo>
                    <a:pt x="1" y="16"/>
                    <a:pt x="9" y="20"/>
                    <a:pt x="17" y="20"/>
                  </a:cubicBezTo>
                  <a:cubicBezTo>
                    <a:pt x="26" y="20"/>
                    <a:pt x="32" y="16"/>
                    <a:pt x="31" y="10"/>
                  </a:cubicBezTo>
                  <a:close/>
                </a:path>
              </a:pathLst>
            </a:custGeom>
            <a:grpFill/>
            <a:ln>
              <a:noFill/>
            </a:ln>
          </p:spPr>
          <p:txBody>
            <a:bodyPr anchor="ctr"/>
            <a:lstStyle/>
            <a:p>
              <a:pPr algn="ctr"/>
              <a:endParaRPr b="1">
                <a:solidFill>
                  <a:schemeClr val="accent1">
                    <a:lumMod val="50000"/>
                  </a:schemeClr>
                </a:solidFill>
              </a:endParaRPr>
            </a:p>
          </p:txBody>
        </p:sp>
        <p:sp>
          <p:nvSpPr>
            <p:cNvPr id="436" name="isľîḋè"/>
            <p:cNvSpPr/>
            <p:nvPr userDrawn="1"/>
          </p:nvSpPr>
          <p:spPr bwMode="auto">
            <a:xfrm>
              <a:off x="7119458" y="2439884"/>
              <a:ext cx="117264" cy="74061"/>
            </a:xfrm>
            <a:custGeom>
              <a:avLst/>
              <a:gdLst>
                <a:gd name="T0" fmla="*/ 31 w 32"/>
                <a:gd name="T1" fmla="*/ 10 h 20"/>
                <a:gd name="T2" fmla="*/ 14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1" y="10"/>
                  </a:cubicBezTo>
                  <a:cubicBezTo>
                    <a:pt x="2" y="16"/>
                    <a:pt x="9" y="20"/>
                    <a:pt x="18" y="20"/>
                  </a:cubicBezTo>
                  <a:cubicBezTo>
                    <a:pt x="26" y="20"/>
                    <a:pt x="32" y="16"/>
                    <a:pt x="31" y="10"/>
                  </a:cubicBezTo>
                  <a:close/>
                </a:path>
              </a:pathLst>
            </a:custGeom>
            <a:grpFill/>
            <a:ln>
              <a:noFill/>
            </a:ln>
          </p:spPr>
          <p:txBody>
            <a:bodyPr anchor="ctr"/>
            <a:lstStyle/>
            <a:p>
              <a:pPr algn="ctr"/>
              <a:endParaRPr b="1">
                <a:solidFill>
                  <a:schemeClr val="accent1">
                    <a:lumMod val="50000"/>
                  </a:schemeClr>
                </a:solidFill>
              </a:endParaRPr>
            </a:p>
          </p:txBody>
        </p:sp>
        <p:sp>
          <p:nvSpPr>
            <p:cNvPr id="437" name="í$ľídé"/>
            <p:cNvSpPr/>
            <p:nvPr userDrawn="1"/>
          </p:nvSpPr>
          <p:spPr bwMode="auto">
            <a:xfrm>
              <a:off x="7255237" y="2439884"/>
              <a:ext cx="117264" cy="74061"/>
            </a:xfrm>
            <a:custGeom>
              <a:avLst/>
              <a:gdLst>
                <a:gd name="T0" fmla="*/ 31 w 32"/>
                <a:gd name="T1" fmla="*/ 10 h 20"/>
                <a:gd name="T2" fmla="*/ 14 w 32"/>
                <a:gd name="T3" fmla="*/ 0 h 20"/>
                <a:gd name="T4" fmla="*/ 1 w 32"/>
                <a:gd name="T5" fmla="*/ 10 h 20"/>
                <a:gd name="T6" fmla="*/ 18 w 32"/>
                <a:gd name="T7" fmla="*/ 20 h 20"/>
                <a:gd name="T8" fmla="*/ 31 w 32"/>
                <a:gd name="T9" fmla="*/ 10 h 20"/>
              </a:gdLst>
              <a:ahLst/>
              <a:cxnLst>
                <a:cxn ang="0">
                  <a:pos x="T0" y="T1"/>
                </a:cxn>
                <a:cxn ang="0">
                  <a:pos x="T2" y="T3"/>
                </a:cxn>
                <a:cxn ang="0">
                  <a:pos x="T4" y="T5"/>
                </a:cxn>
                <a:cxn ang="0">
                  <a:pos x="T6" y="T7"/>
                </a:cxn>
                <a:cxn ang="0">
                  <a:pos x="T8" y="T9"/>
                </a:cxn>
              </a:cxnLst>
              <a:rect l="0" t="0" r="r" b="b"/>
              <a:pathLst>
                <a:path w="32" h="20">
                  <a:moveTo>
                    <a:pt x="31" y="10"/>
                  </a:moveTo>
                  <a:cubicBezTo>
                    <a:pt x="30" y="5"/>
                    <a:pt x="22" y="0"/>
                    <a:pt x="14" y="0"/>
                  </a:cubicBezTo>
                  <a:cubicBezTo>
                    <a:pt x="6" y="0"/>
                    <a:pt x="0" y="5"/>
                    <a:pt x="1" y="10"/>
                  </a:cubicBezTo>
                  <a:cubicBezTo>
                    <a:pt x="2" y="16"/>
                    <a:pt x="10" y="20"/>
                    <a:pt x="18" y="20"/>
                  </a:cubicBezTo>
                  <a:cubicBezTo>
                    <a:pt x="27" y="20"/>
                    <a:pt x="32" y="16"/>
                    <a:pt x="31" y="10"/>
                  </a:cubicBezTo>
                  <a:close/>
                </a:path>
              </a:pathLst>
            </a:custGeom>
            <a:grpFill/>
            <a:ln>
              <a:noFill/>
            </a:ln>
          </p:spPr>
          <p:txBody>
            <a:bodyPr anchor="ctr"/>
            <a:lstStyle/>
            <a:p>
              <a:pPr algn="ctr"/>
              <a:endParaRPr b="1">
                <a:solidFill>
                  <a:schemeClr val="accent1">
                    <a:lumMod val="50000"/>
                  </a:schemeClr>
                </a:solidFill>
              </a:endParaRPr>
            </a:p>
          </p:txBody>
        </p:sp>
        <p:sp>
          <p:nvSpPr>
            <p:cNvPr id="438" name="íS1iďê"/>
            <p:cNvSpPr/>
            <p:nvPr userDrawn="1"/>
          </p:nvSpPr>
          <p:spPr bwMode="auto">
            <a:xfrm>
              <a:off x="7389473" y="2439884"/>
              <a:ext cx="120350" cy="74061"/>
            </a:xfrm>
            <a:custGeom>
              <a:avLst/>
              <a:gdLst>
                <a:gd name="T0" fmla="*/ 31 w 33"/>
                <a:gd name="T1" fmla="*/ 10 h 20"/>
                <a:gd name="T2" fmla="*/ 14 w 33"/>
                <a:gd name="T3" fmla="*/ 0 h 20"/>
                <a:gd name="T4" fmla="*/ 1 w 33"/>
                <a:gd name="T5" fmla="*/ 10 h 20"/>
                <a:gd name="T6" fmla="*/ 19 w 33"/>
                <a:gd name="T7" fmla="*/ 20 h 20"/>
                <a:gd name="T8" fmla="*/ 31 w 33"/>
                <a:gd name="T9" fmla="*/ 10 h 20"/>
              </a:gdLst>
              <a:ahLst/>
              <a:cxnLst>
                <a:cxn ang="0">
                  <a:pos x="T0" y="T1"/>
                </a:cxn>
                <a:cxn ang="0">
                  <a:pos x="T2" y="T3"/>
                </a:cxn>
                <a:cxn ang="0">
                  <a:pos x="T4" y="T5"/>
                </a:cxn>
                <a:cxn ang="0">
                  <a:pos x="T6" y="T7"/>
                </a:cxn>
                <a:cxn ang="0">
                  <a:pos x="T8" y="T9"/>
                </a:cxn>
              </a:cxnLst>
              <a:rect l="0" t="0" r="r" b="b"/>
              <a:pathLst>
                <a:path w="33" h="20">
                  <a:moveTo>
                    <a:pt x="31" y="10"/>
                  </a:moveTo>
                  <a:cubicBezTo>
                    <a:pt x="30" y="5"/>
                    <a:pt x="22" y="0"/>
                    <a:pt x="14" y="0"/>
                  </a:cubicBezTo>
                  <a:cubicBezTo>
                    <a:pt x="6" y="0"/>
                    <a:pt x="0" y="5"/>
                    <a:pt x="1" y="10"/>
                  </a:cubicBezTo>
                  <a:cubicBezTo>
                    <a:pt x="2" y="16"/>
                    <a:pt x="10" y="20"/>
                    <a:pt x="19" y="20"/>
                  </a:cubicBezTo>
                  <a:cubicBezTo>
                    <a:pt x="27" y="20"/>
                    <a:pt x="33" y="16"/>
                    <a:pt x="31" y="10"/>
                  </a:cubicBezTo>
                  <a:close/>
                </a:path>
              </a:pathLst>
            </a:custGeom>
            <a:grpFill/>
            <a:ln>
              <a:noFill/>
            </a:ln>
          </p:spPr>
          <p:txBody>
            <a:bodyPr anchor="ctr"/>
            <a:lstStyle/>
            <a:p>
              <a:pPr algn="ctr"/>
              <a:endParaRPr b="1">
                <a:solidFill>
                  <a:schemeClr val="accent1">
                    <a:lumMod val="50000"/>
                  </a:schemeClr>
                </a:solidFill>
              </a:endParaRPr>
            </a:p>
          </p:txBody>
        </p:sp>
        <p:sp>
          <p:nvSpPr>
            <p:cNvPr id="439" name="íSḻide"/>
            <p:cNvSpPr/>
            <p:nvPr userDrawn="1"/>
          </p:nvSpPr>
          <p:spPr bwMode="auto">
            <a:xfrm>
              <a:off x="7525252" y="2439884"/>
              <a:ext cx="120350" cy="74061"/>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5"/>
                    <a:pt x="22" y="0"/>
                    <a:pt x="14" y="0"/>
                  </a:cubicBezTo>
                  <a:cubicBezTo>
                    <a:pt x="6" y="0"/>
                    <a:pt x="0" y="5"/>
                    <a:pt x="1" y="10"/>
                  </a:cubicBezTo>
                  <a:cubicBezTo>
                    <a:pt x="3" y="16"/>
                    <a:pt x="10" y="20"/>
                    <a:pt x="19" y="20"/>
                  </a:cubicBezTo>
                  <a:cubicBezTo>
                    <a:pt x="27" y="20"/>
                    <a:pt x="33" y="16"/>
                    <a:pt x="32" y="10"/>
                  </a:cubicBezTo>
                  <a:close/>
                </a:path>
              </a:pathLst>
            </a:custGeom>
            <a:grpFill/>
            <a:ln>
              <a:noFill/>
            </a:ln>
          </p:spPr>
          <p:txBody>
            <a:bodyPr anchor="ctr"/>
            <a:lstStyle/>
            <a:p>
              <a:pPr algn="ctr"/>
              <a:endParaRPr b="1">
                <a:solidFill>
                  <a:schemeClr val="accent1">
                    <a:lumMod val="50000"/>
                  </a:schemeClr>
                </a:solidFill>
              </a:endParaRPr>
            </a:p>
          </p:txBody>
        </p:sp>
        <p:sp>
          <p:nvSpPr>
            <p:cNvPr id="440" name="íşliḓe"/>
            <p:cNvSpPr/>
            <p:nvPr userDrawn="1"/>
          </p:nvSpPr>
          <p:spPr bwMode="auto">
            <a:xfrm>
              <a:off x="7659489" y="2439884"/>
              <a:ext cx="120350" cy="74061"/>
            </a:xfrm>
            <a:custGeom>
              <a:avLst/>
              <a:gdLst>
                <a:gd name="T0" fmla="*/ 32 w 33"/>
                <a:gd name="T1" fmla="*/ 10 h 20"/>
                <a:gd name="T2" fmla="*/ 14 w 33"/>
                <a:gd name="T3" fmla="*/ 0 h 20"/>
                <a:gd name="T4" fmla="*/ 1 w 33"/>
                <a:gd name="T5" fmla="*/ 10 h 20"/>
                <a:gd name="T6" fmla="*/ 19 w 33"/>
                <a:gd name="T7" fmla="*/ 20 h 20"/>
                <a:gd name="T8" fmla="*/ 32 w 33"/>
                <a:gd name="T9" fmla="*/ 10 h 20"/>
              </a:gdLst>
              <a:ahLst/>
              <a:cxnLst>
                <a:cxn ang="0">
                  <a:pos x="T0" y="T1"/>
                </a:cxn>
                <a:cxn ang="0">
                  <a:pos x="T2" y="T3"/>
                </a:cxn>
                <a:cxn ang="0">
                  <a:pos x="T4" y="T5"/>
                </a:cxn>
                <a:cxn ang="0">
                  <a:pos x="T6" y="T7"/>
                </a:cxn>
                <a:cxn ang="0">
                  <a:pos x="T8" y="T9"/>
                </a:cxn>
              </a:cxnLst>
              <a:rect l="0" t="0" r="r" b="b"/>
              <a:pathLst>
                <a:path w="33" h="20">
                  <a:moveTo>
                    <a:pt x="32" y="10"/>
                  </a:moveTo>
                  <a:cubicBezTo>
                    <a:pt x="30" y="5"/>
                    <a:pt x="22" y="0"/>
                    <a:pt x="14" y="0"/>
                  </a:cubicBezTo>
                  <a:cubicBezTo>
                    <a:pt x="6" y="0"/>
                    <a:pt x="0" y="5"/>
                    <a:pt x="1" y="10"/>
                  </a:cubicBezTo>
                  <a:cubicBezTo>
                    <a:pt x="3" y="16"/>
                    <a:pt x="11" y="20"/>
                    <a:pt x="19" y="20"/>
                  </a:cubicBezTo>
                  <a:cubicBezTo>
                    <a:pt x="28" y="20"/>
                    <a:pt x="33" y="16"/>
                    <a:pt x="32" y="10"/>
                  </a:cubicBezTo>
                  <a:close/>
                </a:path>
              </a:pathLst>
            </a:custGeom>
            <a:grpFill/>
            <a:ln>
              <a:noFill/>
            </a:ln>
          </p:spPr>
          <p:txBody>
            <a:bodyPr anchor="ctr"/>
            <a:lstStyle/>
            <a:p>
              <a:pPr algn="ctr"/>
              <a:endParaRPr b="1">
                <a:solidFill>
                  <a:schemeClr val="accent1">
                    <a:lumMod val="50000"/>
                  </a:schemeClr>
                </a:solidFill>
              </a:endParaRPr>
            </a:p>
          </p:txBody>
        </p:sp>
        <p:sp>
          <p:nvSpPr>
            <p:cNvPr id="441" name="îSḷïḑè"/>
            <p:cNvSpPr/>
            <p:nvPr userDrawn="1"/>
          </p:nvSpPr>
          <p:spPr bwMode="auto">
            <a:xfrm>
              <a:off x="7795269" y="2439884"/>
              <a:ext cx="123436"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3" y="16"/>
                    <a:pt x="11" y="20"/>
                    <a:pt x="20" y="20"/>
                  </a:cubicBezTo>
                  <a:cubicBezTo>
                    <a:pt x="28" y="20"/>
                    <a:pt x="34" y="16"/>
                    <a:pt x="32" y="10"/>
                  </a:cubicBezTo>
                  <a:close/>
                </a:path>
              </a:pathLst>
            </a:custGeom>
            <a:grpFill/>
            <a:ln>
              <a:noFill/>
            </a:ln>
          </p:spPr>
          <p:txBody>
            <a:bodyPr anchor="ctr"/>
            <a:lstStyle/>
            <a:p>
              <a:pPr algn="ctr"/>
              <a:endParaRPr b="1">
                <a:solidFill>
                  <a:schemeClr val="accent1">
                    <a:lumMod val="50000"/>
                  </a:schemeClr>
                </a:solidFill>
              </a:endParaRPr>
            </a:p>
          </p:txBody>
        </p:sp>
        <p:sp>
          <p:nvSpPr>
            <p:cNvPr id="442" name="íṧlíḋè"/>
            <p:cNvSpPr/>
            <p:nvPr userDrawn="1"/>
          </p:nvSpPr>
          <p:spPr bwMode="auto">
            <a:xfrm>
              <a:off x="7929504" y="2439884"/>
              <a:ext cx="124979"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3" y="16"/>
                    <a:pt x="12" y="20"/>
                    <a:pt x="20" y="20"/>
                  </a:cubicBezTo>
                  <a:cubicBezTo>
                    <a:pt x="28" y="20"/>
                    <a:pt x="34" y="16"/>
                    <a:pt x="32" y="10"/>
                  </a:cubicBezTo>
                  <a:close/>
                </a:path>
              </a:pathLst>
            </a:custGeom>
            <a:grpFill/>
            <a:ln>
              <a:noFill/>
            </a:ln>
          </p:spPr>
          <p:txBody>
            <a:bodyPr anchor="ctr"/>
            <a:lstStyle/>
            <a:p>
              <a:pPr algn="ctr"/>
              <a:endParaRPr b="1">
                <a:solidFill>
                  <a:schemeClr val="accent1">
                    <a:lumMod val="50000"/>
                  </a:schemeClr>
                </a:solidFill>
              </a:endParaRPr>
            </a:p>
          </p:txBody>
        </p:sp>
        <p:sp>
          <p:nvSpPr>
            <p:cNvPr id="443" name="iŝḷïdé"/>
            <p:cNvSpPr/>
            <p:nvPr userDrawn="1"/>
          </p:nvSpPr>
          <p:spPr bwMode="auto">
            <a:xfrm>
              <a:off x="8065284" y="2439884"/>
              <a:ext cx="123436" cy="74061"/>
            </a:xfrm>
            <a:custGeom>
              <a:avLst/>
              <a:gdLst>
                <a:gd name="T0" fmla="*/ 32 w 34"/>
                <a:gd name="T1" fmla="*/ 10 h 20"/>
                <a:gd name="T2" fmla="*/ 14 w 34"/>
                <a:gd name="T3" fmla="*/ 0 h 20"/>
                <a:gd name="T4" fmla="*/ 2 w 34"/>
                <a:gd name="T5" fmla="*/ 10 h 20"/>
                <a:gd name="T6" fmla="*/ 20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2" y="0"/>
                    <a:pt x="14" y="0"/>
                  </a:cubicBezTo>
                  <a:cubicBezTo>
                    <a:pt x="6" y="0"/>
                    <a:pt x="0" y="5"/>
                    <a:pt x="2" y="10"/>
                  </a:cubicBezTo>
                  <a:cubicBezTo>
                    <a:pt x="4" y="16"/>
                    <a:pt x="12" y="20"/>
                    <a:pt x="20" y="20"/>
                  </a:cubicBezTo>
                  <a:cubicBezTo>
                    <a:pt x="29" y="20"/>
                    <a:pt x="34" y="16"/>
                    <a:pt x="32" y="10"/>
                  </a:cubicBezTo>
                  <a:close/>
                </a:path>
              </a:pathLst>
            </a:custGeom>
            <a:grpFill/>
            <a:ln>
              <a:noFill/>
            </a:ln>
          </p:spPr>
          <p:txBody>
            <a:bodyPr anchor="ctr"/>
            <a:lstStyle/>
            <a:p>
              <a:pPr algn="ctr"/>
              <a:endParaRPr b="1">
                <a:solidFill>
                  <a:schemeClr val="accent1">
                    <a:lumMod val="50000"/>
                  </a:schemeClr>
                </a:solidFill>
              </a:endParaRPr>
            </a:p>
          </p:txBody>
        </p:sp>
        <p:sp>
          <p:nvSpPr>
            <p:cNvPr id="444" name="íŝḻïḍé"/>
            <p:cNvSpPr/>
            <p:nvPr userDrawn="1"/>
          </p:nvSpPr>
          <p:spPr bwMode="auto">
            <a:xfrm>
              <a:off x="8199520" y="2439884"/>
              <a:ext cx="124979" cy="74061"/>
            </a:xfrm>
            <a:custGeom>
              <a:avLst/>
              <a:gdLst>
                <a:gd name="T0" fmla="*/ 33 w 34"/>
                <a:gd name="T1" fmla="*/ 10 h 20"/>
                <a:gd name="T2" fmla="*/ 14 w 34"/>
                <a:gd name="T3" fmla="*/ 0 h 20"/>
                <a:gd name="T4" fmla="*/ 2 w 34"/>
                <a:gd name="T5" fmla="*/ 10 h 20"/>
                <a:gd name="T6" fmla="*/ 21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1" y="5"/>
                    <a:pt x="22" y="0"/>
                    <a:pt x="14" y="0"/>
                  </a:cubicBezTo>
                  <a:cubicBezTo>
                    <a:pt x="6" y="0"/>
                    <a:pt x="0" y="5"/>
                    <a:pt x="2" y="10"/>
                  </a:cubicBezTo>
                  <a:cubicBezTo>
                    <a:pt x="4" y="16"/>
                    <a:pt x="12" y="20"/>
                    <a:pt x="21" y="20"/>
                  </a:cubicBezTo>
                  <a:cubicBezTo>
                    <a:pt x="29" y="20"/>
                    <a:pt x="34" y="16"/>
                    <a:pt x="33" y="10"/>
                  </a:cubicBezTo>
                  <a:close/>
                </a:path>
              </a:pathLst>
            </a:custGeom>
            <a:grpFill/>
            <a:ln>
              <a:noFill/>
            </a:ln>
          </p:spPr>
          <p:txBody>
            <a:bodyPr anchor="ctr"/>
            <a:lstStyle/>
            <a:p>
              <a:pPr algn="ctr"/>
              <a:endParaRPr b="1">
                <a:solidFill>
                  <a:schemeClr val="accent1">
                    <a:lumMod val="50000"/>
                  </a:schemeClr>
                </a:solidFill>
              </a:endParaRPr>
            </a:p>
          </p:txBody>
        </p:sp>
        <p:sp>
          <p:nvSpPr>
            <p:cNvPr id="445" name="ïsḻídè"/>
            <p:cNvSpPr/>
            <p:nvPr userDrawn="1"/>
          </p:nvSpPr>
          <p:spPr bwMode="auto">
            <a:xfrm>
              <a:off x="8335300" y="2439884"/>
              <a:ext cx="128065" cy="74061"/>
            </a:xfrm>
            <a:custGeom>
              <a:avLst/>
              <a:gdLst>
                <a:gd name="T0" fmla="*/ 33 w 35"/>
                <a:gd name="T1" fmla="*/ 10 h 20"/>
                <a:gd name="T2" fmla="*/ 14 w 35"/>
                <a:gd name="T3" fmla="*/ 0 h 20"/>
                <a:gd name="T4" fmla="*/ 2 w 35"/>
                <a:gd name="T5" fmla="*/ 10 h 20"/>
                <a:gd name="T6" fmla="*/ 21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5"/>
                    <a:pt x="22" y="0"/>
                    <a:pt x="14" y="0"/>
                  </a:cubicBezTo>
                  <a:cubicBezTo>
                    <a:pt x="6" y="0"/>
                    <a:pt x="0" y="5"/>
                    <a:pt x="2" y="10"/>
                  </a:cubicBezTo>
                  <a:cubicBezTo>
                    <a:pt x="4" y="16"/>
                    <a:pt x="13" y="20"/>
                    <a:pt x="21" y="20"/>
                  </a:cubicBezTo>
                  <a:cubicBezTo>
                    <a:pt x="30" y="20"/>
                    <a:pt x="35" y="16"/>
                    <a:pt x="33" y="10"/>
                  </a:cubicBezTo>
                  <a:close/>
                </a:path>
              </a:pathLst>
            </a:custGeom>
            <a:grpFill/>
            <a:ln>
              <a:noFill/>
            </a:ln>
          </p:spPr>
          <p:txBody>
            <a:bodyPr anchor="ctr"/>
            <a:lstStyle/>
            <a:p>
              <a:pPr algn="ctr"/>
              <a:endParaRPr b="1">
                <a:solidFill>
                  <a:schemeClr val="accent1">
                    <a:lumMod val="50000"/>
                  </a:schemeClr>
                </a:solidFill>
              </a:endParaRPr>
            </a:p>
          </p:txBody>
        </p:sp>
        <p:sp>
          <p:nvSpPr>
            <p:cNvPr id="446" name="i$ľíḓe"/>
            <p:cNvSpPr/>
            <p:nvPr userDrawn="1"/>
          </p:nvSpPr>
          <p:spPr bwMode="auto">
            <a:xfrm>
              <a:off x="8469536" y="2439884"/>
              <a:ext cx="128065" cy="74061"/>
            </a:xfrm>
            <a:custGeom>
              <a:avLst/>
              <a:gdLst>
                <a:gd name="T0" fmla="*/ 33 w 35"/>
                <a:gd name="T1" fmla="*/ 10 h 20"/>
                <a:gd name="T2" fmla="*/ 14 w 35"/>
                <a:gd name="T3" fmla="*/ 0 h 20"/>
                <a:gd name="T4" fmla="*/ 3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5"/>
                    <a:pt x="22" y="0"/>
                    <a:pt x="14" y="0"/>
                  </a:cubicBezTo>
                  <a:cubicBezTo>
                    <a:pt x="6" y="0"/>
                    <a:pt x="0" y="5"/>
                    <a:pt x="3" y="10"/>
                  </a:cubicBezTo>
                  <a:cubicBezTo>
                    <a:pt x="5" y="16"/>
                    <a:pt x="13" y="20"/>
                    <a:pt x="22" y="20"/>
                  </a:cubicBezTo>
                  <a:cubicBezTo>
                    <a:pt x="30" y="20"/>
                    <a:pt x="35" y="16"/>
                    <a:pt x="33" y="10"/>
                  </a:cubicBezTo>
                  <a:close/>
                </a:path>
              </a:pathLst>
            </a:custGeom>
            <a:grpFill/>
            <a:ln>
              <a:noFill/>
            </a:ln>
          </p:spPr>
          <p:txBody>
            <a:bodyPr anchor="ctr"/>
            <a:lstStyle/>
            <a:p>
              <a:pPr algn="ctr"/>
              <a:endParaRPr b="1">
                <a:solidFill>
                  <a:schemeClr val="accent1">
                    <a:lumMod val="50000"/>
                  </a:schemeClr>
                </a:solidFill>
              </a:endParaRPr>
            </a:p>
          </p:txBody>
        </p:sp>
        <p:sp>
          <p:nvSpPr>
            <p:cNvPr id="447" name="ïṥľîḓe"/>
            <p:cNvSpPr/>
            <p:nvPr userDrawn="1"/>
          </p:nvSpPr>
          <p:spPr bwMode="auto">
            <a:xfrm>
              <a:off x="8608401" y="2439884"/>
              <a:ext cx="124979" cy="74061"/>
            </a:xfrm>
            <a:custGeom>
              <a:avLst/>
              <a:gdLst>
                <a:gd name="T0" fmla="*/ 32 w 34"/>
                <a:gd name="T1" fmla="*/ 10 h 20"/>
                <a:gd name="T2" fmla="*/ 13 w 34"/>
                <a:gd name="T3" fmla="*/ 0 h 20"/>
                <a:gd name="T4" fmla="*/ 2 w 34"/>
                <a:gd name="T5" fmla="*/ 10 h 20"/>
                <a:gd name="T6" fmla="*/ 21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0" y="5"/>
                    <a:pt x="21" y="0"/>
                    <a:pt x="13" y="0"/>
                  </a:cubicBezTo>
                  <a:cubicBezTo>
                    <a:pt x="5" y="0"/>
                    <a:pt x="0" y="5"/>
                    <a:pt x="2" y="10"/>
                  </a:cubicBezTo>
                  <a:cubicBezTo>
                    <a:pt x="4" y="16"/>
                    <a:pt x="13" y="20"/>
                    <a:pt x="21" y="20"/>
                  </a:cubicBezTo>
                  <a:cubicBezTo>
                    <a:pt x="29" y="20"/>
                    <a:pt x="34" y="16"/>
                    <a:pt x="32" y="10"/>
                  </a:cubicBezTo>
                  <a:close/>
                </a:path>
              </a:pathLst>
            </a:custGeom>
            <a:grpFill/>
            <a:ln>
              <a:noFill/>
            </a:ln>
          </p:spPr>
          <p:txBody>
            <a:bodyPr anchor="ctr"/>
            <a:lstStyle/>
            <a:p>
              <a:pPr algn="ctr"/>
              <a:endParaRPr b="1">
                <a:solidFill>
                  <a:schemeClr val="accent1">
                    <a:lumMod val="50000"/>
                  </a:schemeClr>
                </a:solidFill>
              </a:endParaRPr>
            </a:p>
          </p:txBody>
        </p:sp>
        <p:sp>
          <p:nvSpPr>
            <p:cNvPr id="448" name="îSḻîďè"/>
            <p:cNvSpPr/>
            <p:nvPr userDrawn="1"/>
          </p:nvSpPr>
          <p:spPr bwMode="auto">
            <a:xfrm>
              <a:off x="8744180" y="2439884"/>
              <a:ext cx="126522" cy="74061"/>
            </a:xfrm>
            <a:custGeom>
              <a:avLst/>
              <a:gdLst>
                <a:gd name="T0" fmla="*/ 32 w 35"/>
                <a:gd name="T1" fmla="*/ 10 h 20"/>
                <a:gd name="T2" fmla="*/ 13 w 35"/>
                <a:gd name="T3" fmla="*/ 0 h 20"/>
                <a:gd name="T4" fmla="*/ 2 w 35"/>
                <a:gd name="T5" fmla="*/ 10 h 20"/>
                <a:gd name="T6" fmla="*/ 21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0" y="5"/>
                    <a:pt x="21" y="0"/>
                    <a:pt x="13" y="0"/>
                  </a:cubicBezTo>
                  <a:cubicBezTo>
                    <a:pt x="5" y="0"/>
                    <a:pt x="0" y="5"/>
                    <a:pt x="2" y="10"/>
                  </a:cubicBezTo>
                  <a:cubicBezTo>
                    <a:pt x="4" y="16"/>
                    <a:pt x="13" y="20"/>
                    <a:pt x="21" y="20"/>
                  </a:cubicBezTo>
                  <a:cubicBezTo>
                    <a:pt x="30" y="20"/>
                    <a:pt x="35" y="16"/>
                    <a:pt x="32" y="10"/>
                  </a:cubicBezTo>
                  <a:close/>
                </a:path>
              </a:pathLst>
            </a:custGeom>
            <a:grpFill/>
            <a:ln>
              <a:noFill/>
            </a:ln>
          </p:spPr>
          <p:txBody>
            <a:bodyPr anchor="ctr"/>
            <a:lstStyle/>
            <a:p>
              <a:pPr algn="ctr"/>
              <a:endParaRPr b="1">
                <a:solidFill>
                  <a:schemeClr val="accent1">
                    <a:lumMod val="50000"/>
                  </a:schemeClr>
                </a:solidFill>
              </a:endParaRPr>
            </a:p>
          </p:txBody>
        </p:sp>
        <p:sp>
          <p:nvSpPr>
            <p:cNvPr id="449" name="iṥḻîḓe"/>
            <p:cNvSpPr/>
            <p:nvPr userDrawn="1"/>
          </p:nvSpPr>
          <p:spPr bwMode="auto">
            <a:xfrm>
              <a:off x="8878417" y="2439884"/>
              <a:ext cx="128065" cy="74061"/>
            </a:xfrm>
            <a:custGeom>
              <a:avLst/>
              <a:gdLst>
                <a:gd name="T0" fmla="*/ 32 w 35"/>
                <a:gd name="T1" fmla="*/ 10 h 20"/>
                <a:gd name="T2" fmla="*/ 13 w 35"/>
                <a:gd name="T3" fmla="*/ 0 h 20"/>
                <a:gd name="T4" fmla="*/ 2 w 35"/>
                <a:gd name="T5" fmla="*/ 10 h 20"/>
                <a:gd name="T6" fmla="*/ 22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0" y="5"/>
                    <a:pt x="21" y="0"/>
                    <a:pt x="13" y="0"/>
                  </a:cubicBezTo>
                  <a:cubicBezTo>
                    <a:pt x="5" y="0"/>
                    <a:pt x="0" y="5"/>
                    <a:pt x="2" y="10"/>
                  </a:cubicBezTo>
                  <a:cubicBezTo>
                    <a:pt x="5" y="16"/>
                    <a:pt x="13" y="20"/>
                    <a:pt x="22" y="20"/>
                  </a:cubicBezTo>
                  <a:cubicBezTo>
                    <a:pt x="30" y="20"/>
                    <a:pt x="35" y="16"/>
                    <a:pt x="32" y="10"/>
                  </a:cubicBezTo>
                  <a:close/>
                </a:path>
              </a:pathLst>
            </a:custGeom>
            <a:grpFill/>
            <a:ln>
              <a:noFill/>
            </a:ln>
          </p:spPr>
          <p:txBody>
            <a:bodyPr anchor="ctr"/>
            <a:lstStyle/>
            <a:p>
              <a:pPr algn="ctr"/>
              <a:endParaRPr b="1">
                <a:solidFill>
                  <a:schemeClr val="accent1">
                    <a:lumMod val="50000"/>
                  </a:schemeClr>
                </a:solidFill>
              </a:endParaRPr>
            </a:p>
          </p:txBody>
        </p:sp>
        <p:sp>
          <p:nvSpPr>
            <p:cNvPr id="450" name="iŝļiďè"/>
            <p:cNvSpPr/>
            <p:nvPr userDrawn="1"/>
          </p:nvSpPr>
          <p:spPr bwMode="auto">
            <a:xfrm>
              <a:off x="9014196" y="2439884"/>
              <a:ext cx="126522" cy="74061"/>
            </a:xfrm>
            <a:custGeom>
              <a:avLst/>
              <a:gdLst>
                <a:gd name="T0" fmla="*/ 33 w 35"/>
                <a:gd name="T1" fmla="*/ 10 h 20"/>
                <a:gd name="T2" fmla="*/ 13 w 35"/>
                <a:gd name="T3" fmla="*/ 0 h 20"/>
                <a:gd name="T4" fmla="*/ 2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0" y="5"/>
                    <a:pt x="21" y="0"/>
                    <a:pt x="13" y="0"/>
                  </a:cubicBezTo>
                  <a:cubicBezTo>
                    <a:pt x="5" y="0"/>
                    <a:pt x="0" y="5"/>
                    <a:pt x="2" y="10"/>
                  </a:cubicBezTo>
                  <a:cubicBezTo>
                    <a:pt x="5" y="16"/>
                    <a:pt x="14" y="20"/>
                    <a:pt x="22" y="20"/>
                  </a:cubicBezTo>
                  <a:cubicBezTo>
                    <a:pt x="31" y="20"/>
                    <a:pt x="35" y="16"/>
                    <a:pt x="33" y="10"/>
                  </a:cubicBezTo>
                  <a:close/>
                </a:path>
              </a:pathLst>
            </a:custGeom>
            <a:grpFill/>
            <a:ln>
              <a:noFill/>
            </a:ln>
          </p:spPr>
          <p:txBody>
            <a:bodyPr anchor="ctr"/>
            <a:lstStyle/>
            <a:p>
              <a:pPr algn="ctr"/>
              <a:endParaRPr b="1">
                <a:solidFill>
                  <a:schemeClr val="accent1">
                    <a:lumMod val="50000"/>
                  </a:schemeClr>
                </a:solidFill>
              </a:endParaRPr>
            </a:p>
          </p:txBody>
        </p:sp>
        <p:sp>
          <p:nvSpPr>
            <p:cNvPr id="451" name="íSḷïḋe"/>
            <p:cNvSpPr/>
            <p:nvPr userDrawn="1"/>
          </p:nvSpPr>
          <p:spPr bwMode="auto">
            <a:xfrm>
              <a:off x="9148432" y="2439884"/>
              <a:ext cx="131151" cy="74061"/>
            </a:xfrm>
            <a:custGeom>
              <a:avLst/>
              <a:gdLst>
                <a:gd name="T0" fmla="*/ 33 w 36"/>
                <a:gd name="T1" fmla="*/ 10 h 20"/>
                <a:gd name="T2" fmla="*/ 13 w 36"/>
                <a:gd name="T3" fmla="*/ 0 h 20"/>
                <a:gd name="T4" fmla="*/ 3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5" y="16"/>
                    <a:pt x="14" y="20"/>
                    <a:pt x="23" y="20"/>
                  </a:cubicBezTo>
                  <a:cubicBezTo>
                    <a:pt x="31" y="20"/>
                    <a:pt x="36" y="16"/>
                    <a:pt x="33" y="10"/>
                  </a:cubicBezTo>
                  <a:close/>
                </a:path>
              </a:pathLst>
            </a:custGeom>
            <a:grpFill/>
            <a:ln>
              <a:noFill/>
            </a:ln>
          </p:spPr>
          <p:txBody>
            <a:bodyPr anchor="ctr"/>
            <a:lstStyle/>
            <a:p>
              <a:pPr algn="ctr"/>
              <a:endParaRPr b="1">
                <a:solidFill>
                  <a:schemeClr val="accent1">
                    <a:lumMod val="50000"/>
                  </a:schemeClr>
                </a:solidFill>
              </a:endParaRPr>
            </a:p>
          </p:txBody>
        </p:sp>
        <p:sp>
          <p:nvSpPr>
            <p:cNvPr id="452" name="ïṧ1îdè"/>
            <p:cNvSpPr/>
            <p:nvPr userDrawn="1"/>
          </p:nvSpPr>
          <p:spPr bwMode="auto">
            <a:xfrm>
              <a:off x="9284211" y="2439884"/>
              <a:ext cx="131151" cy="74061"/>
            </a:xfrm>
            <a:custGeom>
              <a:avLst/>
              <a:gdLst>
                <a:gd name="T0" fmla="*/ 33 w 36"/>
                <a:gd name="T1" fmla="*/ 10 h 20"/>
                <a:gd name="T2" fmla="*/ 13 w 36"/>
                <a:gd name="T3" fmla="*/ 0 h 20"/>
                <a:gd name="T4" fmla="*/ 3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5"/>
                    <a:pt x="21" y="0"/>
                    <a:pt x="13" y="0"/>
                  </a:cubicBezTo>
                  <a:cubicBezTo>
                    <a:pt x="5" y="0"/>
                    <a:pt x="0" y="5"/>
                    <a:pt x="3" y="10"/>
                  </a:cubicBezTo>
                  <a:cubicBezTo>
                    <a:pt x="5" y="16"/>
                    <a:pt x="14" y="20"/>
                    <a:pt x="23" y="20"/>
                  </a:cubicBezTo>
                  <a:cubicBezTo>
                    <a:pt x="31" y="20"/>
                    <a:pt x="36" y="16"/>
                    <a:pt x="33" y="10"/>
                  </a:cubicBezTo>
                  <a:close/>
                </a:path>
              </a:pathLst>
            </a:custGeom>
            <a:grpFill/>
            <a:ln>
              <a:noFill/>
            </a:ln>
          </p:spPr>
          <p:txBody>
            <a:bodyPr anchor="ctr"/>
            <a:lstStyle/>
            <a:p>
              <a:pPr algn="ctr"/>
              <a:endParaRPr b="1">
                <a:solidFill>
                  <a:schemeClr val="accent1">
                    <a:lumMod val="50000"/>
                  </a:schemeClr>
                </a:solidFill>
              </a:endParaRPr>
            </a:p>
          </p:txBody>
        </p:sp>
        <p:sp>
          <p:nvSpPr>
            <p:cNvPr id="453" name="íŝḻîdè"/>
            <p:cNvSpPr/>
            <p:nvPr userDrawn="1"/>
          </p:nvSpPr>
          <p:spPr bwMode="auto">
            <a:xfrm>
              <a:off x="8779668" y="2532461"/>
              <a:ext cx="128065" cy="72519"/>
            </a:xfrm>
            <a:custGeom>
              <a:avLst/>
              <a:gdLst>
                <a:gd name="T0" fmla="*/ 33 w 35"/>
                <a:gd name="T1" fmla="*/ 10 h 20"/>
                <a:gd name="T2" fmla="*/ 13 w 35"/>
                <a:gd name="T3" fmla="*/ 0 h 20"/>
                <a:gd name="T4" fmla="*/ 2 w 35"/>
                <a:gd name="T5" fmla="*/ 10 h 20"/>
                <a:gd name="T6" fmla="*/ 22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1" y="4"/>
                    <a:pt x="22" y="0"/>
                    <a:pt x="13" y="0"/>
                  </a:cubicBezTo>
                  <a:cubicBezTo>
                    <a:pt x="5" y="0"/>
                    <a:pt x="0" y="4"/>
                    <a:pt x="2" y="10"/>
                  </a:cubicBezTo>
                  <a:cubicBezTo>
                    <a:pt x="5" y="15"/>
                    <a:pt x="13" y="20"/>
                    <a:pt x="22" y="20"/>
                  </a:cubicBezTo>
                  <a:cubicBezTo>
                    <a:pt x="31" y="20"/>
                    <a:pt x="35" y="15"/>
                    <a:pt x="33" y="10"/>
                  </a:cubicBezTo>
                  <a:close/>
                </a:path>
              </a:pathLst>
            </a:custGeom>
            <a:grpFill/>
            <a:ln>
              <a:noFill/>
            </a:ln>
          </p:spPr>
          <p:txBody>
            <a:bodyPr anchor="ctr"/>
            <a:lstStyle/>
            <a:p>
              <a:pPr algn="ctr"/>
              <a:endParaRPr b="1">
                <a:solidFill>
                  <a:schemeClr val="accent1">
                    <a:lumMod val="50000"/>
                  </a:schemeClr>
                </a:solidFill>
              </a:endParaRPr>
            </a:p>
          </p:txBody>
        </p:sp>
        <p:sp>
          <p:nvSpPr>
            <p:cNvPr id="454" name="ïślîdè"/>
            <p:cNvSpPr/>
            <p:nvPr userDrawn="1"/>
          </p:nvSpPr>
          <p:spPr bwMode="auto">
            <a:xfrm>
              <a:off x="8915448" y="2532461"/>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2" y="0"/>
                    <a:pt x="14" y="0"/>
                  </a:cubicBezTo>
                  <a:cubicBezTo>
                    <a:pt x="5" y="0"/>
                    <a:pt x="0" y="4"/>
                    <a:pt x="3" y="10"/>
                  </a:cubicBezTo>
                  <a:cubicBezTo>
                    <a:pt x="5" y="15"/>
                    <a:pt x="14" y="20"/>
                    <a:pt x="23" y="20"/>
                  </a:cubicBezTo>
                  <a:cubicBezTo>
                    <a:pt x="31" y="20"/>
                    <a:pt x="36" y="15"/>
                    <a:pt x="34" y="10"/>
                  </a:cubicBezTo>
                  <a:close/>
                </a:path>
              </a:pathLst>
            </a:custGeom>
            <a:grpFill/>
            <a:ln>
              <a:noFill/>
            </a:ln>
          </p:spPr>
          <p:txBody>
            <a:bodyPr anchor="ctr"/>
            <a:lstStyle/>
            <a:p>
              <a:pPr algn="ctr"/>
              <a:endParaRPr b="1">
                <a:solidFill>
                  <a:schemeClr val="accent1">
                    <a:lumMod val="50000"/>
                  </a:schemeClr>
                </a:solidFill>
              </a:endParaRPr>
            </a:p>
          </p:txBody>
        </p:sp>
        <p:sp>
          <p:nvSpPr>
            <p:cNvPr id="455" name="íṣľíḋê"/>
            <p:cNvSpPr/>
            <p:nvPr userDrawn="1"/>
          </p:nvSpPr>
          <p:spPr bwMode="auto">
            <a:xfrm>
              <a:off x="9193178" y="2532461"/>
              <a:ext cx="131151" cy="72519"/>
            </a:xfrm>
            <a:custGeom>
              <a:avLst/>
              <a:gdLst>
                <a:gd name="T0" fmla="*/ 33 w 36"/>
                <a:gd name="T1" fmla="*/ 10 h 20"/>
                <a:gd name="T2" fmla="*/ 13 w 36"/>
                <a:gd name="T3" fmla="*/ 0 h 20"/>
                <a:gd name="T4" fmla="*/ 2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0" y="4"/>
                    <a:pt x="21" y="0"/>
                    <a:pt x="13" y="0"/>
                  </a:cubicBezTo>
                  <a:cubicBezTo>
                    <a:pt x="4" y="0"/>
                    <a:pt x="0" y="4"/>
                    <a:pt x="2" y="10"/>
                  </a:cubicBezTo>
                  <a:cubicBezTo>
                    <a:pt x="5" y="15"/>
                    <a:pt x="14" y="20"/>
                    <a:pt x="23" y="20"/>
                  </a:cubicBezTo>
                  <a:cubicBezTo>
                    <a:pt x="31" y="20"/>
                    <a:pt x="36" y="15"/>
                    <a:pt x="33" y="10"/>
                  </a:cubicBezTo>
                  <a:close/>
                </a:path>
              </a:pathLst>
            </a:custGeom>
            <a:grpFill/>
            <a:ln>
              <a:noFill/>
            </a:ln>
          </p:spPr>
          <p:txBody>
            <a:bodyPr anchor="ctr"/>
            <a:lstStyle/>
            <a:p>
              <a:pPr algn="ctr"/>
              <a:endParaRPr b="1">
                <a:solidFill>
                  <a:schemeClr val="accent1">
                    <a:lumMod val="50000"/>
                  </a:schemeClr>
                </a:solidFill>
              </a:endParaRPr>
            </a:p>
          </p:txBody>
        </p:sp>
        <p:sp>
          <p:nvSpPr>
            <p:cNvPr id="456" name="íṧļïḍé"/>
            <p:cNvSpPr/>
            <p:nvPr userDrawn="1"/>
          </p:nvSpPr>
          <p:spPr bwMode="auto">
            <a:xfrm>
              <a:off x="8816699" y="2623495"/>
              <a:ext cx="131151" cy="72519"/>
            </a:xfrm>
            <a:custGeom>
              <a:avLst/>
              <a:gdLst>
                <a:gd name="T0" fmla="*/ 34 w 36"/>
                <a:gd name="T1" fmla="*/ 10 h 20"/>
                <a:gd name="T2" fmla="*/ 14 w 36"/>
                <a:gd name="T3" fmla="*/ 0 h 20"/>
                <a:gd name="T4" fmla="*/ 3 w 36"/>
                <a:gd name="T5" fmla="*/ 10 h 20"/>
                <a:gd name="T6" fmla="*/ 2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1" y="4"/>
                    <a:pt x="23" y="0"/>
                    <a:pt x="14" y="0"/>
                  </a:cubicBezTo>
                  <a:cubicBezTo>
                    <a:pt x="5" y="0"/>
                    <a:pt x="0" y="4"/>
                    <a:pt x="3" y="10"/>
                  </a:cubicBezTo>
                  <a:cubicBezTo>
                    <a:pt x="5" y="16"/>
                    <a:pt x="14" y="20"/>
                    <a:pt x="23" y="20"/>
                  </a:cubicBezTo>
                  <a:cubicBezTo>
                    <a:pt x="32" y="20"/>
                    <a:pt x="36" y="16"/>
                    <a:pt x="34" y="10"/>
                  </a:cubicBezTo>
                  <a:close/>
                </a:path>
              </a:pathLst>
            </a:custGeom>
            <a:grpFill/>
            <a:ln>
              <a:noFill/>
            </a:ln>
          </p:spPr>
          <p:txBody>
            <a:bodyPr anchor="ctr"/>
            <a:lstStyle/>
            <a:p>
              <a:pPr algn="ctr"/>
              <a:endParaRPr b="1">
                <a:solidFill>
                  <a:schemeClr val="accent1">
                    <a:lumMod val="50000"/>
                  </a:schemeClr>
                </a:solidFill>
              </a:endParaRPr>
            </a:p>
          </p:txBody>
        </p:sp>
        <p:sp>
          <p:nvSpPr>
            <p:cNvPr id="457" name="íšḷïḓe"/>
            <p:cNvSpPr/>
            <p:nvPr userDrawn="1"/>
          </p:nvSpPr>
          <p:spPr bwMode="auto">
            <a:xfrm>
              <a:off x="8955564" y="2623495"/>
              <a:ext cx="134237" cy="72519"/>
            </a:xfrm>
            <a:custGeom>
              <a:avLst/>
              <a:gdLst>
                <a:gd name="T0" fmla="*/ 34 w 37"/>
                <a:gd name="T1" fmla="*/ 10 h 20"/>
                <a:gd name="T2" fmla="*/ 14 w 37"/>
                <a:gd name="T3" fmla="*/ 0 h 20"/>
                <a:gd name="T4" fmla="*/ 3 w 37"/>
                <a:gd name="T5" fmla="*/ 10 h 20"/>
                <a:gd name="T6" fmla="*/ 2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2" y="4"/>
                    <a:pt x="22" y="0"/>
                    <a:pt x="14" y="0"/>
                  </a:cubicBezTo>
                  <a:cubicBezTo>
                    <a:pt x="5" y="0"/>
                    <a:pt x="0" y="4"/>
                    <a:pt x="3" y="10"/>
                  </a:cubicBezTo>
                  <a:cubicBezTo>
                    <a:pt x="6" y="16"/>
                    <a:pt x="15" y="20"/>
                    <a:pt x="23" y="20"/>
                  </a:cubicBezTo>
                  <a:cubicBezTo>
                    <a:pt x="32" y="20"/>
                    <a:pt x="37" y="16"/>
                    <a:pt x="34" y="10"/>
                  </a:cubicBezTo>
                  <a:close/>
                </a:path>
              </a:pathLst>
            </a:custGeom>
            <a:grpFill/>
            <a:ln>
              <a:noFill/>
            </a:ln>
          </p:spPr>
          <p:txBody>
            <a:bodyPr anchor="ctr"/>
            <a:lstStyle/>
            <a:p>
              <a:pPr algn="ctr"/>
              <a:endParaRPr b="1">
                <a:solidFill>
                  <a:schemeClr val="accent1">
                    <a:lumMod val="50000"/>
                  </a:schemeClr>
                </a:solidFill>
              </a:endParaRPr>
            </a:p>
          </p:txBody>
        </p:sp>
        <p:sp>
          <p:nvSpPr>
            <p:cNvPr id="458" name="íṩľíḍe"/>
            <p:cNvSpPr/>
            <p:nvPr userDrawn="1"/>
          </p:nvSpPr>
          <p:spPr bwMode="auto">
            <a:xfrm>
              <a:off x="9236381" y="2623495"/>
              <a:ext cx="131151" cy="72519"/>
            </a:xfrm>
            <a:custGeom>
              <a:avLst/>
              <a:gdLst>
                <a:gd name="T0" fmla="*/ 33 w 36"/>
                <a:gd name="T1" fmla="*/ 10 h 20"/>
                <a:gd name="T2" fmla="*/ 13 w 36"/>
                <a:gd name="T3" fmla="*/ 0 h 20"/>
                <a:gd name="T4" fmla="*/ 2 w 36"/>
                <a:gd name="T5" fmla="*/ 10 h 20"/>
                <a:gd name="T6" fmla="*/ 2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1" y="4"/>
                    <a:pt x="21" y="0"/>
                    <a:pt x="13" y="0"/>
                  </a:cubicBezTo>
                  <a:cubicBezTo>
                    <a:pt x="4" y="0"/>
                    <a:pt x="0" y="4"/>
                    <a:pt x="2" y="10"/>
                  </a:cubicBezTo>
                  <a:cubicBezTo>
                    <a:pt x="5" y="16"/>
                    <a:pt x="14" y="20"/>
                    <a:pt x="23" y="20"/>
                  </a:cubicBezTo>
                  <a:cubicBezTo>
                    <a:pt x="32" y="20"/>
                    <a:pt x="36" y="16"/>
                    <a:pt x="33" y="10"/>
                  </a:cubicBezTo>
                  <a:close/>
                </a:path>
              </a:pathLst>
            </a:custGeom>
            <a:grpFill/>
            <a:ln>
              <a:noFill/>
            </a:ln>
          </p:spPr>
          <p:txBody>
            <a:bodyPr anchor="ctr"/>
            <a:lstStyle/>
            <a:p>
              <a:pPr algn="ctr"/>
              <a:endParaRPr b="1">
                <a:solidFill>
                  <a:schemeClr val="accent1">
                    <a:lumMod val="50000"/>
                  </a:schemeClr>
                </a:solidFill>
              </a:endParaRPr>
            </a:p>
          </p:txBody>
        </p:sp>
        <p:sp>
          <p:nvSpPr>
            <p:cNvPr id="459" name="iṩļíḋé"/>
            <p:cNvSpPr/>
            <p:nvPr userDrawn="1"/>
          </p:nvSpPr>
          <p:spPr bwMode="auto">
            <a:xfrm>
              <a:off x="8856816" y="2714528"/>
              <a:ext cx="135779" cy="80233"/>
            </a:xfrm>
            <a:custGeom>
              <a:avLst/>
              <a:gdLst>
                <a:gd name="T0" fmla="*/ 34 w 37"/>
                <a:gd name="T1" fmla="*/ 11 h 22"/>
                <a:gd name="T2" fmla="*/ 14 w 37"/>
                <a:gd name="T3" fmla="*/ 0 h 22"/>
                <a:gd name="T4" fmla="*/ 3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2" y="5"/>
                    <a:pt x="23" y="0"/>
                    <a:pt x="14" y="0"/>
                  </a:cubicBezTo>
                  <a:cubicBezTo>
                    <a:pt x="5" y="0"/>
                    <a:pt x="0" y="5"/>
                    <a:pt x="3" y="11"/>
                  </a:cubicBezTo>
                  <a:cubicBezTo>
                    <a:pt x="5" y="17"/>
                    <a:pt x="14" y="22"/>
                    <a:pt x="23" y="22"/>
                  </a:cubicBezTo>
                  <a:cubicBezTo>
                    <a:pt x="32" y="22"/>
                    <a:pt x="37" y="17"/>
                    <a:pt x="34" y="11"/>
                  </a:cubicBezTo>
                  <a:close/>
                </a:path>
              </a:pathLst>
            </a:custGeom>
            <a:grpFill/>
            <a:ln>
              <a:noFill/>
            </a:ln>
          </p:spPr>
          <p:txBody>
            <a:bodyPr anchor="ctr"/>
            <a:lstStyle/>
            <a:p>
              <a:pPr algn="ctr"/>
              <a:endParaRPr b="1">
                <a:solidFill>
                  <a:schemeClr val="accent1">
                    <a:lumMod val="50000"/>
                  </a:schemeClr>
                </a:solidFill>
              </a:endParaRPr>
            </a:p>
          </p:txBody>
        </p:sp>
        <p:sp>
          <p:nvSpPr>
            <p:cNvPr id="460" name="iṧḻíḑé"/>
            <p:cNvSpPr/>
            <p:nvPr userDrawn="1"/>
          </p:nvSpPr>
          <p:spPr bwMode="auto">
            <a:xfrm>
              <a:off x="8998767" y="2714528"/>
              <a:ext cx="135779" cy="80233"/>
            </a:xfrm>
            <a:custGeom>
              <a:avLst/>
              <a:gdLst>
                <a:gd name="T0" fmla="*/ 34 w 37"/>
                <a:gd name="T1" fmla="*/ 11 h 22"/>
                <a:gd name="T2" fmla="*/ 13 w 37"/>
                <a:gd name="T3" fmla="*/ 0 h 22"/>
                <a:gd name="T4" fmla="*/ 2 w 37"/>
                <a:gd name="T5" fmla="*/ 11 h 22"/>
                <a:gd name="T6" fmla="*/ 2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1" y="5"/>
                    <a:pt x="22" y="0"/>
                    <a:pt x="13" y="0"/>
                  </a:cubicBezTo>
                  <a:cubicBezTo>
                    <a:pt x="5" y="0"/>
                    <a:pt x="0" y="5"/>
                    <a:pt x="2" y="11"/>
                  </a:cubicBezTo>
                  <a:cubicBezTo>
                    <a:pt x="5" y="17"/>
                    <a:pt x="14" y="22"/>
                    <a:pt x="23" y="22"/>
                  </a:cubicBezTo>
                  <a:cubicBezTo>
                    <a:pt x="32" y="22"/>
                    <a:pt x="37" y="17"/>
                    <a:pt x="34" y="11"/>
                  </a:cubicBezTo>
                  <a:close/>
                </a:path>
              </a:pathLst>
            </a:custGeom>
            <a:grpFill/>
            <a:ln>
              <a:noFill/>
            </a:ln>
          </p:spPr>
          <p:txBody>
            <a:bodyPr anchor="ctr"/>
            <a:lstStyle/>
            <a:p>
              <a:pPr algn="ctr"/>
              <a:endParaRPr b="1">
                <a:solidFill>
                  <a:schemeClr val="accent1">
                    <a:lumMod val="50000"/>
                  </a:schemeClr>
                </a:solidFill>
              </a:endParaRPr>
            </a:p>
          </p:txBody>
        </p:sp>
        <p:sp>
          <p:nvSpPr>
            <p:cNvPr id="461" name="îṩļiḋè"/>
            <p:cNvSpPr/>
            <p:nvPr userDrawn="1"/>
          </p:nvSpPr>
          <p:spPr bwMode="auto">
            <a:xfrm>
              <a:off x="8896932" y="2810191"/>
              <a:ext cx="135779" cy="80233"/>
            </a:xfrm>
            <a:custGeom>
              <a:avLst/>
              <a:gdLst>
                <a:gd name="T0" fmla="*/ 35 w 37"/>
                <a:gd name="T1" fmla="*/ 11 h 22"/>
                <a:gd name="T2" fmla="*/ 14 w 37"/>
                <a:gd name="T3" fmla="*/ 0 h 22"/>
                <a:gd name="T4" fmla="*/ 3 w 37"/>
                <a:gd name="T5" fmla="*/ 11 h 22"/>
                <a:gd name="T6" fmla="*/ 24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2" y="5"/>
                    <a:pt x="23" y="0"/>
                    <a:pt x="14" y="0"/>
                  </a:cubicBezTo>
                  <a:cubicBezTo>
                    <a:pt x="5" y="0"/>
                    <a:pt x="0" y="5"/>
                    <a:pt x="3" y="11"/>
                  </a:cubicBezTo>
                  <a:cubicBezTo>
                    <a:pt x="5" y="17"/>
                    <a:pt x="15" y="22"/>
                    <a:pt x="24" y="22"/>
                  </a:cubicBezTo>
                  <a:cubicBezTo>
                    <a:pt x="32" y="22"/>
                    <a:pt x="37" y="17"/>
                    <a:pt x="35" y="11"/>
                  </a:cubicBezTo>
                  <a:close/>
                </a:path>
              </a:pathLst>
            </a:custGeom>
            <a:grpFill/>
            <a:ln>
              <a:noFill/>
            </a:ln>
          </p:spPr>
          <p:txBody>
            <a:bodyPr anchor="ctr"/>
            <a:lstStyle/>
            <a:p>
              <a:pPr algn="ctr"/>
              <a:endParaRPr b="1">
                <a:solidFill>
                  <a:schemeClr val="accent1">
                    <a:lumMod val="50000"/>
                  </a:schemeClr>
                </a:solidFill>
              </a:endParaRPr>
            </a:p>
          </p:txBody>
        </p:sp>
        <p:sp>
          <p:nvSpPr>
            <p:cNvPr id="462" name="ïśľíḍè"/>
            <p:cNvSpPr/>
            <p:nvPr userDrawn="1"/>
          </p:nvSpPr>
          <p:spPr bwMode="auto">
            <a:xfrm>
              <a:off x="9038883" y="2810191"/>
              <a:ext cx="138865" cy="80233"/>
            </a:xfrm>
            <a:custGeom>
              <a:avLst/>
              <a:gdLst>
                <a:gd name="T0" fmla="*/ 35 w 38"/>
                <a:gd name="T1" fmla="*/ 11 h 22"/>
                <a:gd name="T2" fmla="*/ 14 w 38"/>
                <a:gd name="T3" fmla="*/ 0 h 22"/>
                <a:gd name="T4" fmla="*/ 3 w 38"/>
                <a:gd name="T5" fmla="*/ 11 h 22"/>
                <a:gd name="T6" fmla="*/ 2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2" y="5"/>
                    <a:pt x="23" y="0"/>
                    <a:pt x="14" y="0"/>
                  </a:cubicBezTo>
                  <a:cubicBezTo>
                    <a:pt x="5" y="0"/>
                    <a:pt x="0" y="5"/>
                    <a:pt x="3" y="11"/>
                  </a:cubicBezTo>
                  <a:cubicBezTo>
                    <a:pt x="6" y="17"/>
                    <a:pt x="15" y="22"/>
                    <a:pt x="24" y="22"/>
                  </a:cubicBezTo>
                  <a:cubicBezTo>
                    <a:pt x="33" y="22"/>
                    <a:pt x="38" y="17"/>
                    <a:pt x="35" y="11"/>
                  </a:cubicBezTo>
                  <a:close/>
                </a:path>
              </a:pathLst>
            </a:custGeom>
            <a:grpFill/>
            <a:ln>
              <a:noFill/>
            </a:ln>
          </p:spPr>
          <p:txBody>
            <a:bodyPr anchor="ctr"/>
            <a:lstStyle/>
            <a:p>
              <a:pPr algn="ctr"/>
              <a:endParaRPr b="1">
                <a:solidFill>
                  <a:schemeClr val="accent1">
                    <a:lumMod val="50000"/>
                  </a:schemeClr>
                </a:solidFill>
              </a:endParaRPr>
            </a:p>
          </p:txBody>
        </p:sp>
        <p:sp>
          <p:nvSpPr>
            <p:cNvPr id="463" name="îşļiḋé"/>
            <p:cNvSpPr/>
            <p:nvPr userDrawn="1"/>
          </p:nvSpPr>
          <p:spPr bwMode="auto">
            <a:xfrm>
              <a:off x="8940135" y="2907397"/>
              <a:ext cx="135779" cy="84863"/>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2" y="5"/>
                    <a:pt x="23" y="0"/>
                    <a:pt x="14" y="0"/>
                  </a:cubicBezTo>
                  <a:cubicBezTo>
                    <a:pt x="5" y="0"/>
                    <a:pt x="0" y="5"/>
                    <a:pt x="2" y="11"/>
                  </a:cubicBezTo>
                  <a:cubicBezTo>
                    <a:pt x="5" y="18"/>
                    <a:pt x="14" y="23"/>
                    <a:pt x="23" y="23"/>
                  </a:cubicBezTo>
                  <a:cubicBezTo>
                    <a:pt x="32" y="23"/>
                    <a:pt x="37" y="18"/>
                    <a:pt x="35" y="11"/>
                  </a:cubicBezTo>
                  <a:close/>
                </a:path>
              </a:pathLst>
            </a:custGeom>
            <a:grpFill/>
            <a:ln>
              <a:noFill/>
            </a:ln>
          </p:spPr>
          <p:txBody>
            <a:bodyPr anchor="ctr"/>
            <a:lstStyle/>
            <a:p>
              <a:pPr algn="ctr"/>
              <a:endParaRPr b="1">
                <a:solidFill>
                  <a:schemeClr val="accent1">
                    <a:lumMod val="50000"/>
                  </a:schemeClr>
                </a:solidFill>
              </a:endParaRPr>
            </a:p>
          </p:txBody>
        </p:sp>
        <p:sp>
          <p:nvSpPr>
            <p:cNvPr id="464" name="išliḋé"/>
            <p:cNvSpPr/>
            <p:nvPr userDrawn="1"/>
          </p:nvSpPr>
          <p:spPr bwMode="auto">
            <a:xfrm>
              <a:off x="7809155" y="3010774"/>
              <a:ext cx="135779" cy="83319"/>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2" y="23"/>
                    <a:pt x="22" y="23"/>
                  </a:cubicBezTo>
                  <a:cubicBezTo>
                    <a:pt x="31" y="23"/>
                    <a:pt x="37" y="18"/>
                    <a:pt x="35" y="11"/>
                  </a:cubicBezTo>
                  <a:close/>
                </a:path>
              </a:pathLst>
            </a:custGeom>
            <a:grpFill/>
            <a:ln>
              <a:noFill/>
            </a:ln>
          </p:spPr>
          <p:txBody>
            <a:bodyPr anchor="ctr"/>
            <a:lstStyle/>
            <a:p>
              <a:pPr algn="ctr"/>
              <a:endParaRPr b="1">
                <a:solidFill>
                  <a:schemeClr val="accent1">
                    <a:lumMod val="50000"/>
                  </a:schemeClr>
                </a:solidFill>
              </a:endParaRPr>
            </a:p>
          </p:txBody>
        </p:sp>
        <p:sp>
          <p:nvSpPr>
            <p:cNvPr id="465" name="í$ļïḓé"/>
            <p:cNvSpPr/>
            <p:nvPr userDrawn="1"/>
          </p:nvSpPr>
          <p:spPr bwMode="auto">
            <a:xfrm>
              <a:off x="7955735" y="3010774"/>
              <a:ext cx="134237" cy="83319"/>
            </a:xfrm>
            <a:custGeom>
              <a:avLst/>
              <a:gdLst>
                <a:gd name="T0" fmla="*/ 35 w 37"/>
                <a:gd name="T1" fmla="*/ 11 h 23"/>
                <a:gd name="T2" fmla="*/ 15 w 37"/>
                <a:gd name="T3" fmla="*/ 0 h 23"/>
                <a:gd name="T4" fmla="*/ 2 w 37"/>
                <a:gd name="T5" fmla="*/ 11 h 23"/>
                <a:gd name="T6" fmla="*/ 22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4" y="0"/>
                    <a:pt x="15" y="0"/>
                  </a:cubicBezTo>
                  <a:cubicBezTo>
                    <a:pt x="6" y="0"/>
                    <a:pt x="0" y="5"/>
                    <a:pt x="2" y="11"/>
                  </a:cubicBezTo>
                  <a:cubicBezTo>
                    <a:pt x="4" y="18"/>
                    <a:pt x="13" y="23"/>
                    <a:pt x="22" y="23"/>
                  </a:cubicBezTo>
                  <a:cubicBezTo>
                    <a:pt x="31" y="23"/>
                    <a:pt x="37" y="18"/>
                    <a:pt x="35" y="11"/>
                  </a:cubicBezTo>
                  <a:close/>
                </a:path>
              </a:pathLst>
            </a:custGeom>
            <a:grpFill/>
            <a:ln>
              <a:noFill/>
            </a:ln>
          </p:spPr>
          <p:txBody>
            <a:bodyPr anchor="ctr"/>
            <a:lstStyle/>
            <a:p>
              <a:pPr algn="ctr"/>
              <a:endParaRPr b="1">
                <a:solidFill>
                  <a:schemeClr val="accent1">
                    <a:lumMod val="50000"/>
                  </a:schemeClr>
                </a:solidFill>
              </a:endParaRPr>
            </a:p>
          </p:txBody>
        </p:sp>
        <p:sp>
          <p:nvSpPr>
            <p:cNvPr id="466" name="îSliḋè"/>
            <p:cNvSpPr/>
            <p:nvPr userDrawn="1"/>
          </p:nvSpPr>
          <p:spPr bwMode="auto">
            <a:xfrm>
              <a:off x="8105400" y="3010774"/>
              <a:ext cx="131151" cy="83319"/>
            </a:xfrm>
            <a:custGeom>
              <a:avLst/>
              <a:gdLst>
                <a:gd name="T0" fmla="*/ 34 w 36"/>
                <a:gd name="T1" fmla="*/ 11 h 23"/>
                <a:gd name="T2" fmla="*/ 14 w 36"/>
                <a:gd name="T3" fmla="*/ 0 h 23"/>
                <a:gd name="T4" fmla="*/ 1 w 36"/>
                <a:gd name="T5" fmla="*/ 11 h 23"/>
                <a:gd name="T6" fmla="*/ 22 w 36"/>
                <a:gd name="T7" fmla="*/ 23 h 23"/>
                <a:gd name="T8" fmla="*/ 34 w 36"/>
                <a:gd name="T9" fmla="*/ 11 h 23"/>
              </a:gdLst>
              <a:ahLst/>
              <a:cxnLst>
                <a:cxn ang="0">
                  <a:pos x="T0" y="T1"/>
                </a:cxn>
                <a:cxn ang="0">
                  <a:pos x="T2" y="T3"/>
                </a:cxn>
                <a:cxn ang="0">
                  <a:pos x="T4" y="T5"/>
                </a:cxn>
                <a:cxn ang="0">
                  <a:pos x="T6" y="T7"/>
                </a:cxn>
                <a:cxn ang="0">
                  <a:pos x="T8" y="T9"/>
                </a:cxn>
              </a:cxnLst>
              <a:rect l="0" t="0" r="r" b="b"/>
              <a:pathLst>
                <a:path w="36" h="23">
                  <a:moveTo>
                    <a:pt x="34" y="11"/>
                  </a:moveTo>
                  <a:cubicBezTo>
                    <a:pt x="32" y="5"/>
                    <a:pt x="23" y="0"/>
                    <a:pt x="14" y="0"/>
                  </a:cubicBezTo>
                  <a:cubicBezTo>
                    <a:pt x="5" y="0"/>
                    <a:pt x="0" y="5"/>
                    <a:pt x="1" y="11"/>
                  </a:cubicBezTo>
                  <a:cubicBezTo>
                    <a:pt x="3" y="18"/>
                    <a:pt x="12" y="23"/>
                    <a:pt x="22" y="23"/>
                  </a:cubicBezTo>
                  <a:cubicBezTo>
                    <a:pt x="31" y="23"/>
                    <a:pt x="36" y="18"/>
                    <a:pt x="34" y="11"/>
                  </a:cubicBezTo>
                  <a:close/>
                </a:path>
              </a:pathLst>
            </a:custGeom>
            <a:grpFill/>
            <a:ln>
              <a:noFill/>
            </a:ln>
          </p:spPr>
          <p:txBody>
            <a:bodyPr anchor="ctr"/>
            <a:lstStyle/>
            <a:p>
              <a:pPr algn="ctr"/>
              <a:endParaRPr b="1">
                <a:solidFill>
                  <a:schemeClr val="accent1">
                    <a:lumMod val="50000"/>
                  </a:schemeClr>
                </a:solidFill>
              </a:endParaRPr>
            </a:p>
          </p:txBody>
        </p:sp>
        <p:sp>
          <p:nvSpPr>
            <p:cNvPr id="467" name="îṡlïḍe"/>
            <p:cNvSpPr/>
            <p:nvPr userDrawn="1"/>
          </p:nvSpPr>
          <p:spPr bwMode="auto">
            <a:xfrm>
              <a:off x="8397018" y="3010774"/>
              <a:ext cx="135779" cy="83319"/>
            </a:xfrm>
            <a:custGeom>
              <a:avLst/>
              <a:gdLst>
                <a:gd name="T0" fmla="*/ 35 w 37"/>
                <a:gd name="T1" fmla="*/ 11 h 23"/>
                <a:gd name="T2" fmla="*/ 14 w 37"/>
                <a:gd name="T3" fmla="*/ 0 h 23"/>
                <a:gd name="T4" fmla="*/ 2 w 37"/>
                <a:gd name="T5" fmla="*/ 11 h 23"/>
                <a:gd name="T6" fmla="*/ 23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3" y="5"/>
                    <a:pt x="23" y="0"/>
                    <a:pt x="14" y="0"/>
                  </a:cubicBezTo>
                  <a:cubicBezTo>
                    <a:pt x="5" y="0"/>
                    <a:pt x="0" y="5"/>
                    <a:pt x="2" y="11"/>
                  </a:cubicBezTo>
                  <a:cubicBezTo>
                    <a:pt x="4" y="18"/>
                    <a:pt x="13" y="23"/>
                    <a:pt x="23" y="23"/>
                  </a:cubicBezTo>
                  <a:cubicBezTo>
                    <a:pt x="32" y="23"/>
                    <a:pt x="37" y="18"/>
                    <a:pt x="35" y="11"/>
                  </a:cubicBezTo>
                  <a:close/>
                </a:path>
              </a:pathLst>
            </a:custGeom>
            <a:grpFill/>
            <a:ln>
              <a:noFill/>
            </a:ln>
          </p:spPr>
          <p:txBody>
            <a:bodyPr anchor="ctr"/>
            <a:lstStyle/>
            <a:p>
              <a:pPr algn="ctr"/>
              <a:endParaRPr b="1">
                <a:solidFill>
                  <a:schemeClr val="accent1">
                    <a:lumMod val="50000"/>
                  </a:schemeClr>
                </a:solidFill>
              </a:endParaRPr>
            </a:p>
          </p:txBody>
        </p:sp>
        <p:sp>
          <p:nvSpPr>
            <p:cNvPr id="468" name="ïṧ1iḓe"/>
            <p:cNvSpPr/>
            <p:nvPr userDrawn="1"/>
          </p:nvSpPr>
          <p:spPr bwMode="auto">
            <a:xfrm>
              <a:off x="8543597" y="3010774"/>
              <a:ext cx="138865" cy="83319"/>
            </a:xfrm>
            <a:custGeom>
              <a:avLst/>
              <a:gdLst>
                <a:gd name="T0" fmla="*/ 35 w 38"/>
                <a:gd name="T1" fmla="*/ 11 h 23"/>
                <a:gd name="T2" fmla="*/ 14 w 38"/>
                <a:gd name="T3" fmla="*/ 0 h 23"/>
                <a:gd name="T4" fmla="*/ 2 w 38"/>
                <a:gd name="T5" fmla="*/ 11 h 23"/>
                <a:gd name="T6" fmla="*/ 23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3" y="0"/>
                    <a:pt x="14" y="0"/>
                  </a:cubicBezTo>
                  <a:cubicBezTo>
                    <a:pt x="5" y="0"/>
                    <a:pt x="0" y="5"/>
                    <a:pt x="2" y="11"/>
                  </a:cubicBezTo>
                  <a:cubicBezTo>
                    <a:pt x="5" y="18"/>
                    <a:pt x="14" y="23"/>
                    <a:pt x="23" y="23"/>
                  </a:cubicBezTo>
                  <a:cubicBezTo>
                    <a:pt x="32" y="23"/>
                    <a:pt x="38" y="18"/>
                    <a:pt x="35" y="11"/>
                  </a:cubicBezTo>
                  <a:close/>
                </a:path>
              </a:pathLst>
            </a:custGeom>
            <a:grpFill/>
            <a:ln>
              <a:noFill/>
            </a:ln>
          </p:spPr>
          <p:txBody>
            <a:bodyPr anchor="ctr"/>
            <a:lstStyle/>
            <a:p>
              <a:pPr algn="ctr"/>
              <a:endParaRPr b="1">
                <a:solidFill>
                  <a:schemeClr val="accent1">
                    <a:lumMod val="50000"/>
                  </a:schemeClr>
                </a:solidFill>
              </a:endParaRPr>
            </a:p>
          </p:txBody>
        </p:sp>
        <p:sp>
          <p:nvSpPr>
            <p:cNvPr id="469" name="i$ļíḋé"/>
            <p:cNvSpPr/>
            <p:nvPr userDrawn="1"/>
          </p:nvSpPr>
          <p:spPr bwMode="auto">
            <a:xfrm>
              <a:off x="8688634" y="3010774"/>
              <a:ext cx="138865" cy="83319"/>
            </a:xfrm>
            <a:custGeom>
              <a:avLst/>
              <a:gdLst>
                <a:gd name="T0" fmla="*/ 35 w 38"/>
                <a:gd name="T1" fmla="*/ 11 h 23"/>
                <a:gd name="T2" fmla="*/ 14 w 38"/>
                <a:gd name="T3" fmla="*/ 0 h 23"/>
                <a:gd name="T4" fmla="*/ 3 w 38"/>
                <a:gd name="T5" fmla="*/ 11 h 23"/>
                <a:gd name="T6" fmla="*/ 2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3" y="5"/>
                    <a:pt x="23" y="0"/>
                    <a:pt x="14" y="0"/>
                  </a:cubicBezTo>
                  <a:cubicBezTo>
                    <a:pt x="5" y="0"/>
                    <a:pt x="0" y="5"/>
                    <a:pt x="3" y="11"/>
                  </a:cubicBezTo>
                  <a:cubicBezTo>
                    <a:pt x="5" y="18"/>
                    <a:pt x="14" y="23"/>
                    <a:pt x="24" y="23"/>
                  </a:cubicBezTo>
                  <a:cubicBezTo>
                    <a:pt x="33" y="23"/>
                    <a:pt x="38" y="18"/>
                    <a:pt x="35" y="11"/>
                  </a:cubicBezTo>
                  <a:close/>
                </a:path>
              </a:pathLst>
            </a:custGeom>
            <a:grpFill/>
            <a:ln>
              <a:noFill/>
            </a:ln>
          </p:spPr>
          <p:txBody>
            <a:bodyPr anchor="ctr"/>
            <a:lstStyle/>
            <a:p>
              <a:pPr algn="ctr"/>
              <a:endParaRPr b="1">
                <a:solidFill>
                  <a:schemeClr val="accent1">
                    <a:lumMod val="50000"/>
                  </a:schemeClr>
                </a:solidFill>
              </a:endParaRPr>
            </a:p>
          </p:txBody>
        </p:sp>
        <p:sp>
          <p:nvSpPr>
            <p:cNvPr id="470" name="íṩ1ïḑe"/>
            <p:cNvSpPr/>
            <p:nvPr userDrawn="1"/>
          </p:nvSpPr>
          <p:spPr bwMode="auto">
            <a:xfrm>
              <a:off x="7838471" y="3112609"/>
              <a:ext cx="135779" cy="87948"/>
            </a:xfrm>
            <a:custGeom>
              <a:avLst/>
              <a:gdLst>
                <a:gd name="T0" fmla="*/ 35 w 37"/>
                <a:gd name="T1" fmla="*/ 12 h 24"/>
                <a:gd name="T2" fmla="*/ 15 w 37"/>
                <a:gd name="T3" fmla="*/ 0 h 24"/>
                <a:gd name="T4" fmla="*/ 2 w 37"/>
                <a:gd name="T5" fmla="*/ 12 h 24"/>
                <a:gd name="T6" fmla="*/ 21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6"/>
                    <a:pt x="24" y="0"/>
                    <a:pt x="15" y="0"/>
                  </a:cubicBezTo>
                  <a:cubicBezTo>
                    <a:pt x="6" y="0"/>
                    <a:pt x="0" y="6"/>
                    <a:pt x="2" y="12"/>
                  </a:cubicBezTo>
                  <a:cubicBezTo>
                    <a:pt x="3" y="19"/>
                    <a:pt x="12" y="24"/>
                    <a:pt x="21" y="24"/>
                  </a:cubicBezTo>
                  <a:cubicBezTo>
                    <a:pt x="31" y="24"/>
                    <a:pt x="37" y="19"/>
                    <a:pt x="35" y="12"/>
                  </a:cubicBezTo>
                  <a:close/>
                </a:path>
              </a:pathLst>
            </a:custGeom>
            <a:grpFill/>
            <a:ln>
              <a:noFill/>
            </a:ln>
          </p:spPr>
          <p:txBody>
            <a:bodyPr anchor="ctr"/>
            <a:lstStyle/>
            <a:p>
              <a:pPr algn="ctr"/>
              <a:endParaRPr b="1">
                <a:solidFill>
                  <a:schemeClr val="accent1">
                    <a:lumMod val="50000"/>
                  </a:schemeClr>
                </a:solidFill>
              </a:endParaRPr>
            </a:p>
          </p:txBody>
        </p:sp>
        <p:sp>
          <p:nvSpPr>
            <p:cNvPr id="471" name="ïSļïḑè"/>
            <p:cNvSpPr/>
            <p:nvPr userDrawn="1"/>
          </p:nvSpPr>
          <p:spPr bwMode="auto">
            <a:xfrm>
              <a:off x="7988136" y="3112609"/>
              <a:ext cx="135779" cy="87948"/>
            </a:xfrm>
            <a:custGeom>
              <a:avLst/>
              <a:gdLst>
                <a:gd name="T0" fmla="*/ 35 w 37"/>
                <a:gd name="T1" fmla="*/ 12 h 24"/>
                <a:gd name="T2" fmla="*/ 15 w 37"/>
                <a:gd name="T3" fmla="*/ 0 h 24"/>
                <a:gd name="T4" fmla="*/ 1 w 37"/>
                <a:gd name="T5" fmla="*/ 12 h 24"/>
                <a:gd name="T6" fmla="*/ 22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6"/>
                    <a:pt x="24" y="0"/>
                    <a:pt x="15" y="0"/>
                  </a:cubicBezTo>
                  <a:cubicBezTo>
                    <a:pt x="5" y="0"/>
                    <a:pt x="0" y="6"/>
                    <a:pt x="1" y="12"/>
                  </a:cubicBezTo>
                  <a:cubicBezTo>
                    <a:pt x="3" y="19"/>
                    <a:pt x="12" y="24"/>
                    <a:pt x="22" y="24"/>
                  </a:cubicBezTo>
                  <a:cubicBezTo>
                    <a:pt x="31" y="24"/>
                    <a:pt x="37" y="19"/>
                    <a:pt x="35" y="12"/>
                  </a:cubicBezTo>
                  <a:close/>
                </a:path>
              </a:pathLst>
            </a:custGeom>
            <a:grpFill/>
            <a:ln>
              <a:noFill/>
            </a:ln>
          </p:spPr>
          <p:txBody>
            <a:bodyPr anchor="ctr"/>
            <a:lstStyle/>
            <a:p>
              <a:pPr algn="ctr"/>
              <a:endParaRPr b="1">
                <a:solidFill>
                  <a:schemeClr val="accent1">
                    <a:lumMod val="50000"/>
                  </a:schemeClr>
                </a:solidFill>
              </a:endParaRPr>
            </a:p>
          </p:txBody>
        </p:sp>
        <p:sp>
          <p:nvSpPr>
            <p:cNvPr id="472" name="iṡḷíḑê"/>
            <p:cNvSpPr/>
            <p:nvPr userDrawn="1"/>
          </p:nvSpPr>
          <p:spPr bwMode="auto">
            <a:xfrm>
              <a:off x="8434048" y="3112609"/>
              <a:ext cx="138865" cy="87948"/>
            </a:xfrm>
            <a:custGeom>
              <a:avLst/>
              <a:gdLst>
                <a:gd name="T0" fmla="*/ 35 w 38"/>
                <a:gd name="T1" fmla="*/ 12 h 24"/>
                <a:gd name="T2" fmla="*/ 14 w 38"/>
                <a:gd name="T3" fmla="*/ 0 h 24"/>
                <a:gd name="T4" fmla="*/ 2 w 38"/>
                <a:gd name="T5" fmla="*/ 12 h 24"/>
                <a:gd name="T6" fmla="*/ 23 w 38"/>
                <a:gd name="T7" fmla="*/ 24 h 24"/>
                <a:gd name="T8" fmla="*/ 35 w 38"/>
                <a:gd name="T9" fmla="*/ 12 h 24"/>
              </a:gdLst>
              <a:ahLst/>
              <a:cxnLst>
                <a:cxn ang="0">
                  <a:pos x="T0" y="T1"/>
                </a:cxn>
                <a:cxn ang="0">
                  <a:pos x="T2" y="T3"/>
                </a:cxn>
                <a:cxn ang="0">
                  <a:pos x="T4" y="T5"/>
                </a:cxn>
                <a:cxn ang="0">
                  <a:pos x="T6" y="T7"/>
                </a:cxn>
                <a:cxn ang="0">
                  <a:pos x="T8" y="T9"/>
                </a:cxn>
              </a:cxnLst>
              <a:rect l="0" t="0" r="r" b="b"/>
              <a:pathLst>
                <a:path w="38" h="24">
                  <a:moveTo>
                    <a:pt x="35" y="12"/>
                  </a:moveTo>
                  <a:cubicBezTo>
                    <a:pt x="33" y="6"/>
                    <a:pt x="23" y="0"/>
                    <a:pt x="14" y="0"/>
                  </a:cubicBezTo>
                  <a:cubicBezTo>
                    <a:pt x="5" y="0"/>
                    <a:pt x="0" y="6"/>
                    <a:pt x="2" y="12"/>
                  </a:cubicBezTo>
                  <a:cubicBezTo>
                    <a:pt x="4" y="19"/>
                    <a:pt x="13" y="24"/>
                    <a:pt x="23" y="24"/>
                  </a:cubicBezTo>
                  <a:cubicBezTo>
                    <a:pt x="32" y="24"/>
                    <a:pt x="38" y="19"/>
                    <a:pt x="35" y="12"/>
                  </a:cubicBezTo>
                  <a:close/>
                </a:path>
              </a:pathLst>
            </a:custGeom>
            <a:grpFill/>
            <a:ln>
              <a:noFill/>
            </a:ln>
          </p:spPr>
          <p:txBody>
            <a:bodyPr anchor="ctr"/>
            <a:lstStyle/>
            <a:p>
              <a:pPr algn="ctr"/>
              <a:endParaRPr b="1">
                <a:solidFill>
                  <a:schemeClr val="accent1">
                    <a:lumMod val="50000"/>
                  </a:schemeClr>
                </a:solidFill>
              </a:endParaRPr>
            </a:p>
          </p:txBody>
        </p:sp>
        <p:sp>
          <p:nvSpPr>
            <p:cNvPr id="473" name="ísľiḍé"/>
            <p:cNvSpPr/>
            <p:nvPr userDrawn="1"/>
          </p:nvSpPr>
          <p:spPr bwMode="auto">
            <a:xfrm>
              <a:off x="8579085" y="3112609"/>
              <a:ext cx="138865" cy="87948"/>
            </a:xfrm>
            <a:custGeom>
              <a:avLst/>
              <a:gdLst>
                <a:gd name="T0" fmla="*/ 36 w 38"/>
                <a:gd name="T1" fmla="*/ 12 h 24"/>
                <a:gd name="T2" fmla="*/ 15 w 38"/>
                <a:gd name="T3" fmla="*/ 0 h 24"/>
                <a:gd name="T4" fmla="*/ 3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4" y="0"/>
                    <a:pt x="15" y="0"/>
                  </a:cubicBezTo>
                  <a:cubicBezTo>
                    <a:pt x="6" y="0"/>
                    <a:pt x="0" y="6"/>
                    <a:pt x="3" y="12"/>
                  </a:cubicBezTo>
                  <a:cubicBezTo>
                    <a:pt x="5" y="19"/>
                    <a:pt x="15" y="24"/>
                    <a:pt x="24" y="24"/>
                  </a:cubicBezTo>
                  <a:cubicBezTo>
                    <a:pt x="33" y="24"/>
                    <a:pt x="38" y="19"/>
                    <a:pt x="36" y="12"/>
                  </a:cubicBezTo>
                  <a:close/>
                </a:path>
              </a:pathLst>
            </a:custGeom>
            <a:grpFill/>
            <a:ln>
              <a:noFill/>
            </a:ln>
          </p:spPr>
          <p:txBody>
            <a:bodyPr anchor="ctr"/>
            <a:lstStyle/>
            <a:p>
              <a:pPr algn="ctr"/>
              <a:endParaRPr b="1">
                <a:solidFill>
                  <a:schemeClr val="accent1">
                    <a:lumMod val="50000"/>
                  </a:schemeClr>
                </a:solidFill>
              </a:endParaRPr>
            </a:p>
          </p:txBody>
        </p:sp>
        <p:sp>
          <p:nvSpPr>
            <p:cNvPr id="474" name="î$ľíďé"/>
            <p:cNvSpPr/>
            <p:nvPr userDrawn="1"/>
          </p:nvSpPr>
          <p:spPr bwMode="auto">
            <a:xfrm>
              <a:off x="8728751" y="3112609"/>
              <a:ext cx="138865" cy="87948"/>
            </a:xfrm>
            <a:custGeom>
              <a:avLst/>
              <a:gdLst>
                <a:gd name="T0" fmla="*/ 36 w 38"/>
                <a:gd name="T1" fmla="*/ 12 h 24"/>
                <a:gd name="T2" fmla="*/ 15 w 38"/>
                <a:gd name="T3" fmla="*/ 0 h 24"/>
                <a:gd name="T4" fmla="*/ 3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4" y="0"/>
                    <a:pt x="15" y="0"/>
                  </a:cubicBezTo>
                  <a:cubicBezTo>
                    <a:pt x="5" y="0"/>
                    <a:pt x="0" y="6"/>
                    <a:pt x="3" y="12"/>
                  </a:cubicBezTo>
                  <a:cubicBezTo>
                    <a:pt x="5" y="19"/>
                    <a:pt x="15" y="24"/>
                    <a:pt x="24" y="24"/>
                  </a:cubicBezTo>
                  <a:cubicBezTo>
                    <a:pt x="33" y="24"/>
                    <a:pt x="38" y="19"/>
                    <a:pt x="36" y="12"/>
                  </a:cubicBezTo>
                  <a:close/>
                </a:path>
              </a:pathLst>
            </a:custGeom>
            <a:grpFill/>
            <a:ln>
              <a:noFill/>
            </a:ln>
          </p:spPr>
          <p:txBody>
            <a:bodyPr anchor="ctr"/>
            <a:lstStyle/>
            <a:p>
              <a:pPr algn="ctr"/>
              <a:endParaRPr b="1">
                <a:solidFill>
                  <a:schemeClr val="accent1">
                    <a:lumMod val="50000"/>
                  </a:schemeClr>
                </a:solidFill>
              </a:endParaRPr>
            </a:p>
          </p:txBody>
        </p:sp>
        <p:sp>
          <p:nvSpPr>
            <p:cNvPr id="475" name="iṡḻîďê"/>
            <p:cNvSpPr/>
            <p:nvPr userDrawn="1"/>
          </p:nvSpPr>
          <p:spPr bwMode="auto">
            <a:xfrm>
              <a:off x="8878417" y="3112609"/>
              <a:ext cx="138865" cy="87948"/>
            </a:xfrm>
            <a:custGeom>
              <a:avLst/>
              <a:gdLst>
                <a:gd name="T0" fmla="*/ 36 w 38"/>
                <a:gd name="T1" fmla="*/ 12 h 24"/>
                <a:gd name="T2" fmla="*/ 14 w 38"/>
                <a:gd name="T3" fmla="*/ 0 h 24"/>
                <a:gd name="T4" fmla="*/ 2 w 38"/>
                <a:gd name="T5" fmla="*/ 12 h 24"/>
                <a:gd name="T6" fmla="*/ 24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3" y="6"/>
                    <a:pt x="23" y="0"/>
                    <a:pt x="14" y="0"/>
                  </a:cubicBezTo>
                  <a:cubicBezTo>
                    <a:pt x="5" y="0"/>
                    <a:pt x="0" y="6"/>
                    <a:pt x="2" y="12"/>
                  </a:cubicBezTo>
                  <a:cubicBezTo>
                    <a:pt x="5" y="19"/>
                    <a:pt x="15" y="24"/>
                    <a:pt x="24" y="24"/>
                  </a:cubicBezTo>
                  <a:cubicBezTo>
                    <a:pt x="33" y="24"/>
                    <a:pt x="38" y="19"/>
                    <a:pt x="36" y="12"/>
                  </a:cubicBezTo>
                  <a:close/>
                </a:path>
              </a:pathLst>
            </a:custGeom>
            <a:grpFill/>
            <a:ln>
              <a:noFill/>
            </a:ln>
          </p:spPr>
          <p:txBody>
            <a:bodyPr anchor="ctr"/>
            <a:lstStyle/>
            <a:p>
              <a:pPr algn="ctr"/>
              <a:endParaRPr b="1">
                <a:solidFill>
                  <a:schemeClr val="accent1">
                    <a:lumMod val="50000"/>
                  </a:schemeClr>
                </a:solidFill>
              </a:endParaRPr>
            </a:p>
          </p:txBody>
        </p:sp>
        <p:sp>
          <p:nvSpPr>
            <p:cNvPr id="476" name="iṣḷiḋè"/>
            <p:cNvSpPr/>
            <p:nvPr userDrawn="1"/>
          </p:nvSpPr>
          <p:spPr bwMode="auto">
            <a:xfrm>
              <a:off x="7867787" y="3222158"/>
              <a:ext cx="135779" cy="87948"/>
            </a:xfrm>
            <a:custGeom>
              <a:avLst/>
              <a:gdLst>
                <a:gd name="T0" fmla="*/ 35 w 37"/>
                <a:gd name="T1" fmla="*/ 12 h 24"/>
                <a:gd name="T2" fmla="*/ 15 w 37"/>
                <a:gd name="T3" fmla="*/ 0 h 24"/>
                <a:gd name="T4" fmla="*/ 1 w 37"/>
                <a:gd name="T5" fmla="*/ 12 h 24"/>
                <a:gd name="T6" fmla="*/ 22 w 37"/>
                <a:gd name="T7" fmla="*/ 24 h 24"/>
                <a:gd name="T8" fmla="*/ 35 w 37"/>
                <a:gd name="T9" fmla="*/ 12 h 24"/>
              </a:gdLst>
              <a:ahLst/>
              <a:cxnLst>
                <a:cxn ang="0">
                  <a:pos x="T0" y="T1"/>
                </a:cxn>
                <a:cxn ang="0">
                  <a:pos x="T2" y="T3"/>
                </a:cxn>
                <a:cxn ang="0">
                  <a:pos x="T4" y="T5"/>
                </a:cxn>
                <a:cxn ang="0">
                  <a:pos x="T6" y="T7"/>
                </a:cxn>
                <a:cxn ang="0">
                  <a:pos x="T8" y="T9"/>
                </a:cxn>
              </a:cxnLst>
              <a:rect l="0" t="0" r="r" b="b"/>
              <a:pathLst>
                <a:path w="37" h="24">
                  <a:moveTo>
                    <a:pt x="35" y="12"/>
                  </a:moveTo>
                  <a:cubicBezTo>
                    <a:pt x="33" y="5"/>
                    <a:pt x="24" y="0"/>
                    <a:pt x="15" y="0"/>
                  </a:cubicBezTo>
                  <a:cubicBezTo>
                    <a:pt x="6" y="0"/>
                    <a:pt x="0" y="5"/>
                    <a:pt x="1" y="12"/>
                  </a:cubicBezTo>
                  <a:cubicBezTo>
                    <a:pt x="3" y="19"/>
                    <a:pt x="12" y="24"/>
                    <a:pt x="22" y="24"/>
                  </a:cubicBezTo>
                  <a:cubicBezTo>
                    <a:pt x="31" y="24"/>
                    <a:pt x="37" y="19"/>
                    <a:pt x="35" y="12"/>
                  </a:cubicBezTo>
                  <a:close/>
                </a:path>
              </a:pathLst>
            </a:custGeom>
            <a:grpFill/>
            <a:ln>
              <a:noFill/>
            </a:ln>
          </p:spPr>
          <p:txBody>
            <a:bodyPr anchor="ctr"/>
            <a:lstStyle/>
            <a:p>
              <a:pPr algn="ctr"/>
              <a:endParaRPr b="1">
                <a:solidFill>
                  <a:schemeClr val="accent1">
                    <a:lumMod val="50000"/>
                  </a:schemeClr>
                </a:solidFill>
              </a:endParaRPr>
            </a:p>
          </p:txBody>
        </p:sp>
        <p:sp>
          <p:nvSpPr>
            <p:cNvPr id="477" name="íşlîḋè"/>
            <p:cNvSpPr/>
            <p:nvPr userDrawn="1"/>
          </p:nvSpPr>
          <p:spPr bwMode="auto">
            <a:xfrm>
              <a:off x="8017453" y="3222158"/>
              <a:ext cx="138865" cy="87948"/>
            </a:xfrm>
            <a:custGeom>
              <a:avLst/>
              <a:gdLst>
                <a:gd name="T0" fmla="*/ 36 w 38"/>
                <a:gd name="T1" fmla="*/ 12 h 24"/>
                <a:gd name="T2" fmla="*/ 15 w 38"/>
                <a:gd name="T3" fmla="*/ 0 h 24"/>
                <a:gd name="T4" fmla="*/ 2 w 38"/>
                <a:gd name="T5" fmla="*/ 12 h 24"/>
                <a:gd name="T6" fmla="*/ 22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4" y="5"/>
                    <a:pt x="24" y="0"/>
                    <a:pt x="15" y="0"/>
                  </a:cubicBezTo>
                  <a:cubicBezTo>
                    <a:pt x="6" y="0"/>
                    <a:pt x="0" y="5"/>
                    <a:pt x="2" y="12"/>
                  </a:cubicBezTo>
                  <a:cubicBezTo>
                    <a:pt x="4" y="19"/>
                    <a:pt x="13" y="24"/>
                    <a:pt x="22" y="24"/>
                  </a:cubicBezTo>
                  <a:cubicBezTo>
                    <a:pt x="32" y="24"/>
                    <a:pt x="38" y="19"/>
                    <a:pt x="36" y="12"/>
                  </a:cubicBezTo>
                  <a:close/>
                </a:path>
              </a:pathLst>
            </a:custGeom>
            <a:grpFill/>
            <a:ln>
              <a:noFill/>
            </a:ln>
          </p:spPr>
          <p:txBody>
            <a:bodyPr anchor="ctr"/>
            <a:lstStyle/>
            <a:p>
              <a:pPr algn="ctr"/>
              <a:endParaRPr b="1">
                <a:solidFill>
                  <a:schemeClr val="accent1">
                    <a:lumMod val="50000"/>
                  </a:schemeClr>
                </a:solidFill>
              </a:endParaRPr>
            </a:p>
          </p:txBody>
        </p:sp>
        <p:sp>
          <p:nvSpPr>
            <p:cNvPr id="478" name="íŝļîďe"/>
            <p:cNvSpPr/>
            <p:nvPr userDrawn="1"/>
          </p:nvSpPr>
          <p:spPr bwMode="auto">
            <a:xfrm>
              <a:off x="8619202" y="3222158"/>
              <a:ext cx="143495" cy="87948"/>
            </a:xfrm>
            <a:custGeom>
              <a:avLst/>
              <a:gdLst>
                <a:gd name="T0" fmla="*/ 36 w 39"/>
                <a:gd name="T1" fmla="*/ 12 h 24"/>
                <a:gd name="T2" fmla="*/ 15 w 39"/>
                <a:gd name="T3" fmla="*/ 0 h 24"/>
                <a:gd name="T4" fmla="*/ 2 w 39"/>
                <a:gd name="T5" fmla="*/ 12 h 24"/>
                <a:gd name="T6" fmla="*/ 2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4" y="5"/>
                    <a:pt x="24" y="0"/>
                    <a:pt x="15" y="0"/>
                  </a:cubicBezTo>
                  <a:cubicBezTo>
                    <a:pt x="5" y="0"/>
                    <a:pt x="0" y="5"/>
                    <a:pt x="2" y="12"/>
                  </a:cubicBezTo>
                  <a:cubicBezTo>
                    <a:pt x="5" y="19"/>
                    <a:pt x="14" y="24"/>
                    <a:pt x="24" y="24"/>
                  </a:cubicBezTo>
                  <a:cubicBezTo>
                    <a:pt x="33" y="24"/>
                    <a:pt x="39" y="19"/>
                    <a:pt x="36" y="12"/>
                  </a:cubicBezTo>
                  <a:close/>
                </a:path>
              </a:pathLst>
            </a:custGeom>
            <a:grpFill/>
            <a:ln>
              <a:noFill/>
            </a:ln>
          </p:spPr>
          <p:txBody>
            <a:bodyPr anchor="ctr"/>
            <a:lstStyle/>
            <a:p>
              <a:pPr algn="ctr"/>
              <a:endParaRPr b="1">
                <a:solidFill>
                  <a:schemeClr val="accent1">
                    <a:lumMod val="50000"/>
                  </a:schemeClr>
                </a:solidFill>
              </a:endParaRPr>
            </a:p>
          </p:txBody>
        </p:sp>
        <p:sp>
          <p:nvSpPr>
            <p:cNvPr id="479" name="isḻîḋè"/>
            <p:cNvSpPr/>
            <p:nvPr userDrawn="1"/>
          </p:nvSpPr>
          <p:spPr bwMode="auto">
            <a:xfrm>
              <a:off x="8768867" y="3222158"/>
              <a:ext cx="143495" cy="87948"/>
            </a:xfrm>
            <a:custGeom>
              <a:avLst/>
              <a:gdLst>
                <a:gd name="T0" fmla="*/ 37 w 39"/>
                <a:gd name="T1" fmla="*/ 12 h 24"/>
                <a:gd name="T2" fmla="*/ 15 w 39"/>
                <a:gd name="T3" fmla="*/ 0 h 24"/>
                <a:gd name="T4" fmla="*/ 3 w 39"/>
                <a:gd name="T5" fmla="*/ 12 h 24"/>
                <a:gd name="T6" fmla="*/ 24 w 39"/>
                <a:gd name="T7" fmla="*/ 24 h 24"/>
                <a:gd name="T8" fmla="*/ 37 w 39"/>
                <a:gd name="T9" fmla="*/ 12 h 24"/>
              </a:gdLst>
              <a:ahLst/>
              <a:cxnLst>
                <a:cxn ang="0">
                  <a:pos x="T0" y="T1"/>
                </a:cxn>
                <a:cxn ang="0">
                  <a:pos x="T2" y="T3"/>
                </a:cxn>
                <a:cxn ang="0">
                  <a:pos x="T4" y="T5"/>
                </a:cxn>
                <a:cxn ang="0">
                  <a:pos x="T6" y="T7"/>
                </a:cxn>
                <a:cxn ang="0">
                  <a:pos x="T8" y="T9"/>
                </a:cxn>
              </a:cxnLst>
              <a:rect l="0" t="0" r="r" b="b"/>
              <a:pathLst>
                <a:path w="39" h="24">
                  <a:moveTo>
                    <a:pt x="37" y="12"/>
                  </a:moveTo>
                  <a:cubicBezTo>
                    <a:pt x="34" y="5"/>
                    <a:pt x="24" y="0"/>
                    <a:pt x="15" y="0"/>
                  </a:cubicBezTo>
                  <a:cubicBezTo>
                    <a:pt x="6" y="0"/>
                    <a:pt x="0" y="5"/>
                    <a:pt x="3" y="12"/>
                  </a:cubicBezTo>
                  <a:cubicBezTo>
                    <a:pt x="5" y="19"/>
                    <a:pt x="15" y="24"/>
                    <a:pt x="24" y="24"/>
                  </a:cubicBezTo>
                  <a:cubicBezTo>
                    <a:pt x="34" y="24"/>
                    <a:pt x="39" y="19"/>
                    <a:pt x="37" y="12"/>
                  </a:cubicBezTo>
                  <a:close/>
                </a:path>
              </a:pathLst>
            </a:custGeom>
            <a:grpFill/>
            <a:ln>
              <a:noFill/>
            </a:ln>
          </p:spPr>
          <p:txBody>
            <a:bodyPr anchor="ctr"/>
            <a:lstStyle/>
            <a:p>
              <a:pPr algn="ctr"/>
              <a:endParaRPr b="1">
                <a:solidFill>
                  <a:schemeClr val="accent1">
                    <a:lumMod val="50000"/>
                  </a:schemeClr>
                </a:solidFill>
              </a:endParaRPr>
            </a:p>
          </p:txBody>
        </p:sp>
        <p:sp>
          <p:nvSpPr>
            <p:cNvPr id="480" name="îṩliḓe"/>
            <p:cNvSpPr/>
            <p:nvPr userDrawn="1"/>
          </p:nvSpPr>
          <p:spPr bwMode="auto">
            <a:xfrm>
              <a:off x="8918534" y="3222158"/>
              <a:ext cx="146580" cy="87948"/>
            </a:xfrm>
            <a:custGeom>
              <a:avLst/>
              <a:gdLst>
                <a:gd name="T0" fmla="*/ 37 w 40"/>
                <a:gd name="T1" fmla="*/ 12 h 24"/>
                <a:gd name="T2" fmla="*/ 15 w 40"/>
                <a:gd name="T3" fmla="*/ 0 h 24"/>
                <a:gd name="T4" fmla="*/ 3 w 40"/>
                <a:gd name="T5" fmla="*/ 12 h 24"/>
                <a:gd name="T6" fmla="*/ 25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34" y="5"/>
                    <a:pt x="24" y="0"/>
                    <a:pt x="15" y="0"/>
                  </a:cubicBezTo>
                  <a:cubicBezTo>
                    <a:pt x="6" y="0"/>
                    <a:pt x="0" y="5"/>
                    <a:pt x="3" y="12"/>
                  </a:cubicBezTo>
                  <a:cubicBezTo>
                    <a:pt x="6" y="19"/>
                    <a:pt x="16" y="24"/>
                    <a:pt x="25" y="24"/>
                  </a:cubicBezTo>
                  <a:cubicBezTo>
                    <a:pt x="35" y="24"/>
                    <a:pt x="40" y="19"/>
                    <a:pt x="37" y="12"/>
                  </a:cubicBezTo>
                  <a:close/>
                </a:path>
              </a:pathLst>
            </a:custGeom>
            <a:grpFill/>
            <a:ln>
              <a:noFill/>
            </a:ln>
          </p:spPr>
          <p:txBody>
            <a:bodyPr anchor="ctr"/>
            <a:lstStyle/>
            <a:p>
              <a:pPr algn="ctr"/>
              <a:endParaRPr b="1">
                <a:solidFill>
                  <a:schemeClr val="accent1">
                    <a:lumMod val="50000"/>
                  </a:schemeClr>
                </a:solidFill>
              </a:endParaRPr>
            </a:p>
          </p:txBody>
        </p:sp>
        <p:sp>
          <p:nvSpPr>
            <p:cNvPr id="481" name="íṡľiḋê"/>
            <p:cNvSpPr/>
            <p:nvPr userDrawn="1"/>
          </p:nvSpPr>
          <p:spPr bwMode="auto">
            <a:xfrm>
              <a:off x="7897103" y="3331707"/>
              <a:ext cx="138865" cy="91034"/>
            </a:xfrm>
            <a:custGeom>
              <a:avLst/>
              <a:gdLst>
                <a:gd name="T0" fmla="*/ 36 w 38"/>
                <a:gd name="T1" fmla="*/ 12 h 25"/>
                <a:gd name="T2" fmla="*/ 15 w 38"/>
                <a:gd name="T3" fmla="*/ 0 h 25"/>
                <a:gd name="T4" fmla="*/ 1 w 38"/>
                <a:gd name="T5" fmla="*/ 12 h 25"/>
                <a:gd name="T6" fmla="*/ 22 w 38"/>
                <a:gd name="T7" fmla="*/ 25 h 25"/>
                <a:gd name="T8" fmla="*/ 36 w 38"/>
                <a:gd name="T9" fmla="*/ 12 h 25"/>
              </a:gdLst>
              <a:ahLst/>
              <a:cxnLst>
                <a:cxn ang="0">
                  <a:pos x="T0" y="T1"/>
                </a:cxn>
                <a:cxn ang="0">
                  <a:pos x="T2" y="T3"/>
                </a:cxn>
                <a:cxn ang="0">
                  <a:pos x="T4" y="T5"/>
                </a:cxn>
                <a:cxn ang="0">
                  <a:pos x="T6" y="T7"/>
                </a:cxn>
                <a:cxn ang="0">
                  <a:pos x="T8" y="T9"/>
                </a:cxn>
              </a:cxnLst>
              <a:rect l="0" t="0" r="r" b="b"/>
              <a:pathLst>
                <a:path w="38" h="25">
                  <a:moveTo>
                    <a:pt x="36" y="12"/>
                  </a:moveTo>
                  <a:cubicBezTo>
                    <a:pt x="34" y="5"/>
                    <a:pt x="25" y="0"/>
                    <a:pt x="15" y="0"/>
                  </a:cubicBezTo>
                  <a:cubicBezTo>
                    <a:pt x="6" y="0"/>
                    <a:pt x="0" y="5"/>
                    <a:pt x="1" y="12"/>
                  </a:cubicBezTo>
                  <a:cubicBezTo>
                    <a:pt x="3" y="19"/>
                    <a:pt x="12" y="25"/>
                    <a:pt x="22" y="25"/>
                  </a:cubicBezTo>
                  <a:cubicBezTo>
                    <a:pt x="32" y="25"/>
                    <a:pt x="38" y="19"/>
                    <a:pt x="36" y="12"/>
                  </a:cubicBezTo>
                  <a:close/>
                </a:path>
              </a:pathLst>
            </a:custGeom>
            <a:grpFill/>
            <a:ln>
              <a:noFill/>
            </a:ln>
          </p:spPr>
          <p:txBody>
            <a:bodyPr anchor="ctr"/>
            <a:lstStyle/>
            <a:p>
              <a:pPr algn="ctr"/>
              <a:endParaRPr b="1">
                <a:solidFill>
                  <a:schemeClr val="accent1">
                    <a:lumMod val="50000"/>
                  </a:schemeClr>
                </a:solidFill>
              </a:endParaRPr>
            </a:p>
          </p:txBody>
        </p:sp>
        <p:sp>
          <p:nvSpPr>
            <p:cNvPr id="482" name="iśḻïḓé"/>
            <p:cNvSpPr/>
            <p:nvPr userDrawn="1"/>
          </p:nvSpPr>
          <p:spPr bwMode="auto">
            <a:xfrm>
              <a:off x="8659319" y="3331707"/>
              <a:ext cx="143495" cy="91034"/>
            </a:xfrm>
            <a:custGeom>
              <a:avLst/>
              <a:gdLst>
                <a:gd name="T0" fmla="*/ 37 w 39"/>
                <a:gd name="T1" fmla="*/ 12 h 25"/>
                <a:gd name="T2" fmla="*/ 15 w 39"/>
                <a:gd name="T3" fmla="*/ 0 h 25"/>
                <a:gd name="T4" fmla="*/ 2 w 39"/>
                <a:gd name="T5" fmla="*/ 12 h 25"/>
                <a:gd name="T6" fmla="*/ 24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4" y="5"/>
                    <a:pt x="24" y="0"/>
                    <a:pt x="15" y="0"/>
                  </a:cubicBezTo>
                  <a:cubicBezTo>
                    <a:pt x="5" y="0"/>
                    <a:pt x="0" y="5"/>
                    <a:pt x="2" y="12"/>
                  </a:cubicBezTo>
                  <a:cubicBezTo>
                    <a:pt x="5" y="19"/>
                    <a:pt x="15" y="25"/>
                    <a:pt x="24" y="25"/>
                  </a:cubicBezTo>
                  <a:cubicBezTo>
                    <a:pt x="34" y="25"/>
                    <a:pt x="39" y="19"/>
                    <a:pt x="37" y="12"/>
                  </a:cubicBezTo>
                  <a:close/>
                </a:path>
              </a:pathLst>
            </a:custGeom>
            <a:grpFill/>
            <a:ln>
              <a:noFill/>
            </a:ln>
          </p:spPr>
          <p:txBody>
            <a:bodyPr anchor="ctr"/>
            <a:lstStyle/>
            <a:p>
              <a:pPr algn="ctr"/>
              <a:endParaRPr b="1">
                <a:solidFill>
                  <a:schemeClr val="accent1">
                    <a:lumMod val="50000"/>
                  </a:schemeClr>
                </a:solidFill>
              </a:endParaRPr>
            </a:p>
          </p:txBody>
        </p:sp>
        <p:sp>
          <p:nvSpPr>
            <p:cNvPr id="483" name="íşḻiďe"/>
            <p:cNvSpPr/>
            <p:nvPr userDrawn="1"/>
          </p:nvSpPr>
          <p:spPr bwMode="auto">
            <a:xfrm>
              <a:off x="8856816" y="3445885"/>
              <a:ext cx="146580" cy="94120"/>
            </a:xfrm>
            <a:custGeom>
              <a:avLst/>
              <a:gdLst>
                <a:gd name="T0" fmla="*/ 37 w 40"/>
                <a:gd name="T1" fmla="*/ 12 h 26"/>
                <a:gd name="T2" fmla="*/ 15 w 40"/>
                <a:gd name="T3" fmla="*/ 0 h 26"/>
                <a:gd name="T4" fmla="*/ 2 w 40"/>
                <a:gd name="T5" fmla="*/ 12 h 26"/>
                <a:gd name="T6" fmla="*/ 25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34" y="5"/>
                    <a:pt x="24" y="0"/>
                    <a:pt x="15" y="0"/>
                  </a:cubicBezTo>
                  <a:cubicBezTo>
                    <a:pt x="5" y="0"/>
                    <a:pt x="0" y="5"/>
                    <a:pt x="2" y="12"/>
                  </a:cubicBezTo>
                  <a:cubicBezTo>
                    <a:pt x="5" y="20"/>
                    <a:pt x="15" y="26"/>
                    <a:pt x="25" y="26"/>
                  </a:cubicBezTo>
                  <a:cubicBezTo>
                    <a:pt x="34" y="26"/>
                    <a:pt x="40" y="20"/>
                    <a:pt x="37" y="12"/>
                  </a:cubicBezTo>
                  <a:close/>
                </a:path>
              </a:pathLst>
            </a:custGeom>
            <a:grpFill/>
            <a:ln>
              <a:noFill/>
            </a:ln>
          </p:spPr>
          <p:txBody>
            <a:bodyPr anchor="ctr"/>
            <a:lstStyle/>
            <a:p>
              <a:pPr algn="ctr"/>
              <a:endParaRPr b="1">
                <a:solidFill>
                  <a:schemeClr val="accent1">
                    <a:lumMod val="50000"/>
                  </a:schemeClr>
                </a:solidFill>
              </a:endParaRPr>
            </a:p>
          </p:txBody>
        </p:sp>
        <p:sp>
          <p:nvSpPr>
            <p:cNvPr id="484" name="ïṡľïḍé"/>
            <p:cNvSpPr/>
            <p:nvPr userDrawn="1"/>
          </p:nvSpPr>
          <p:spPr bwMode="auto">
            <a:xfrm>
              <a:off x="5905159" y="2714528"/>
              <a:ext cx="112636" cy="80233"/>
            </a:xfrm>
            <a:custGeom>
              <a:avLst/>
              <a:gdLst>
                <a:gd name="T0" fmla="*/ 31 w 31"/>
                <a:gd name="T1" fmla="*/ 11 h 22"/>
                <a:gd name="T2" fmla="*/ 15 w 31"/>
                <a:gd name="T3" fmla="*/ 0 h 22"/>
                <a:gd name="T4" fmla="*/ 0 w 31"/>
                <a:gd name="T5" fmla="*/ 11 h 22"/>
                <a:gd name="T6" fmla="*/ 16 w 31"/>
                <a:gd name="T7" fmla="*/ 22 h 22"/>
                <a:gd name="T8" fmla="*/ 31 w 31"/>
                <a:gd name="T9" fmla="*/ 11 h 22"/>
              </a:gdLst>
              <a:ahLst/>
              <a:cxnLst>
                <a:cxn ang="0">
                  <a:pos x="T0" y="T1"/>
                </a:cxn>
                <a:cxn ang="0">
                  <a:pos x="T2" y="T3"/>
                </a:cxn>
                <a:cxn ang="0">
                  <a:pos x="T4" y="T5"/>
                </a:cxn>
                <a:cxn ang="0">
                  <a:pos x="T6" y="T7"/>
                </a:cxn>
                <a:cxn ang="0">
                  <a:pos x="T8" y="T9"/>
                </a:cxn>
              </a:cxnLst>
              <a:rect l="0" t="0" r="r" b="b"/>
              <a:pathLst>
                <a:path w="31" h="22">
                  <a:moveTo>
                    <a:pt x="31" y="11"/>
                  </a:moveTo>
                  <a:cubicBezTo>
                    <a:pt x="31" y="5"/>
                    <a:pt x="24" y="0"/>
                    <a:pt x="15" y="0"/>
                  </a:cubicBezTo>
                  <a:cubicBezTo>
                    <a:pt x="7" y="0"/>
                    <a:pt x="0" y="5"/>
                    <a:pt x="0" y="11"/>
                  </a:cubicBezTo>
                  <a:cubicBezTo>
                    <a:pt x="0" y="17"/>
                    <a:pt x="7" y="22"/>
                    <a:pt x="16" y="22"/>
                  </a:cubicBezTo>
                  <a:cubicBezTo>
                    <a:pt x="24" y="22"/>
                    <a:pt x="31" y="17"/>
                    <a:pt x="31" y="11"/>
                  </a:cubicBezTo>
                  <a:close/>
                </a:path>
              </a:pathLst>
            </a:custGeom>
            <a:grpFill/>
            <a:ln>
              <a:noFill/>
            </a:ln>
          </p:spPr>
          <p:txBody>
            <a:bodyPr anchor="ctr"/>
            <a:lstStyle/>
            <a:p>
              <a:pPr algn="ctr"/>
              <a:endParaRPr b="1">
                <a:solidFill>
                  <a:schemeClr val="accent1">
                    <a:lumMod val="50000"/>
                  </a:schemeClr>
                </a:solidFill>
              </a:endParaRPr>
            </a:p>
          </p:txBody>
        </p:sp>
        <p:sp>
          <p:nvSpPr>
            <p:cNvPr id="485" name="ïṥľíḍé"/>
            <p:cNvSpPr/>
            <p:nvPr userDrawn="1"/>
          </p:nvSpPr>
          <p:spPr bwMode="auto">
            <a:xfrm>
              <a:off x="6044024" y="2714528"/>
              <a:ext cx="115721" cy="80233"/>
            </a:xfrm>
            <a:custGeom>
              <a:avLst/>
              <a:gdLst>
                <a:gd name="T0" fmla="*/ 32 w 32"/>
                <a:gd name="T1" fmla="*/ 11 h 22"/>
                <a:gd name="T2" fmla="*/ 16 w 32"/>
                <a:gd name="T3" fmla="*/ 0 h 22"/>
                <a:gd name="T4" fmla="*/ 0 w 32"/>
                <a:gd name="T5" fmla="*/ 11 h 22"/>
                <a:gd name="T6" fmla="*/ 17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4" y="0"/>
                    <a:pt x="16" y="0"/>
                  </a:cubicBezTo>
                  <a:cubicBezTo>
                    <a:pt x="7" y="0"/>
                    <a:pt x="0" y="5"/>
                    <a:pt x="0" y="11"/>
                  </a:cubicBezTo>
                  <a:cubicBezTo>
                    <a:pt x="1" y="17"/>
                    <a:pt x="8" y="22"/>
                    <a:pt x="17" y="22"/>
                  </a:cubicBezTo>
                  <a:cubicBezTo>
                    <a:pt x="25" y="22"/>
                    <a:pt x="32" y="17"/>
                    <a:pt x="32" y="11"/>
                  </a:cubicBezTo>
                  <a:close/>
                </a:path>
              </a:pathLst>
            </a:custGeom>
            <a:grpFill/>
            <a:ln>
              <a:noFill/>
            </a:ln>
          </p:spPr>
          <p:txBody>
            <a:bodyPr anchor="ctr"/>
            <a:lstStyle/>
            <a:p>
              <a:pPr algn="ctr"/>
              <a:endParaRPr b="1">
                <a:solidFill>
                  <a:schemeClr val="accent1">
                    <a:lumMod val="50000"/>
                  </a:schemeClr>
                </a:solidFill>
              </a:endParaRPr>
            </a:p>
          </p:txBody>
        </p:sp>
        <p:sp>
          <p:nvSpPr>
            <p:cNvPr id="486" name="íṡlïḋê"/>
            <p:cNvSpPr/>
            <p:nvPr userDrawn="1"/>
          </p:nvSpPr>
          <p:spPr bwMode="auto">
            <a:xfrm>
              <a:off x="6185975" y="2714528"/>
              <a:ext cx="117264" cy="80233"/>
            </a:xfrm>
            <a:custGeom>
              <a:avLst/>
              <a:gdLst>
                <a:gd name="T0" fmla="*/ 32 w 32"/>
                <a:gd name="T1" fmla="*/ 11 h 22"/>
                <a:gd name="T2" fmla="*/ 15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1" y="5"/>
                    <a:pt x="24" y="0"/>
                    <a:pt x="15" y="0"/>
                  </a:cubicBezTo>
                  <a:cubicBezTo>
                    <a:pt x="7" y="0"/>
                    <a:pt x="0" y="5"/>
                    <a:pt x="0" y="11"/>
                  </a:cubicBezTo>
                  <a:cubicBezTo>
                    <a:pt x="0" y="17"/>
                    <a:pt x="8" y="22"/>
                    <a:pt x="16" y="22"/>
                  </a:cubicBezTo>
                  <a:cubicBezTo>
                    <a:pt x="25" y="22"/>
                    <a:pt x="32" y="17"/>
                    <a:pt x="32" y="11"/>
                  </a:cubicBezTo>
                  <a:close/>
                </a:path>
              </a:pathLst>
            </a:custGeom>
            <a:grpFill/>
            <a:ln>
              <a:noFill/>
            </a:ln>
          </p:spPr>
          <p:txBody>
            <a:bodyPr anchor="ctr"/>
            <a:lstStyle/>
            <a:p>
              <a:pPr algn="ctr"/>
              <a:endParaRPr b="1">
                <a:solidFill>
                  <a:schemeClr val="accent1">
                    <a:lumMod val="50000"/>
                  </a:schemeClr>
                </a:solidFill>
              </a:endParaRPr>
            </a:p>
          </p:txBody>
        </p:sp>
        <p:sp>
          <p:nvSpPr>
            <p:cNvPr id="487" name="ïṩľïḑé"/>
            <p:cNvSpPr/>
            <p:nvPr userDrawn="1"/>
          </p:nvSpPr>
          <p:spPr bwMode="auto">
            <a:xfrm>
              <a:off x="6324840" y="2714528"/>
              <a:ext cx="120350" cy="80233"/>
            </a:xfrm>
            <a:custGeom>
              <a:avLst/>
              <a:gdLst>
                <a:gd name="T0" fmla="*/ 32 w 33"/>
                <a:gd name="T1" fmla="*/ 11 h 22"/>
                <a:gd name="T2" fmla="*/ 16 w 33"/>
                <a:gd name="T3" fmla="*/ 0 h 22"/>
                <a:gd name="T4" fmla="*/ 1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1" y="11"/>
                  </a:cubicBezTo>
                  <a:cubicBezTo>
                    <a:pt x="1" y="17"/>
                    <a:pt x="9" y="22"/>
                    <a:pt x="17" y="22"/>
                  </a:cubicBezTo>
                  <a:cubicBezTo>
                    <a:pt x="26" y="22"/>
                    <a:pt x="33" y="17"/>
                    <a:pt x="32" y="11"/>
                  </a:cubicBezTo>
                  <a:close/>
                </a:path>
              </a:pathLst>
            </a:custGeom>
            <a:grpFill/>
            <a:ln>
              <a:noFill/>
            </a:ln>
          </p:spPr>
          <p:txBody>
            <a:bodyPr anchor="ctr"/>
            <a:lstStyle/>
            <a:p>
              <a:pPr algn="ctr"/>
              <a:endParaRPr b="1">
                <a:solidFill>
                  <a:schemeClr val="accent1">
                    <a:lumMod val="50000"/>
                  </a:schemeClr>
                </a:solidFill>
              </a:endParaRPr>
            </a:p>
          </p:txBody>
        </p:sp>
        <p:sp>
          <p:nvSpPr>
            <p:cNvPr id="488" name="iśľídè"/>
            <p:cNvSpPr/>
            <p:nvPr userDrawn="1"/>
          </p:nvSpPr>
          <p:spPr bwMode="auto">
            <a:xfrm>
              <a:off x="7087056" y="4063064"/>
              <a:ext cx="146580" cy="109550"/>
            </a:xfrm>
            <a:custGeom>
              <a:avLst/>
              <a:gdLst>
                <a:gd name="T0" fmla="*/ 39 w 40"/>
                <a:gd name="T1" fmla="*/ 15 h 30"/>
                <a:gd name="T2" fmla="*/ 18 w 40"/>
                <a:gd name="T3" fmla="*/ 0 h 30"/>
                <a:gd name="T4" fmla="*/ 1 w 40"/>
                <a:gd name="T5" fmla="*/ 15 h 30"/>
                <a:gd name="T6" fmla="*/ 22 w 40"/>
                <a:gd name="T7" fmla="*/ 30 h 30"/>
                <a:gd name="T8" fmla="*/ 39 w 40"/>
                <a:gd name="T9" fmla="*/ 15 h 30"/>
              </a:gdLst>
              <a:ahLst/>
              <a:cxnLst>
                <a:cxn ang="0">
                  <a:pos x="T0" y="T1"/>
                </a:cxn>
                <a:cxn ang="0">
                  <a:pos x="T2" y="T3"/>
                </a:cxn>
                <a:cxn ang="0">
                  <a:pos x="T4" y="T5"/>
                </a:cxn>
                <a:cxn ang="0">
                  <a:pos x="T6" y="T7"/>
                </a:cxn>
                <a:cxn ang="0">
                  <a:pos x="T8" y="T9"/>
                </a:cxn>
              </a:cxnLst>
              <a:rect l="0" t="0" r="r" b="b"/>
              <a:pathLst>
                <a:path w="40" h="30">
                  <a:moveTo>
                    <a:pt x="39" y="15"/>
                  </a:moveTo>
                  <a:cubicBezTo>
                    <a:pt x="37" y="6"/>
                    <a:pt x="28" y="0"/>
                    <a:pt x="18" y="0"/>
                  </a:cubicBezTo>
                  <a:cubicBezTo>
                    <a:pt x="7" y="0"/>
                    <a:pt x="0" y="6"/>
                    <a:pt x="1" y="15"/>
                  </a:cubicBezTo>
                  <a:cubicBezTo>
                    <a:pt x="2" y="23"/>
                    <a:pt x="12" y="30"/>
                    <a:pt x="22" y="30"/>
                  </a:cubicBezTo>
                  <a:cubicBezTo>
                    <a:pt x="33" y="30"/>
                    <a:pt x="40" y="23"/>
                    <a:pt x="39" y="15"/>
                  </a:cubicBezTo>
                  <a:close/>
                </a:path>
              </a:pathLst>
            </a:custGeom>
            <a:grpFill/>
            <a:ln>
              <a:noFill/>
            </a:ln>
          </p:spPr>
          <p:txBody>
            <a:bodyPr anchor="ctr"/>
            <a:lstStyle/>
            <a:p>
              <a:pPr algn="ctr"/>
              <a:endParaRPr b="1">
                <a:solidFill>
                  <a:schemeClr val="accent1">
                    <a:lumMod val="50000"/>
                  </a:schemeClr>
                </a:solidFill>
              </a:endParaRPr>
            </a:p>
          </p:txBody>
        </p:sp>
        <p:sp>
          <p:nvSpPr>
            <p:cNvPr id="489" name="íṩļiḋè"/>
            <p:cNvSpPr/>
            <p:nvPr userDrawn="1"/>
          </p:nvSpPr>
          <p:spPr bwMode="auto">
            <a:xfrm>
              <a:off x="6937390" y="4198843"/>
              <a:ext cx="146580" cy="112636"/>
            </a:xfrm>
            <a:custGeom>
              <a:avLst/>
              <a:gdLst>
                <a:gd name="T0" fmla="*/ 39 w 40"/>
                <a:gd name="T1" fmla="*/ 15 h 31"/>
                <a:gd name="T2" fmla="*/ 18 w 40"/>
                <a:gd name="T3" fmla="*/ 0 h 31"/>
                <a:gd name="T4" fmla="*/ 1 w 40"/>
                <a:gd name="T5" fmla="*/ 15 h 31"/>
                <a:gd name="T6" fmla="*/ 22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8" y="0"/>
                    <a:pt x="18" y="0"/>
                  </a:cubicBezTo>
                  <a:cubicBezTo>
                    <a:pt x="8" y="0"/>
                    <a:pt x="0" y="7"/>
                    <a:pt x="1" y="15"/>
                  </a:cubicBezTo>
                  <a:cubicBezTo>
                    <a:pt x="2" y="24"/>
                    <a:pt x="12" y="31"/>
                    <a:pt x="22" y="31"/>
                  </a:cubicBezTo>
                  <a:cubicBezTo>
                    <a:pt x="33" y="31"/>
                    <a:pt x="40" y="24"/>
                    <a:pt x="39" y="15"/>
                  </a:cubicBezTo>
                  <a:close/>
                </a:path>
              </a:pathLst>
            </a:custGeom>
            <a:grpFill/>
            <a:ln>
              <a:noFill/>
            </a:ln>
          </p:spPr>
          <p:txBody>
            <a:bodyPr anchor="ctr"/>
            <a:lstStyle/>
            <a:p>
              <a:pPr algn="ctr"/>
              <a:endParaRPr b="1">
                <a:solidFill>
                  <a:schemeClr val="accent1">
                    <a:lumMod val="50000"/>
                  </a:schemeClr>
                </a:solidFill>
              </a:endParaRPr>
            </a:p>
          </p:txBody>
        </p:sp>
        <p:sp>
          <p:nvSpPr>
            <p:cNvPr id="490" name="îṣ1ïḋé"/>
            <p:cNvSpPr/>
            <p:nvPr userDrawn="1"/>
          </p:nvSpPr>
          <p:spPr bwMode="auto">
            <a:xfrm>
              <a:off x="7105571" y="4198843"/>
              <a:ext cx="149666" cy="112636"/>
            </a:xfrm>
            <a:custGeom>
              <a:avLst/>
              <a:gdLst>
                <a:gd name="T0" fmla="*/ 40 w 41"/>
                <a:gd name="T1" fmla="*/ 15 h 31"/>
                <a:gd name="T2" fmla="*/ 18 w 41"/>
                <a:gd name="T3" fmla="*/ 0 h 31"/>
                <a:gd name="T4" fmla="*/ 2 w 41"/>
                <a:gd name="T5" fmla="*/ 15 h 31"/>
                <a:gd name="T6" fmla="*/ 23 w 41"/>
                <a:gd name="T7" fmla="*/ 31 h 31"/>
                <a:gd name="T8" fmla="*/ 40 w 41"/>
                <a:gd name="T9" fmla="*/ 15 h 31"/>
              </a:gdLst>
              <a:ahLst/>
              <a:cxnLst>
                <a:cxn ang="0">
                  <a:pos x="T0" y="T1"/>
                </a:cxn>
                <a:cxn ang="0">
                  <a:pos x="T2" y="T3"/>
                </a:cxn>
                <a:cxn ang="0">
                  <a:pos x="T4" y="T5"/>
                </a:cxn>
                <a:cxn ang="0">
                  <a:pos x="T6" y="T7"/>
                </a:cxn>
                <a:cxn ang="0">
                  <a:pos x="T8" y="T9"/>
                </a:cxn>
              </a:cxnLst>
              <a:rect l="0" t="0" r="r" b="b"/>
              <a:pathLst>
                <a:path w="41" h="31">
                  <a:moveTo>
                    <a:pt x="40" y="15"/>
                  </a:moveTo>
                  <a:cubicBezTo>
                    <a:pt x="38" y="7"/>
                    <a:pt x="29" y="0"/>
                    <a:pt x="18" y="0"/>
                  </a:cubicBezTo>
                  <a:cubicBezTo>
                    <a:pt x="8" y="0"/>
                    <a:pt x="0" y="7"/>
                    <a:pt x="2" y="15"/>
                  </a:cubicBezTo>
                  <a:cubicBezTo>
                    <a:pt x="3" y="24"/>
                    <a:pt x="13" y="31"/>
                    <a:pt x="23" y="31"/>
                  </a:cubicBezTo>
                  <a:cubicBezTo>
                    <a:pt x="34" y="31"/>
                    <a:pt x="41" y="24"/>
                    <a:pt x="40" y="15"/>
                  </a:cubicBezTo>
                  <a:close/>
                </a:path>
              </a:pathLst>
            </a:custGeom>
            <a:grpFill/>
            <a:ln>
              <a:noFill/>
            </a:ln>
          </p:spPr>
          <p:txBody>
            <a:bodyPr anchor="ctr"/>
            <a:lstStyle/>
            <a:p>
              <a:pPr algn="ctr"/>
              <a:endParaRPr b="1">
                <a:solidFill>
                  <a:schemeClr val="accent1">
                    <a:lumMod val="50000"/>
                  </a:schemeClr>
                </a:solidFill>
              </a:endParaRPr>
            </a:p>
          </p:txBody>
        </p:sp>
        <p:sp>
          <p:nvSpPr>
            <p:cNvPr id="491" name="íšḻiḓè"/>
            <p:cNvSpPr/>
            <p:nvPr userDrawn="1"/>
          </p:nvSpPr>
          <p:spPr bwMode="auto">
            <a:xfrm>
              <a:off x="6955906" y="4337708"/>
              <a:ext cx="149666" cy="115721"/>
            </a:xfrm>
            <a:custGeom>
              <a:avLst/>
              <a:gdLst>
                <a:gd name="T0" fmla="*/ 40 w 41"/>
                <a:gd name="T1" fmla="*/ 16 h 32"/>
                <a:gd name="T2" fmla="*/ 18 w 41"/>
                <a:gd name="T3" fmla="*/ 0 h 32"/>
                <a:gd name="T4" fmla="*/ 1 w 41"/>
                <a:gd name="T5" fmla="*/ 16 h 32"/>
                <a:gd name="T6" fmla="*/ 23 w 41"/>
                <a:gd name="T7" fmla="*/ 32 h 32"/>
                <a:gd name="T8" fmla="*/ 40 w 41"/>
                <a:gd name="T9" fmla="*/ 16 h 32"/>
              </a:gdLst>
              <a:ahLst/>
              <a:cxnLst>
                <a:cxn ang="0">
                  <a:pos x="T0" y="T1"/>
                </a:cxn>
                <a:cxn ang="0">
                  <a:pos x="T2" y="T3"/>
                </a:cxn>
                <a:cxn ang="0">
                  <a:pos x="T4" y="T5"/>
                </a:cxn>
                <a:cxn ang="0">
                  <a:pos x="T6" y="T7"/>
                </a:cxn>
                <a:cxn ang="0">
                  <a:pos x="T8" y="T9"/>
                </a:cxn>
              </a:cxnLst>
              <a:rect l="0" t="0" r="r" b="b"/>
              <a:pathLst>
                <a:path w="41" h="32">
                  <a:moveTo>
                    <a:pt x="40" y="16"/>
                  </a:moveTo>
                  <a:cubicBezTo>
                    <a:pt x="38" y="7"/>
                    <a:pt x="29" y="0"/>
                    <a:pt x="18" y="0"/>
                  </a:cubicBezTo>
                  <a:cubicBezTo>
                    <a:pt x="8" y="0"/>
                    <a:pt x="0" y="7"/>
                    <a:pt x="1" y="16"/>
                  </a:cubicBezTo>
                  <a:cubicBezTo>
                    <a:pt x="2" y="25"/>
                    <a:pt x="12" y="32"/>
                    <a:pt x="23" y="32"/>
                  </a:cubicBezTo>
                  <a:cubicBezTo>
                    <a:pt x="33" y="32"/>
                    <a:pt x="41" y="25"/>
                    <a:pt x="40" y="16"/>
                  </a:cubicBezTo>
                  <a:close/>
                </a:path>
              </a:pathLst>
            </a:custGeom>
            <a:grpFill/>
            <a:ln>
              <a:noFill/>
            </a:ln>
          </p:spPr>
          <p:txBody>
            <a:bodyPr anchor="ctr"/>
            <a:lstStyle/>
            <a:p>
              <a:pPr algn="ctr"/>
              <a:endParaRPr b="1">
                <a:solidFill>
                  <a:schemeClr val="accent1">
                    <a:lumMod val="50000"/>
                  </a:schemeClr>
                </a:solidFill>
              </a:endParaRPr>
            </a:p>
          </p:txBody>
        </p:sp>
        <p:sp>
          <p:nvSpPr>
            <p:cNvPr id="492" name="íṩḷiḋè"/>
            <p:cNvSpPr/>
            <p:nvPr userDrawn="1"/>
          </p:nvSpPr>
          <p:spPr bwMode="auto">
            <a:xfrm>
              <a:off x="6963620" y="3222158"/>
              <a:ext cx="131151" cy="87948"/>
            </a:xfrm>
            <a:custGeom>
              <a:avLst/>
              <a:gdLst>
                <a:gd name="T0" fmla="*/ 35 w 36"/>
                <a:gd name="T1" fmla="*/ 12 h 24"/>
                <a:gd name="T2" fmla="*/ 16 w 36"/>
                <a:gd name="T3" fmla="*/ 0 h 24"/>
                <a:gd name="T4" fmla="*/ 1 w 36"/>
                <a:gd name="T5" fmla="*/ 12 h 24"/>
                <a:gd name="T6" fmla="*/ 20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4" y="5"/>
                    <a:pt x="25" y="0"/>
                    <a:pt x="16" y="0"/>
                  </a:cubicBezTo>
                  <a:cubicBezTo>
                    <a:pt x="7" y="0"/>
                    <a:pt x="0" y="5"/>
                    <a:pt x="1" y="12"/>
                  </a:cubicBezTo>
                  <a:cubicBezTo>
                    <a:pt x="2" y="19"/>
                    <a:pt x="10" y="24"/>
                    <a:pt x="20" y="24"/>
                  </a:cubicBezTo>
                  <a:cubicBezTo>
                    <a:pt x="29" y="24"/>
                    <a:pt x="36" y="19"/>
                    <a:pt x="35" y="12"/>
                  </a:cubicBezTo>
                  <a:close/>
                </a:path>
              </a:pathLst>
            </a:custGeom>
            <a:grpFill/>
            <a:ln>
              <a:noFill/>
            </a:ln>
          </p:spPr>
          <p:txBody>
            <a:bodyPr anchor="ctr"/>
            <a:lstStyle/>
            <a:p>
              <a:pPr algn="ctr"/>
              <a:endParaRPr b="1">
                <a:solidFill>
                  <a:schemeClr val="accent1">
                    <a:lumMod val="50000"/>
                  </a:schemeClr>
                </a:solidFill>
              </a:endParaRPr>
            </a:p>
          </p:txBody>
        </p:sp>
        <p:sp>
          <p:nvSpPr>
            <p:cNvPr id="493" name="îSḻïḓe"/>
            <p:cNvSpPr/>
            <p:nvPr userDrawn="1"/>
          </p:nvSpPr>
          <p:spPr bwMode="auto">
            <a:xfrm>
              <a:off x="5343526" y="2623495"/>
              <a:ext cx="115721" cy="72519"/>
            </a:xfrm>
            <a:custGeom>
              <a:avLst/>
              <a:gdLst>
                <a:gd name="T0" fmla="*/ 32 w 32"/>
                <a:gd name="T1" fmla="*/ 10 h 20"/>
                <a:gd name="T2" fmla="*/ 17 w 32"/>
                <a:gd name="T3" fmla="*/ 0 h 20"/>
                <a:gd name="T4" fmla="*/ 1 w 32"/>
                <a:gd name="T5" fmla="*/ 10 h 20"/>
                <a:gd name="T6" fmla="*/ 16 w 32"/>
                <a:gd name="T7" fmla="*/ 20 h 20"/>
                <a:gd name="T8" fmla="*/ 32 w 32"/>
                <a:gd name="T9" fmla="*/ 10 h 20"/>
              </a:gdLst>
              <a:ahLst/>
              <a:cxnLst>
                <a:cxn ang="0">
                  <a:pos x="T0" y="T1"/>
                </a:cxn>
                <a:cxn ang="0">
                  <a:pos x="T2" y="T3"/>
                </a:cxn>
                <a:cxn ang="0">
                  <a:pos x="T4" y="T5"/>
                </a:cxn>
                <a:cxn ang="0">
                  <a:pos x="T6" y="T7"/>
                </a:cxn>
                <a:cxn ang="0">
                  <a:pos x="T8" y="T9"/>
                </a:cxn>
              </a:cxnLst>
              <a:rect l="0" t="0" r="r" b="b"/>
              <a:pathLst>
                <a:path w="32" h="20">
                  <a:moveTo>
                    <a:pt x="32" y="10"/>
                  </a:moveTo>
                  <a:cubicBezTo>
                    <a:pt x="32" y="4"/>
                    <a:pt x="26" y="0"/>
                    <a:pt x="17" y="0"/>
                  </a:cubicBezTo>
                  <a:cubicBezTo>
                    <a:pt x="8" y="0"/>
                    <a:pt x="1" y="4"/>
                    <a:pt x="1" y="10"/>
                  </a:cubicBezTo>
                  <a:cubicBezTo>
                    <a:pt x="0" y="16"/>
                    <a:pt x="7" y="20"/>
                    <a:pt x="16" y="20"/>
                  </a:cubicBezTo>
                  <a:cubicBezTo>
                    <a:pt x="24" y="20"/>
                    <a:pt x="32" y="16"/>
                    <a:pt x="32" y="10"/>
                  </a:cubicBezTo>
                  <a:close/>
                </a:path>
              </a:pathLst>
            </a:custGeom>
            <a:grpFill/>
            <a:ln>
              <a:noFill/>
            </a:ln>
          </p:spPr>
          <p:txBody>
            <a:bodyPr anchor="ctr"/>
            <a:lstStyle/>
            <a:p>
              <a:pPr algn="ctr"/>
              <a:endParaRPr b="1">
                <a:solidFill>
                  <a:schemeClr val="accent1">
                    <a:lumMod val="50000"/>
                  </a:schemeClr>
                </a:solidFill>
              </a:endParaRPr>
            </a:p>
          </p:txBody>
        </p:sp>
        <p:sp>
          <p:nvSpPr>
            <p:cNvPr id="494" name="íṩľiďe"/>
            <p:cNvSpPr/>
            <p:nvPr userDrawn="1"/>
          </p:nvSpPr>
          <p:spPr bwMode="auto">
            <a:xfrm>
              <a:off x="5485477" y="2623495"/>
              <a:ext cx="112636"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4" y="0"/>
                    <a:pt x="16" y="0"/>
                  </a:cubicBezTo>
                  <a:cubicBezTo>
                    <a:pt x="7" y="0"/>
                    <a:pt x="0" y="4"/>
                    <a:pt x="0" y="10"/>
                  </a:cubicBezTo>
                  <a:cubicBezTo>
                    <a:pt x="0" y="16"/>
                    <a:pt x="6" y="20"/>
                    <a:pt x="15" y="20"/>
                  </a:cubicBezTo>
                  <a:cubicBezTo>
                    <a:pt x="24" y="20"/>
                    <a:pt x="31" y="16"/>
                    <a:pt x="31" y="10"/>
                  </a:cubicBezTo>
                  <a:close/>
                </a:path>
              </a:pathLst>
            </a:custGeom>
            <a:grpFill/>
            <a:ln>
              <a:noFill/>
            </a:ln>
          </p:spPr>
          <p:txBody>
            <a:bodyPr anchor="ctr"/>
            <a:lstStyle/>
            <a:p>
              <a:pPr algn="ctr"/>
              <a:endParaRPr b="1">
                <a:solidFill>
                  <a:schemeClr val="accent1">
                    <a:lumMod val="50000"/>
                  </a:schemeClr>
                </a:solidFill>
              </a:endParaRPr>
            </a:p>
          </p:txBody>
        </p:sp>
        <p:sp>
          <p:nvSpPr>
            <p:cNvPr id="495" name="i$lïḋé"/>
            <p:cNvSpPr/>
            <p:nvPr userDrawn="1"/>
          </p:nvSpPr>
          <p:spPr bwMode="auto">
            <a:xfrm>
              <a:off x="5624342" y="2623495"/>
              <a:ext cx="112636" cy="72519"/>
            </a:xfrm>
            <a:custGeom>
              <a:avLst/>
              <a:gdLst>
                <a:gd name="T0" fmla="*/ 31 w 31"/>
                <a:gd name="T1" fmla="*/ 10 h 20"/>
                <a:gd name="T2" fmla="*/ 16 w 31"/>
                <a:gd name="T3" fmla="*/ 0 h 20"/>
                <a:gd name="T4" fmla="*/ 0 w 31"/>
                <a:gd name="T5" fmla="*/ 10 h 20"/>
                <a:gd name="T6" fmla="*/ 15 w 31"/>
                <a:gd name="T7" fmla="*/ 20 h 20"/>
                <a:gd name="T8" fmla="*/ 31 w 31"/>
                <a:gd name="T9" fmla="*/ 10 h 20"/>
              </a:gdLst>
              <a:ahLst/>
              <a:cxnLst>
                <a:cxn ang="0">
                  <a:pos x="T0" y="T1"/>
                </a:cxn>
                <a:cxn ang="0">
                  <a:pos x="T2" y="T3"/>
                </a:cxn>
                <a:cxn ang="0">
                  <a:pos x="T4" y="T5"/>
                </a:cxn>
                <a:cxn ang="0">
                  <a:pos x="T6" y="T7"/>
                </a:cxn>
                <a:cxn ang="0">
                  <a:pos x="T8" y="T9"/>
                </a:cxn>
              </a:cxnLst>
              <a:rect l="0" t="0" r="r" b="b"/>
              <a:pathLst>
                <a:path w="31" h="20">
                  <a:moveTo>
                    <a:pt x="31" y="10"/>
                  </a:moveTo>
                  <a:cubicBezTo>
                    <a:pt x="31" y="4"/>
                    <a:pt x="24" y="0"/>
                    <a:pt x="16" y="0"/>
                  </a:cubicBezTo>
                  <a:cubicBezTo>
                    <a:pt x="7" y="0"/>
                    <a:pt x="0" y="4"/>
                    <a:pt x="0" y="10"/>
                  </a:cubicBezTo>
                  <a:cubicBezTo>
                    <a:pt x="0" y="16"/>
                    <a:pt x="7" y="20"/>
                    <a:pt x="15" y="20"/>
                  </a:cubicBezTo>
                  <a:cubicBezTo>
                    <a:pt x="24" y="20"/>
                    <a:pt x="31" y="16"/>
                    <a:pt x="31" y="10"/>
                  </a:cubicBezTo>
                  <a:close/>
                </a:path>
              </a:pathLst>
            </a:custGeom>
            <a:grpFill/>
            <a:ln>
              <a:noFill/>
            </a:ln>
          </p:spPr>
          <p:txBody>
            <a:bodyPr anchor="ctr"/>
            <a:lstStyle/>
            <a:p>
              <a:pPr algn="ctr"/>
              <a:endParaRPr b="1">
                <a:solidFill>
                  <a:schemeClr val="accent1">
                    <a:lumMod val="50000"/>
                  </a:schemeClr>
                </a:solidFill>
              </a:endParaRPr>
            </a:p>
          </p:txBody>
        </p:sp>
        <p:sp>
          <p:nvSpPr>
            <p:cNvPr id="496" name="ïslïḋé"/>
            <p:cNvSpPr/>
            <p:nvPr userDrawn="1"/>
          </p:nvSpPr>
          <p:spPr bwMode="auto">
            <a:xfrm>
              <a:off x="5196947" y="2714528"/>
              <a:ext cx="117264" cy="80233"/>
            </a:xfrm>
            <a:custGeom>
              <a:avLst/>
              <a:gdLst>
                <a:gd name="T0" fmla="*/ 32 w 32"/>
                <a:gd name="T1" fmla="*/ 11 h 22"/>
                <a:gd name="T2" fmla="*/ 17 w 32"/>
                <a:gd name="T3" fmla="*/ 0 h 22"/>
                <a:gd name="T4" fmla="*/ 0 w 32"/>
                <a:gd name="T5" fmla="*/ 11 h 22"/>
                <a:gd name="T6" fmla="*/ 15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6" y="0"/>
                    <a:pt x="17" y="0"/>
                  </a:cubicBezTo>
                  <a:cubicBezTo>
                    <a:pt x="8" y="0"/>
                    <a:pt x="1" y="5"/>
                    <a:pt x="0" y="11"/>
                  </a:cubicBezTo>
                  <a:cubicBezTo>
                    <a:pt x="0" y="17"/>
                    <a:pt x="6" y="22"/>
                    <a:pt x="15" y="22"/>
                  </a:cubicBezTo>
                  <a:cubicBezTo>
                    <a:pt x="24" y="22"/>
                    <a:pt x="31" y="17"/>
                    <a:pt x="32" y="11"/>
                  </a:cubicBezTo>
                  <a:close/>
                </a:path>
              </a:pathLst>
            </a:custGeom>
            <a:grpFill/>
            <a:ln>
              <a:noFill/>
            </a:ln>
          </p:spPr>
          <p:txBody>
            <a:bodyPr anchor="ctr"/>
            <a:lstStyle/>
            <a:p>
              <a:pPr algn="ctr"/>
              <a:endParaRPr b="1">
                <a:solidFill>
                  <a:schemeClr val="accent1">
                    <a:lumMod val="50000"/>
                  </a:schemeClr>
                </a:solidFill>
              </a:endParaRPr>
            </a:p>
          </p:txBody>
        </p:sp>
        <p:sp>
          <p:nvSpPr>
            <p:cNvPr id="497" name="îşļidé"/>
            <p:cNvSpPr/>
            <p:nvPr userDrawn="1"/>
          </p:nvSpPr>
          <p:spPr bwMode="auto">
            <a:xfrm>
              <a:off x="5338898" y="2714528"/>
              <a:ext cx="117264" cy="80233"/>
            </a:xfrm>
            <a:custGeom>
              <a:avLst/>
              <a:gdLst>
                <a:gd name="T0" fmla="*/ 32 w 32"/>
                <a:gd name="T1" fmla="*/ 11 h 22"/>
                <a:gd name="T2" fmla="*/ 16 w 32"/>
                <a:gd name="T3" fmla="*/ 0 h 22"/>
                <a:gd name="T4" fmla="*/ 0 w 32"/>
                <a:gd name="T5" fmla="*/ 11 h 22"/>
                <a:gd name="T6" fmla="*/ 15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8" y="0"/>
                    <a:pt x="0" y="5"/>
                    <a:pt x="0" y="11"/>
                  </a:cubicBezTo>
                  <a:cubicBezTo>
                    <a:pt x="0" y="17"/>
                    <a:pt x="6" y="22"/>
                    <a:pt x="15" y="22"/>
                  </a:cubicBezTo>
                  <a:cubicBezTo>
                    <a:pt x="24" y="22"/>
                    <a:pt x="31" y="17"/>
                    <a:pt x="32" y="11"/>
                  </a:cubicBezTo>
                  <a:close/>
                </a:path>
              </a:pathLst>
            </a:custGeom>
            <a:grpFill/>
            <a:ln>
              <a:noFill/>
            </a:ln>
          </p:spPr>
          <p:txBody>
            <a:bodyPr anchor="ctr"/>
            <a:lstStyle/>
            <a:p>
              <a:pPr algn="ctr"/>
              <a:endParaRPr b="1">
                <a:solidFill>
                  <a:schemeClr val="accent1">
                    <a:lumMod val="50000"/>
                  </a:schemeClr>
                </a:solidFill>
              </a:endParaRPr>
            </a:p>
          </p:txBody>
        </p:sp>
        <p:sp>
          <p:nvSpPr>
            <p:cNvPr id="498" name="îś1iḍe"/>
            <p:cNvSpPr/>
            <p:nvPr userDrawn="1"/>
          </p:nvSpPr>
          <p:spPr bwMode="auto">
            <a:xfrm>
              <a:off x="5477763" y="2714528"/>
              <a:ext cx="117264" cy="80233"/>
            </a:xfrm>
            <a:custGeom>
              <a:avLst/>
              <a:gdLst>
                <a:gd name="T0" fmla="*/ 32 w 32"/>
                <a:gd name="T1" fmla="*/ 11 h 22"/>
                <a:gd name="T2" fmla="*/ 17 w 32"/>
                <a:gd name="T3" fmla="*/ 0 h 22"/>
                <a:gd name="T4" fmla="*/ 1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6" y="0"/>
                    <a:pt x="17" y="0"/>
                  </a:cubicBezTo>
                  <a:cubicBezTo>
                    <a:pt x="8" y="0"/>
                    <a:pt x="1" y="5"/>
                    <a:pt x="1" y="11"/>
                  </a:cubicBezTo>
                  <a:cubicBezTo>
                    <a:pt x="0" y="17"/>
                    <a:pt x="7" y="22"/>
                    <a:pt x="16" y="22"/>
                  </a:cubicBezTo>
                  <a:cubicBezTo>
                    <a:pt x="25" y="22"/>
                    <a:pt x="32" y="17"/>
                    <a:pt x="32" y="11"/>
                  </a:cubicBezTo>
                  <a:close/>
                </a:path>
              </a:pathLst>
            </a:custGeom>
            <a:grpFill/>
            <a:ln>
              <a:noFill/>
            </a:ln>
          </p:spPr>
          <p:txBody>
            <a:bodyPr anchor="ctr"/>
            <a:lstStyle/>
            <a:p>
              <a:pPr algn="ctr"/>
              <a:endParaRPr b="1">
                <a:solidFill>
                  <a:schemeClr val="accent1">
                    <a:lumMod val="50000"/>
                  </a:schemeClr>
                </a:solidFill>
              </a:endParaRPr>
            </a:p>
          </p:txBody>
        </p:sp>
        <p:sp>
          <p:nvSpPr>
            <p:cNvPr id="499" name="îṧḻïḍê"/>
            <p:cNvSpPr/>
            <p:nvPr userDrawn="1"/>
          </p:nvSpPr>
          <p:spPr bwMode="auto">
            <a:xfrm>
              <a:off x="5619714" y="2714528"/>
              <a:ext cx="117264" cy="80233"/>
            </a:xfrm>
            <a:custGeom>
              <a:avLst/>
              <a:gdLst>
                <a:gd name="T0" fmla="*/ 32 w 32"/>
                <a:gd name="T1" fmla="*/ 11 h 22"/>
                <a:gd name="T2" fmla="*/ 16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8" y="0"/>
                    <a:pt x="1" y="5"/>
                    <a:pt x="0" y="11"/>
                  </a:cubicBezTo>
                  <a:cubicBezTo>
                    <a:pt x="0" y="17"/>
                    <a:pt x="7" y="22"/>
                    <a:pt x="16" y="22"/>
                  </a:cubicBezTo>
                  <a:cubicBezTo>
                    <a:pt x="25" y="22"/>
                    <a:pt x="32" y="17"/>
                    <a:pt x="32" y="11"/>
                  </a:cubicBezTo>
                  <a:close/>
                </a:path>
              </a:pathLst>
            </a:custGeom>
            <a:grpFill/>
            <a:ln>
              <a:noFill/>
            </a:ln>
          </p:spPr>
          <p:txBody>
            <a:bodyPr anchor="ctr"/>
            <a:lstStyle/>
            <a:p>
              <a:pPr algn="ctr"/>
              <a:endParaRPr b="1">
                <a:solidFill>
                  <a:schemeClr val="accent1">
                    <a:lumMod val="50000"/>
                  </a:schemeClr>
                </a:solidFill>
              </a:endParaRPr>
            </a:p>
          </p:txBody>
        </p:sp>
        <p:sp>
          <p:nvSpPr>
            <p:cNvPr id="500" name="íṡḻïdè"/>
            <p:cNvSpPr/>
            <p:nvPr userDrawn="1"/>
          </p:nvSpPr>
          <p:spPr bwMode="auto">
            <a:xfrm>
              <a:off x="5763207" y="2714528"/>
              <a:ext cx="115721" cy="80233"/>
            </a:xfrm>
            <a:custGeom>
              <a:avLst/>
              <a:gdLst>
                <a:gd name="T0" fmla="*/ 32 w 32"/>
                <a:gd name="T1" fmla="*/ 11 h 22"/>
                <a:gd name="T2" fmla="*/ 16 w 32"/>
                <a:gd name="T3" fmla="*/ 0 h 22"/>
                <a:gd name="T4" fmla="*/ 0 w 32"/>
                <a:gd name="T5" fmla="*/ 11 h 22"/>
                <a:gd name="T6" fmla="*/ 16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4" y="0"/>
                    <a:pt x="16" y="0"/>
                  </a:cubicBezTo>
                  <a:cubicBezTo>
                    <a:pt x="7" y="0"/>
                    <a:pt x="0" y="5"/>
                    <a:pt x="0" y="11"/>
                  </a:cubicBezTo>
                  <a:cubicBezTo>
                    <a:pt x="0" y="17"/>
                    <a:pt x="7" y="22"/>
                    <a:pt x="16" y="22"/>
                  </a:cubicBezTo>
                  <a:cubicBezTo>
                    <a:pt x="25" y="22"/>
                    <a:pt x="32" y="17"/>
                    <a:pt x="32" y="11"/>
                  </a:cubicBezTo>
                  <a:close/>
                </a:path>
              </a:pathLst>
            </a:custGeom>
            <a:grpFill/>
            <a:ln>
              <a:noFill/>
            </a:ln>
          </p:spPr>
          <p:txBody>
            <a:bodyPr anchor="ctr"/>
            <a:lstStyle/>
            <a:p>
              <a:pPr algn="ctr"/>
              <a:endParaRPr b="1">
                <a:solidFill>
                  <a:schemeClr val="accent1">
                    <a:lumMod val="50000"/>
                  </a:schemeClr>
                </a:solidFill>
              </a:endParaRPr>
            </a:p>
          </p:txBody>
        </p:sp>
        <p:sp>
          <p:nvSpPr>
            <p:cNvPr id="501" name="iṥ1iḍe"/>
            <p:cNvSpPr/>
            <p:nvPr userDrawn="1"/>
          </p:nvSpPr>
          <p:spPr bwMode="auto">
            <a:xfrm>
              <a:off x="5044194" y="2810191"/>
              <a:ext cx="120350" cy="80233"/>
            </a:xfrm>
            <a:custGeom>
              <a:avLst/>
              <a:gdLst>
                <a:gd name="T0" fmla="*/ 33 w 33"/>
                <a:gd name="T1" fmla="*/ 11 h 22"/>
                <a:gd name="T2" fmla="*/ 18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7" y="0"/>
                    <a:pt x="18" y="0"/>
                  </a:cubicBezTo>
                  <a:cubicBezTo>
                    <a:pt x="9" y="0"/>
                    <a:pt x="2" y="5"/>
                    <a:pt x="1" y="11"/>
                  </a:cubicBezTo>
                  <a:cubicBezTo>
                    <a:pt x="0" y="17"/>
                    <a:pt x="7" y="22"/>
                    <a:pt x="16" y="22"/>
                  </a:cubicBezTo>
                  <a:cubicBezTo>
                    <a:pt x="25" y="22"/>
                    <a:pt x="32" y="17"/>
                    <a:pt x="33" y="11"/>
                  </a:cubicBezTo>
                  <a:close/>
                </a:path>
              </a:pathLst>
            </a:custGeom>
            <a:grpFill/>
            <a:ln>
              <a:noFill/>
            </a:ln>
          </p:spPr>
          <p:txBody>
            <a:bodyPr anchor="ctr"/>
            <a:lstStyle/>
            <a:p>
              <a:pPr algn="ctr"/>
              <a:endParaRPr b="1">
                <a:solidFill>
                  <a:schemeClr val="accent1">
                    <a:lumMod val="50000"/>
                  </a:schemeClr>
                </a:solidFill>
              </a:endParaRPr>
            </a:p>
          </p:txBody>
        </p:sp>
        <p:sp>
          <p:nvSpPr>
            <p:cNvPr id="502" name="išḷiḋê"/>
            <p:cNvSpPr/>
            <p:nvPr userDrawn="1"/>
          </p:nvSpPr>
          <p:spPr bwMode="auto">
            <a:xfrm>
              <a:off x="5186145" y="2810191"/>
              <a:ext cx="120350" cy="80233"/>
            </a:xfrm>
            <a:custGeom>
              <a:avLst/>
              <a:gdLst>
                <a:gd name="T0" fmla="*/ 33 w 33"/>
                <a:gd name="T1" fmla="*/ 11 h 22"/>
                <a:gd name="T2" fmla="*/ 18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7" y="0"/>
                    <a:pt x="18" y="0"/>
                  </a:cubicBezTo>
                  <a:cubicBezTo>
                    <a:pt x="9" y="0"/>
                    <a:pt x="2" y="5"/>
                    <a:pt x="1" y="11"/>
                  </a:cubicBezTo>
                  <a:cubicBezTo>
                    <a:pt x="0" y="17"/>
                    <a:pt x="7" y="22"/>
                    <a:pt x="16" y="22"/>
                  </a:cubicBezTo>
                  <a:cubicBezTo>
                    <a:pt x="25" y="22"/>
                    <a:pt x="33" y="17"/>
                    <a:pt x="33" y="11"/>
                  </a:cubicBezTo>
                  <a:close/>
                </a:path>
              </a:pathLst>
            </a:custGeom>
            <a:grpFill/>
            <a:ln>
              <a:noFill/>
            </a:ln>
          </p:spPr>
          <p:txBody>
            <a:bodyPr anchor="ctr"/>
            <a:lstStyle/>
            <a:p>
              <a:pPr algn="ctr"/>
              <a:endParaRPr b="1">
                <a:solidFill>
                  <a:schemeClr val="accent1">
                    <a:lumMod val="50000"/>
                  </a:schemeClr>
                </a:solidFill>
              </a:endParaRPr>
            </a:p>
          </p:txBody>
        </p:sp>
        <p:sp>
          <p:nvSpPr>
            <p:cNvPr id="503" name="îśľîḑé"/>
            <p:cNvSpPr/>
            <p:nvPr userDrawn="1"/>
          </p:nvSpPr>
          <p:spPr bwMode="auto">
            <a:xfrm>
              <a:off x="5332726" y="2810191"/>
              <a:ext cx="120350" cy="80233"/>
            </a:xfrm>
            <a:custGeom>
              <a:avLst/>
              <a:gdLst>
                <a:gd name="T0" fmla="*/ 32 w 33"/>
                <a:gd name="T1" fmla="*/ 11 h 22"/>
                <a:gd name="T2" fmla="*/ 17 w 33"/>
                <a:gd name="T3" fmla="*/ 0 h 22"/>
                <a:gd name="T4" fmla="*/ 0 w 33"/>
                <a:gd name="T5" fmla="*/ 11 h 22"/>
                <a:gd name="T6" fmla="*/ 16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3" y="5"/>
                    <a:pt x="26" y="0"/>
                    <a:pt x="17" y="0"/>
                  </a:cubicBezTo>
                  <a:cubicBezTo>
                    <a:pt x="8" y="0"/>
                    <a:pt x="1" y="5"/>
                    <a:pt x="0" y="11"/>
                  </a:cubicBezTo>
                  <a:cubicBezTo>
                    <a:pt x="0" y="17"/>
                    <a:pt x="7" y="22"/>
                    <a:pt x="16" y="22"/>
                  </a:cubicBezTo>
                  <a:cubicBezTo>
                    <a:pt x="24" y="22"/>
                    <a:pt x="32" y="17"/>
                    <a:pt x="32" y="11"/>
                  </a:cubicBezTo>
                  <a:close/>
                </a:path>
              </a:pathLst>
            </a:custGeom>
            <a:grpFill/>
            <a:ln>
              <a:noFill/>
            </a:ln>
          </p:spPr>
          <p:txBody>
            <a:bodyPr anchor="ctr"/>
            <a:lstStyle/>
            <a:p>
              <a:pPr algn="ctr"/>
              <a:endParaRPr b="1">
                <a:solidFill>
                  <a:schemeClr val="accent1">
                    <a:lumMod val="50000"/>
                  </a:schemeClr>
                </a:solidFill>
              </a:endParaRPr>
            </a:p>
          </p:txBody>
        </p:sp>
        <p:sp>
          <p:nvSpPr>
            <p:cNvPr id="504" name="ïSḷiḋè"/>
            <p:cNvSpPr/>
            <p:nvPr userDrawn="1"/>
          </p:nvSpPr>
          <p:spPr bwMode="auto">
            <a:xfrm>
              <a:off x="5474677" y="2810191"/>
              <a:ext cx="120350" cy="80233"/>
            </a:xfrm>
            <a:custGeom>
              <a:avLst/>
              <a:gdLst>
                <a:gd name="T0" fmla="*/ 32 w 33"/>
                <a:gd name="T1" fmla="*/ 11 h 22"/>
                <a:gd name="T2" fmla="*/ 17 w 33"/>
                <a:gd name="T3" fmla="*/ 0 h 22"/>
                <a:gd name="T4" fmla="*/ 0 w 33"/>
                <a:gd name="T5" fmla="*/ 11 h 22"/>
                <a:gd name="T6" fmla="*/ 16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3" y="5"/>
                    <a:pt x="26" y="0"/>
                    <a:pt x="17" y="0"/>
                  </a:cubicBezTo>
                  <a:cubicBezTo>
                    <a:pt x="8" y="0"/>
                    <a:pt x="1" y="5"/>
                    <a:pt x="0" y="11"/>
                  </a:cubicBezTo>
                  <a:cubicBezTo>
                    <a:pt x="0" y="17"/>
                    <a:pt x="7" y="22"/>
                    <a:pt x="16" y="22"/>
                  </a:cubicBezTo>
                  <a:cubicBezTo>
                    <a:pt x="25" y="22"/>
                    <a:pt x="32" y="17"/>
                    <a:pt x="32" y="11"/>
                  </a:cubicBezTo>
                  <a:close/>
                </a:path>
              </a:pathLst>
            </a:custGeom>
            <a:grpFill/>
            <a:ln>
              <a:noFill/>
            </a:ln>
          </p:spPr>
          <p:txBody>
            <a:bodyPr anchor="ctr"/>
            <a:lstStyle/>
            <a:p>
              <a:pPr algn="ctr"/>
              <a:endParaRPr b="1">
                <a:solidFill>
                  <a:schemeClr val="accent1">
                    <a:lumMod val="50000"/>
                  </a:schemeClr>
                </a:solidFill>
              </a:endParaRPr>
            </a:p>
          </p:txBody>
        </p:sp>
        <p:sp>
          <p:nvSpPr>
            <p:cNvPr id="505" name="îšḷíḑê"/>
            <p:cNvSpPr/>
            <p:nvPr userDrawn="1"/>
          </p:nvSpPr>
          <p:spPr bwMode="auto">
            <a:xfrm>
              <a:off x="5616628" y="2810191"/>
              <a:ext cx="120350" cy="80233"/>
            </a:xfrm>
            <a:custGeom>
              <a:avLst/>
              <a:gdLst>
                <a:gd name="T0" fmla="*/ 33 w 33"/>
                <a:gd name="T1" fmla="*/ 11 h 22"/>
                <a:gd name="T2" fmla="*/ 17 w 33"/>
                <a:gd name="T3" fmla="*/ 0 h 22"/>
                <a:gd name="T4" fmla="*/ 1 w 33"/>
                <a:gd name="T5" fmla="*/ 11 h 22"/>
                <a:gd name="T6" fmla="*/ 16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3" y="5"/>
                    <a:pt x="26" y="0"/>
                    <a:pt x="17" y="0"/>
                  </a:cubicBezTo>
                  <a:cubicBezTo>
                    <a:pt x="8" y="0"/>
                    <a:pt x="1" y="5"/>
                    <a:pt x="1" y="11"/>
                  </a:cubicBezTo>
                  <a:cubicBezTo>
                    <a:pt x="0" y="17"/>
                    <a:pt x="7" y="22"/>
                    <a:pt x="16" y="22"/>
                  </a:cubicBezTo>
                  <a:cubicBezTo>
                    <a:pt x="25" y="22"/>
                    <a:pt x="32" y="17"/>
                    <a:pt x="33" y="11"/>
                  </a:cubicBezTo>
                  <a:close/>
                </a:path>
              </a:pathLst>
            </a:custGeom>
            <a:grpFill/>
            <a:ln>
              <a:noFill/>
            </a:ln>
          </p:spPr>
          <p:txBody>
            <a:bodyPr anchor="ctr"/>
            <a:lstStyle/>
            <a:p>
              <a:pPr algn="ctr"/>
              <a:endParaRPr b="1">
                <a:solidFill>
                  <a:schemeClr val="accent1">
                    <a:lumMod val="50000"/>
                  </a:schemeClr>
                </a:solidFill>
              </a:endParaRPr>
            </a:p>
          </p:txBody>
        </p:sp>
        <p:sp>
          <p:nvSpPr>
            <p:cNvPr id="506" name="îşḻiďé"/>
            <p:cNvSpPr/>
            <p:nvPr userDrawn="1"/>
          </p:nvSpPr>
          <p:spPr bwMode="auto">
            <a:xfrm>
              <a:off x="5763207" y="2810191"/>
              <a:ext cx="115721" cy="80233"/>
            </a:xfrm>
            <a:prstGeom prst="ellipse">
              <a:avLst/>
            </a:prstGeom>
            <a:grpFill/>
            <a:ln>
              <a:noFill/>
            </a:ln>
          </p:spPr>
          <p:txBody>
            <a:bodyPr anchor="ctr"/>
            <a:lstStyle/>
            <a:p>
              <a:pPr algn="ctr"/>
              <a:endParaRPr b="1">
                <a:solidFill>
                  <a:schemeClr val="accent1">
                    <a:lumMod val="50000"/>
                  </a:schemeClr>
                </a:solidFill>
              </a:endParaRPr>
            </a:p>
          </p:txBody>
        </p:sp>
        <p:sp>
          <p:nvSpPr>
            <p:cNvPr id="507" name="îṡḻïďé"/>
            <p:cNvSpPr/>
            <p:nvPr userDrawn="1"/>
          </p:nvSpPr>
          <p:spPr bwMode="auto">
            <a:xfrm>
              <a:off x="5905159" y="2810191"/>
              <a:ext cx="115721" cy="80233"/>
            </a:xfrm>
            <a:prstGeom prst="ellipse">
              <a:avLst/>
            </a:prstGeom>
            <a:grpFill/>
            <a:ln>
              <a:noFill/>
            </a:ln>
          </p:spPr>
          <p:txBody>
            <a:bodyPr anchor="ctr"/>
            <a:lstStyle/>
            <a:p>
              <a:pPr algn="ctr"/>
              <a:endParaRPr b="1">
                <a:solidFill>
                  <a:schemeClr val="accent1">
                    <a:lumMod val="50000"/>
                  </a:schemeClr>
                </a:solidFill>
              </a:endParaRPr>
            </a:p>
          </p:txBody>
        </p:sp>
        <p:sp>
          <p:nvSpPr>
            <p:cNvPr id="508" name="íṡļiḍe"/>
            <p:cNvSpPr/>
            <p:nvPr userDrawn="1"/>
          </p:nvSpPr>
          <p:spPr bwMode="auto">
            <a:xfrm>
              <a:off x="6047110" y="2810191"/>
              <a:ext cx="117264" cy="80233"/>
            </a:xfrm>
            <a:custGeom>
              <a:avLst/>
              <a:gdLst>
                <a:gd name="T0" fmla="*/ 32 w 32"/>
                <a:gd name="T1" fmla="*/ 11 h 22"/>
                <a:gd name="T2" fmla="*/ 16 w 32"/>
                <a:gd name="T3" fmla="*/ 0 h 22"/>
                <a:gd name="T4" fmla="*/ 0 w 32"/>
                <a:gd name="T5" fmla="*/ 11 h 22"/>
                <a:gd name="T6" fmla="*/ 17 w 32"/>
                <a:gd name="T7" fmla="*/ 22 h 22"/>
                <a:gd name="T8" fmla="*/ 32 w 32"/>
                <a:gd name="T9" fmla="*/ 11 h 22"/>
              </a:gdLst>
              <a:ahLst/>
              <a:cxnLst>
                <a:cxn ang="0">
                  <a:pos x="T0" y="T1"/>
                </a:cxn>
                <a:cxn ang="0">
                  <a:pos x="T2" y="T3"/>
                </a:cxn>
                <a:cxn ang="0">
                  <a:pos x="T4" y="T5"/>
                </a:cxn>
                <a:cxn ang="0">
                  <a:pos x="T6" y="T7"/>
                </a:cxn>
                <a:cxn ang="0">
                  <a:pos x="T8" y="T9"/>
                </a:cxn>
              </a:cxnLst>
              <a:rect l="0" t="0" r="r" b="b"/>
              <a:pathLst>
                <a:path w="32" h="22">
                  <a:moveTo>
                    <a:pt x="32" y="11"/>
                  </a:moveTo>
                  <a:cubicBezTo>
                    <a:pt x="32" y="5"/>
                    <a:pt x="25" y="0"/>
                    <a:pt x="16" y="0"/>
                  </a:cubicBezTo>
                  <a:cubicBezTo>
                    <a:pt x="7" y="0"/>
                    <a:pt x="0" y="5"/>
                    <a:pt x="0" y="11"/>
                  </a:cubicBezTo>
                  <a:cubicBezTo>
                    <a:pt x="0" y="17"/>
                    <a:pt x="8" y="22"/>
                    <a:pt x="17" y="22"/>
                  </a:cubicBezTo>
                  <a:cubicBezTo>
                    <a:pt x="25" y="22"/>
                    <a:pt x="32" y="17"/>
                    <a:pt x="32" y="11"/>
                  </a:cubicBezTo>
                  <a:close/>
                </a:path>
              </a:pathLst>
            </a:custGeom>
            <a:grpFill/>
            <a:ln>
              <a:noFill/>
            </a:ln>
          </p:spPr>
          <p:txBody>
            <a:bodyPr anchor="ctr"/>
            <a:lstStyle/>
            <a:p>
              <a:pPr algn="ctr"/>
              <a:endParaRPr b="1">
                <a:solidFill>
                  <a:schemeClr val="accent1">
                    <a:lumMod val="50000"/>
                  </a:schemeClr>
                </a:solidFill>
              </a:endParaRPr>
            </a:p>
          </p:txBody>
        </p:sp>
        <p:sp>
          <p:nvSpPr>
            <p:cNvPr id="509" name="íṣḷíďê"/>
            <p:cNvSpPr/>
            <p:nvPr userDrawn="1"/>
          </p:nvSpPr>
          <p:spPr bwMode="auto">
            <a:xfrm>
              <a:off x="6189061" y="2810191"/>
              <a:ext cx="120350" cy="80233"/>
            </a:xfrm>
            <a:custGeom>
              <a:avLst/>
              <a:gdLst>
                <a:gd name="T0" fmla="*/ 32 w 33"/>
                <a:gd name="T1" fmla="*/ 11 h 22"/>
                <a:gd name="T2" fmla="*/ 16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b="1">
                <a:solidFill>
                  <a:schemeClr val="accent1">
                    <a:lumMod val="50000"/>
                  </a:schemeClr>
                </a:solidFill>
              </a:endParaRPr>
            </a:p>
          </p:txBody>
        </p:sp>
        <p:sp>
          <p:nvSpPr>
            <p:cNvPr id="510" name="îSľîḑé"/>
            <p:cNvSpPr/>
            <p:nvPr userDrawn="1"/>
          </p:nvSpPr>
          <p:spPr bwMode="auto">
            <a:xfrm>
              <a:off x="6332555" y="2810191"/>
              <a:ext cx="120350" cy="80233"/>
            </a:xfrm>
            <a:custGeom>
              <a:avLst/>
              <a:gdLst>
                <a:gd name="T0" fmla="*/ 32 w 33"/>
                <a:gd name="T1" fmla="*/ 11 h 22"/>
                <a:gd name="T2" fmla="*/ 16 w 33"/>
                <a:gd name="T3" fmla="*/ 0 h 22"/>
                <a:gd name="T4" fmla="*/ 0 w 33"/>
                <a:gd name="T5" fmla="*/ 11 h 22"/>
                <a:gd name="T6" fmla="*/ 17 w 33"/>
                <a:gd name="T7" fmla="*/ 22 h 22"/>
                <a:gd name="T8" fmla="*/ 32 w 33"/>
                <a:gd name="T9" fmla="*/ 11 h 22"/>
              </a:gdLst>
              <a:ahLst/>
              <a:cxnLst>
                <a:cxn ang="0">
                  <a:pos x="T0" y="T1"/>
                </a:cxn>
                <a:cxn ang="0">
                  <a:pos x="T2" y="T3"/>
                </a:cxn>
                <a:cxn ang="0">
                  <a:pos x="T4" y="T5"/>
                </a:cxn>
                <a:cxn ang="0">
                  <a:pos x="T6" y="T7"/>
                </a:cxn>
                <a:cxn ang="0">
                  <a:pos x="T8" y="T9"/>
                </a:cxn>
              </a:cxnLst>
              <a:rect l="0" t="0" r="r" b="b"/>
              <a:pathLst>
                <a:path w="33" h="22">
                  <a:moveTo>
                    <a:pt x="32" y="11"/>
                  </a:moveTo>
                  <a:cubicBezTo>
                    <a:pt x="32" y="5"/>
                    <a:pt x="24" y="0"/>
                    <a:pt x="16" y="0"/>
                  </a:cubicBezTo>
                  <a:cubicBezTo>
                    <a:pt x="7" y="0"/>
                    <a:pt x="0" y="5"/>
                    <a:pt x="0" y="11"/>
                  </a:cubicBezTo>
                  <a:cubicBezTo>
                    <a:pt x="1" y="17"/>
                    <a:pt x="8" y="22"/>
                    <a:pt x="17" y="22"/>
                  </a:cubicBezTo>
                  <a:cubicBezTo>
                    <a:pt x="26" y="22"/>
                    <a:pt x="33" y="17"/>
                    <a:pt x="32" y="11"/>
                  </a:cubicBezTo>
                  <a:close/>
                </a:path>
              </a:pathLst>
            </a:custGeom>
            <a:grpFill/>
            <a:ln>
              <a:noFill/>
            </a:ln>
          </p:spPr>
          <p:txBody>
            <a:bodyPr anchor="ctr"/>
            <a:lstStyle/>
            <a:p>
              <a:pPr algn="ctr"/>
              <a:endParaRPr b="1">
                <a:solidFill>
                  <a:schemeClr val="accent1">
                    <a:lumMod val="50000"/>
                  </a:schemeClr>
                </a:solidFill>
              </a:endParaRPr>
            </a:p>
          </p:txBody>
        </p:sp>
        <p:sp>
          <p:nvSpPr>
            <p:cNvPr id="511" name="îṧľïḍè"/>
            <p:cNvSpPr/>
            <p:nvPr userDrawn="1"/>
          </p:nvSpPr>
          <p:spPr bwMode="auto">
            <a:xfrm>
              <a:off x="6474506" y="2810191"/>
              <a:ext cx="120350" cy="80233"/>
            </a:xfrm>
            <a:custGeom>
              <a:avLst/>
              <a:gdLst>
                <a:gd name="T0" fmla="*/ 33 w 33"/>
                <a:gd name="T1" fmla="*/ 11 h 22"/>
                <a:gd name="T2" fmla="*/ 16 w 33"/>
                <a:gd name="T3" fmla="*/ 0 h 22"/>
                <a:gd name="T4" fmla="*/ 1 w 33"/>
                <a:gd name="T5" fmla="*/ 11 h 22"/>
                <a:gd name="T6" fmla="*/ 18 w 33"/>
                <a:gd name="T7" fmla="*/ 22 h 22"/>
                <a:gd name="T8" fmla="*/ 33 w 33"/>
                <a:gd name="T9" fmla="*/ 11 h 22"/>
              </a:gdLst>
              <a:ahLst/>
              <a:cxnLst>
                <a:cxn ang="0">
                  <a:pos x="T0" y="T1"/>
                </a:cxn>
                <a:cxn ang="0">
                  <a:pos x="T2" y="T3"/>
                </a:cxn>
                <a:cxn ang="0">
                  <a:pos x="T4" y="T5"/>
                </a:cxn>
                <a:cxn ang="0">
                  <a:pos x="T6" y="T7"/>
                </a:cxn>
                <a:cxn ang="0">
                  <a:pos x="T8" y="T9"/>
                </a:cxn>
              </a:cxnLst>
              <a:rect l="0" t="0" r="r" b="b"/>
              <a:pathLst>
                <a:path w="33" h="22">
                  <a:moveTo>
                    <a:pt x="33" y="11"/>
                  </a:moveTo>
                  <a:cubicBezTo>
                    <a:pt x="32" y="5"/>
                    <a:pt x="24" y="0"/>
                    <a:pt x="16" y="0"/>
                  </a:cubicBezTo>
                  <a:cubicBezTo>
                    <a:pt x="7" y="0"/>
                    <a:pt x="0" y="5"/>
                    <a:pt x="1" y="11"/>
                  </a:cubicBezTo>
                  <a:cubicBezTo>
                    <a:pt x="1" y="17"/>
                    <a:pt x="9" y="22"/>
                    <a:pt x="18" y="22"/>
                  </a:cubicBezTo>
                  <a:cubicBezTo>
                    <a:pt x="27" y="22"/>
                    <a:pt x="33" y="17"/>
                    <a:pt x="33" y="11"/>
                  </a:cubicBezTo>
                  <a:close/>
                </a:path>
              </a:pathLst>
            </a:custGeom>
            <a:grpFill/>
            <a:ln>
              <a:noFill/>
            </a:ln>
          </p:spPr>
          <p:txBody>
            <a:bodyPr anchor="ctr"/>
            <a:lstStyle/>
            <a:p>
              <a:pPr algn="ctr"/>
              <a:endParaRPr b="1">
                <a:solidFill>
                  <a:schemeClr val="accent1">
                    <a:lumMod val="50000"/>
                  </a:schemeClr>
                </a:solidFill>
              </a:endParaRPr>
            </a:p>
          </p:txBody>
        </p:sp>
        <p:sp>
          <p:nvSpPr>
            <p:cNvPr id="512" name="ïṩľïde"/>
            <p:cNvSpPr/>
            <p:nvPr userDrawn="1"/>
          </p:nvSpPr>
          <p:spPr bwMode="auto">
            <a:xfrm>
              <a:off x="4886814" y="2907397"/>
              <a:ext cx="123436" cy="84863"/>
            </a:xfrm>
            <a:custGeom>
              <a:avLst/>
              <a:gdLst>
                <a:gd name="T0" fmla="*/ 34 w 34"/>
                <a:gd name="T1" fmla="*/ 11 h 23"/>
                <a:gd name="T2" fmla="*/ 19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9" y="0"/>
                  </a:cubicBezTo>
                  <a:cubicBezTo>
                    <a:pt x="10" y="0"/>
                    <a:pt x="2" y="5"/>
                    <a:pt x="1" y="11"/>
                  </a:cubicBezTo>
                  <a:cubicBezTo>
                    <a:pt x="0" y="18"/>
                    <a:pt x="7" y="23"/>
                    <a:pt x="16" y="23"/>
                  </a:cubicBezTo>
                  <a:cubicBezTo>
                    <a:pt x="25" y="23"/>
                    <a:pt x="33" y="18"/>
                    <a:pt x="34" y="11"/>
                  </a:cubicBezTo>
                  <a:close/>
                </a:path>
              </a:pathLst>
            </a:custGeom>
            <a:grpFill/>
            <a:ln>
              <a:noFill/>
            </a:ln>
          </p:spPr>
          <p:txBody>
            <a:bodyPr anchor="ctr"/>
            <a:lstStyle/>
            <a:p>
              <a:pPr algn="ctr"/>
              <a:endParaRPr b="1">
                <a:solidFill>
                  <a:schemeClr val="accent1">
                    <a:lumMod val="50000"/>
                  </a:schemeClr>
                </a:solidFill>
              </a:endParaRPr>
            </a:p>
          </p:txBody>
        </p:sp>
        <p:sp>
          <p:nvSpPr>
            <p:cNvPr id="513" name="ïşlíḓê"/>
            <p:cNvSpPr/>
            <p:nvPr userDrawn="1"/>
          </p:nvSpPr>
          <p:spPr bwMode="auto">
            <a:xfrm>
              <a:off x="5033394" y="2907397"/>
              <a:ext cx="123436" cy="84863"/>
            </a:xfrm>
            <a:custGeom>
              <a:avLst/>
              <a:gdLst>
                <a:gd name="T0" fmla="*/ 33 w 34"/>
                <a:gd name="T1" fmla="*/ 11 h 23"/>
                <a:gd name="T2" fmla="*/ 18 w 34"/>
                <a:gd name="T3" fmla="*/ 0 h 23"/>
                <a:gd name="T4" fmla="*/ 1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2" y="5"/>
                    <a:pt x="1" y="11"/>
                  </a:cubicBezTo>
                  <a:cubicBezTo>
                    <a:pt x="0" y="18"/>
                    <a:pt x="7" y="23"/>
                    <a:pt x="16" y="23"/>
                  </a:cubicBezTo>
                  <a:cubicBezTo>
                    <a:pt x="25"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14" name="ïṩľîdê"/>
            <p:cNvSpPr/>
            <p:nvPr userDrawn="1"/>
          </p:nvSpPr>
          <p:spPr bwMode="auto">
            <a:xfrm>
              <a:off x="5178431" y="2907397"/>
              <a:ext cx="124979" cy="84863"/>
            </a:xfrm>
            <a:custGeom>
              <a:avLst/>
              <a:gdLst>
                <a:gd name="T0" fmla="*/ 33 w 34"/>
                <a:gd name="T1" fmla="*/ 11 h 23"/>
                <a:gd name="T2" fmla="*/ 18 w 34"/>
                <a:gd name="T3" fmla="*/ 0 h 23"/>
                <a:gd name="T4" fmla="*/ 1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1" y="11"/>
                  </a:cubicBezTo>
                  <a:cubicBezTo>
                    <a:pt x="0" y="18"/>
                    <a:pt x="7" y="23"/>
                    <a:pt x="16" y="23"/>
                  </a:cubicBezTo>
                  <a:cubicBezTo>
                    <a:pt x="25"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15" name="iṡḻïḍê"/>
            <p:cNvSpPr/>
            <p:nvPr userDrawn="1"/>
          </p:nvSpPr>
          <p:spPr bwMode="auto">
            <a:xfrm>
              <a:off x="5325011" y="2907397"/>
              <a:ext cx="120350" cy="84863"/>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1" y="5"/>
                    <a:pt x="0" y="11"/>
                  </a:cubicBezTo>
                  <a:cubicBezTo>
                    <a:pt x="0" y="18"/>
                    <a:pt x="7" y="23"/>
                    <a:pt x="16" y="23"/>
                  </a:cubicBezTo>
                  <a:cubicBezTo>
                    <a:pt x="25" y="23"/>
                    <a:pt x="32"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16" name="išḻíḍe"/>
            <p:cNvSpPr/>
            <p:nvPr userDrawn="1"/>
          </p:nvSpPr>
          <p:spPr bwMode="auto">
            <a:xfrm>
              <a:off x="5470048" y="2907397"/>
              <a:ext cx="120350" cy="84863"/>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0" y="5"/>
                    <a:pt x="0" y="11"/>
                  </a:cubicBezTo>
                  <a:cubicBezTo>
                    <a:pt x="0" y="18"/>
                    <a:pt x="7" y="23"/>
                    <a:pt x="16" y="23"/>
                  </a:cubicBezTo>
                  <a:cubicBezTo>
                    <a:pt x="25" y="23"/>
                    <a:pt x="32"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17" name="iṥḻíḋê"/>
            <p:cNvSpPr/>
            <p:nvPr userDrawn="1"/>
          </p:nvSpPr>
          <p:spPr bwMode="auto">
            <a:xfrm>
              <a:off x="5616628" y="2907397"/>
              <a:ext cx="117264" cy="84863"/>
            </a:xfrm>
            <a:prstGeom prst="ellipse">
              <a:avLst/>
            </a:prstGeom>
            <a:grpFill/>
            <a:ln>
              <a:noFill/>
            </a:ln>
          </p:spPr>
          <p:txBody>
            <a:bodyPr anchor="ctr"/>
            <a:lstStyle/>
            <a:p>
              <a:pPr algn="ctr"/>
              <a:endParaRPr b="1">
                <a:solidFill>
                  <a:schemeClr val="accent1">
                    <a:lumMod val="50000"/>
                  </a:schemeClr>
                </a:solidFill>
              </a:endParaRPr>
            </a:p>
          </p:txBody>
        </p:sp>
        <p:sp>
          <p:nvSpPr>
            <p:cNvPr id="518" name="îṥļîḑê"/>
            <p:cNvSpPr/>
            <p:nvPr userDrawn="1"/>
          </p:nvSpPr>
          <p:spPr bwMode="auto">
            <a:xfrm>
              <a:off x="5758579" y="2907397"/>
              <a:ext cx="120350" cy="84863"/>
            </a:xfrm>
            <a:custGeom>
              <a:avLst/>
              <a:gdLst>
                <a:gd name="T0" fmla="*/ 33 w 33"/>
                <a:gd name="T1" fmla="*/ 11 h 23"/>
                <a:gd name="T2" fmla="*/ 17 w 33"/>
                <a:gd name="T3" fmla="*/ 0 h 23"/>
                <a:gd name="T4" fmla="*/ 1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1" y="5"/>
                    <a:pt x="1" y="11"/>
                  </a:cubicBezTo>
                  <a:cubicBezTo>
                    <a:pt x="0" y="18"/>
                    <a:pt x="8" y="23"/>
                    <a:pt x="17" y="23"/>
                  </a:cubicBezTo>
                  <a:cubicBezTo>
                    <a:pt x="26"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19" name="ïṩlîḓe"/>
            <p:cNvSpPr/>
            <p:nvPr userDrawn="1"/>
          </p:nvSpPr>
          <p:spPr bwMode="auto">
            <a:xfrm>
              <a:off x="5905159" y="2907397"/>
              <a:ext cx="120350" cy="84863"/>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20" name="işļíḑe"/>
            <p:cNvSpPr/>
            <p:nvPr userDrawn="1"/>
          </p:nvSpPr>
          <p:spPr bwMode="auto">
            <a:xfrm>
              <a:off x="6050195" y="2907397"/>
              <a:ext cx="120350" cy="84863"/>
            </a:xfrm>
            <a:custGeom>
              <a:avLst/>
              <a:gdLst>
                <a:gd name="T0" fmla="*/ 32 w 33"/>
                <a:gd name="T1" fmla="*/ 11 h 23"/>
                <a:gd name="T2" fmla="*/ 16 w 33"/>
                <a:gd name="T3" fmla="*/ 0 h 23"/>
                <a:gd name="T4" fmla="*/ 0 w 33"/>
                <a:gd name="T5" fmla="*/ 11 h 23"/>
                <a:gd name="T6" fmla="*/ 17 w 33"/>
                <a:gd name="T7" fmla="*/ 23 h 23"/>
                <a:gd name="T8" fmla="*/ 32 w 33"/>
                <a:gd name="T9" fmla="*/ 11 h 23"/>
              </a:gdLst>
              <a:ahLst/>
              <a:cxnLst>
                <a:cxn ang="0">
                  <a:pos x="T0" y="T1"/>
                </a:cxn>
                <a:cxn ang="0">
                  <a:pos x="T2" y="T3"/>
                </a:cxn>
                <a:cxn ang="0">
                  <a:pos x="T4" y="T5"/>
                </a:cxn>
                <a:cxn ang="0">
                  <a:pos x="T6" y="T7"/>
                </a:cxn>
                <a:cxn ang="0">
                  <a:pos x="T8" y="T9"/>
                </a:cxn>
              </a:cxnLst>
              <a:rect l="0" t="0" r="r" b="b"/>
              <a:pathLst>
                <a:path w="33" h="23">
                  <a:moveTo>
                    <a:pt x="32" y="11"/>
                  </a:moveTo>
                  <a:cubicBezTo>
                    <a:pt x="32" y="5"/>
                    <a:pt x="25" y="0"/>
                    <a:pt x="16" y="0"/>
                  </a:cubicBezTo>
                  <a:cubicBezTo>
                    <a:pt x="7" y="0"/>
                    <a:pt x="0" y="5"/>
                    <a:pt x="0" y="11"/>
                  </a:cubicBezTo>
                  <a:cubicBezTo>
                    <a:pt x="0" y="18"/>
                    <a:pt x="8" y="23"/>
                    <a:pt x="17" y="23"/>
                  </a:cubicBezTo>
                  <a:cubicBezTo>
                    <a:pt x="26" y="23"/>
                    <a:pt x="33" y="18"/>
                    <a:pt x="32" y="11"/>
                  </a:cubicBezTo>
                  <a:close/>
                </a:path>
              </a:pathLst>
            </a:custGeom>
            <a:grpFill/>
            <a:ln>
              <a:noFill/>
            </a:ln>
          </p:spPr>
          <p:txBody>
            <a:bodyPr anchor="ctr"/>
            <a:lstStyle/>
            <a:p>
              <a:pPr algn="ctr"/>
              <a:endParaRPr b="1">
                <a:solidFill>
                  <a:schemeClr val="accent1">
                    <a:lumMod val="50000"/>
                  </a:schemeClr>
                </a:solidFill>
              </a:endParaRPr>
            </a:p>
          </p:txBody>
        </p:sp>
        <p:sp>
          <p:nvSpPr>
            <p:cNvPr id="521" name="íş1îḓe"/>
            <p:cNvSpPr/>
            <p:nvPr userDrawn="1"/>
          </p:nvSpPr>
          <p:spPr bwMode="auto">
            <a:xfrm>
              <a:off x="6193690" y="2907397"/>
              <a:ext cx="120350" cy="84863"/>
            </a:xfrm>
            <a:custGeom>
              <a:avLst/>
              <a:gdLst>
                <a:gd name="T0" fmla="*/ 33 w 33"/>
                <a:gd name="T1" fmla="*/ 11 h 23"/>
                <a:gd name="T2" fmla="*/ 16 w 33"/>
                <a:gd name="T3" fmla="*/ 0 h 23"/>
                <a:gd name="T4" fmla="*/ 1 w 33"/>
                <a:gd name="T5" fmla="*/ 11 h 23"/>
                <a:gd name="T6" fmla="*/ 18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5" y="0"/>
                    <a:pt x="16" y="0"/>
                  </a:cubicBezTo>
                  <a:cubicBezTo>
                    <a:pt x="7" y="0"/>
                    <a:pt x="0" y="5"/>
                    <a:pt x="1" y="11"/>
                  </a:cubicBezTo>
                  <a:cubicBezTo>
                    <a:pt x="1" y="18"/>
                    <a:pt x="9" y="23"/>
                    <a:pt x="18" y="23"/>
                  </a:cubicBezTo>
                  <a:cubicBezTo>
                    <a:pt x="27"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22" name="íṩļide"/>
            <p:cNvSpPr/>
            <p:nvPr userDrawn="1"/>
          </p:nvSpPr>
          <p:spPr bwMode="auto">
            <a:xfrm>
              <a:off x="6338727" y="2907397"/>
              <a:ext cx="120350" cy="84863"/>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1" y="18"/>
                    <a:pt x="8" y="23"/>
                    <a:pt x="17" y="23"/>
                  </a:cubicBezTo>
                  <a:cubicBezTo>
                    <a:pt x="26"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23" name="ïṩlîďé"/>
            <p:cNvSpPr/>
            <p:nvPr userDrawn="1"/>
          </p:nvSpPr>
          <p:spPr bwMode="auto">
            <a:xfrm>
              <a:off x="6485306" y="2907397"/>
              <a:ext cx="120350" cy="84863"/>
            </a:xfrm>
            <a:custGeom>
              <a:avLst/>
              <a:gdLst>
                <a:gd name="T0" fmla="*/ 33 w 33"/>
                <a:gd name="T1" fmla="*/ 11 h 23"/>
                <a:gd name="T2" fmla="*/ 15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4" y="0"/>
                    <a:pt x="15" y="0"/>
                  </a:cubicBezTo>
                  <a:cubicBezTo>
                    <a:pt x="6" y="0"/>
                    <a:pt x="0" y="5"/>
                    <a:pt x="0" y="11"/>
                  </a:cubicBezTo>
                  <a:cubicBezTo>
                    <a:pt x="1" y="18"/>
                    <a:pt x="8" y="23"/>
                    <a:pt x="17" y="23"/>
                  </a:cubicBezTo>
                  <a:cubicBezTo>
                    <a:pt x="26"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24" name="íṥḻiḋê"/>
            <p:cNvSpPr/>
            <p:nvPr userDrawn="1"/>
          </p:nvSpPr>
          <p:spPr bwMode="auto">
            <a:xfrm>
              <a:off x="4876014" y="3010774"/>
              <a:ext cx="123436" cy="83319"/>
            </a:xfrm>
            <a:custGeom>
              <a:avLst/>
              <a:gdLst>
                <a:gd name="T0" fmla="*/ 34 w 34"/>
                <a:gd name="T1" fmla="*/ 11 h 23"/>
                <a:gd name="T2" fmla="*/ 18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8" y="0"/>
                  </a:cubicBezTo>
                  <a:cubicBezTo>
                    <a:pt x="9" y="0"/>
                    <a:pt x="1" y="5"/>
                    <a:pt x="1" y="11"/>
                  </a:cubicBezTo>
                  <a:cubicBezTo>
                    <a:pt x="0" y="18"/>
                    <a:pt x="7" y="23"/>
                    <a:pt x="16" y="23"/>
                  </a:cubicBezTo>
                  <a:cubicBezTo>
                    <a:pt x="25" y="23"/>
                    <a:pt x="33" y="18"/>
                    <a:pt x="34" y="11"/>
                  </a:cubicBezTo>
                  <a:close/>
                </a:path>
              </a:pathLst>
            </a:custGeom>
            <a:grpFill/>
            <a:ln>
              <a:noFill/>
            </a:ln>
          </p:spPr>
          <p:txBody>
            <a:bodyPr anchor="ctr"/>
            <a:lstStyle/>
            <a:p>
              <a:pPr algn="ctr"/>
              <a:endParaRPr b="1">
                <a:solidFill>
                  <a:schemeClr val="accent1">
                    <a:lumMod val="50000"/>
                  </a:schemeClr>
                </a:solidFill>
              </a:endParaRPr>
            </a:p>
          </p:txBody>
        </p:sp>
        <p:sp>
          <p:nvSpPr>
            <p:cNvPr id="525" name="îṣ1ïḋè"/>
            <p:cNvSpPr/>
            <p:nvPr userDrawn="1"/>
          </p:nvSpPr>
          <p:spPr bwMode="auto">
            <a:xfrm>
              <a:off x="5022593" y="3010774"/>
              <a:ext cx="123436" cy="83319"/>
            </a:xfrm>
            <a:custGeom>
              <a:avLst/>
              <a:gdLst>
                <a:gd name="T0" fmla="*/ 34 w 34"/>
                <a:gd name="T1" fmla="*/ 11 h 23"/>
                <a:gd name="T2" fmla="*/ 19 w 34"/>
                <a:gd name="T3" fmla="*/ 0 h 23"/>
                <a:gd name="T4" fmla="*/ 1 w 34"/>
                <a:gd name="T5" fmla="*/ 11 h 23"/>
                <a:gd name="T6" fmla="*/ 16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8" y="0"/>
                    <a:pt x="19" y="0"/>
                  </a:cubicBezTo>
                  <a:cubicBezTo>
                    <a:pt x="9" y="0"/>
                    <a:pt x="2" y="5"/>
                    <a:pt x="1" y="11"/>
                  </a:cubicBezTo>
                  <a:cubicBezTo>
                    <a:pt x="0" y="18"/>
                    <a:pt x="7" y="23"/>
                    <a:pt x="16" y="23"/>
                  </a:cubicBezTo>
                  <a:cubicBezTo>
                    <a:pt x="25" y="23"/>
                    <a:pt x="33" y="18"/>
                    <a:pt x="34" y="11"/>
                  </a:cubicBezTo>
                  <a:close/>
                </a:path>
              </a:pathLst>
            </a:custGeom>
            <a:grpFill/>
            <a:ln>
              <a:noFill/>
            </a:ln>
          </p:spPr>
          <p:txBody>
            <a:bodyPr anchor="ctr"/>
            <a:lstStyle/>
            <a:p>
              <a:pPr algn="ctr"/>
              <a:endParaRPr b="1">
                <a:solidFill>
                  <a:schemeClr val="accent1">
                    <a:lumMod val="50000"/>
                  </a:schemeClr>
                </a:solidFill>
              </a:endParaRPr>
            </a:p>
          </p:txBody>
        </p:sp>
        <p:sp>
          <p:nvSpPr>
            <p:cNvPr id="526" name="íŝḻïdè"/>
            <p:cNvSpPr/>
            <p:nvPr userDrawn="1"/>
          </p:nvSpPr>
          <p:spPr bwMode="auto">
            <a:xfrm>
              <a:off x="5170716" y="3010774"/>
              <a:ext cx="124979" cy="83319"/>
            </a:xfrm>
            <a:custGeom>
              <a:avLst/>
              <a:gdLst>
                <a:gd name="T0" fmla="*/ 33 w 34"/>
                <a:gd name="T1" fmla="*/ 11 h 23"/>
                <a:gd name="T2" fmla="*/ 18 w 34"/>
                <a:gd name="T3" fmla="*/ 0 h 23"/>
                <a:gd name="T4" fmla="*/ 0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0" y="11"/>
                  </a:cubicBezTo>
                  <a:cubicBezTo>
                    <a:pt x="0" y="18"/>
                    <a:pt x="7" y="23"/>
                    <a:pt x="16" y="23"/>
                  </a:cubicBezTo>
                  <a:cubicBezTo>
                    <a:pt x="25"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27" name="ïSḷíḍe"/>
            <p:cNvSpPr/>
            <p:nvPr userDrawn="1"/>
          </p:nvSpPr>
          <p:spPr bwMode="auto">
            <a:xfrm>
              <a:off x="5317296" y="3010774"/>
              <a:ext cx="123436" cy="83319"/>
            </a:xfrm>
            <a:custGeom>
              <a:avLst/>
              <a:gdLst>
                <a:gd name="T0" fmla="*/ 33 w 34"/>
                <a:gd name="T1" fmla="*/ 11 h 23"/>
                <a:gd name="T2" fmla="*/ 18 w 34"/>
                <a:gd name="T3" fmla="*/ 0 h 23"/>
                <a:gd name="T4" fmla="*/ 0 w 34"/>
                <a:gd name="T5" fmla="*/ 11 h 23"/>
                <a:gd name="T6" fmla="*/ 16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4" y="5"/>
                    <a:pt x="27" y="0"/>
                    <a:pt x="18" y="0"/>
                  </a:cubicBezTo>
                  <a:cubicBezTo>
                    <a:pt x="9" y="0"/>
                    <a:pt x="1" y="5"/>
                    <a:pt x="0" y="11"/>
                  </a:cubicBezTo>
                  <a:cubicBezTo>
                    <a:pt x="0" y="18"/>
                    <a:pt x="7" y="23"/>
                    <a:pt x="16" y="23"/>
                  </a:cubicBezTo>
                  <a:cubicBezTo>
                    <a:pt x="25"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28" name="íŝľïḑè"/>
            <p:cNvSpPr/>
            <p:nvPr userDrawn="1"/>
          </p:nvSpPr>
          <p:spPr bwMode="auto">
            <a:xfrm>
              <a:off x="5463876" y="3010774"/>
              <a:ext cx="123436" cy="83319"/>
            </a:xfrm>
            <a:custGeom>
              <a:avLst/>
              <a:gdLst>
                <a:gd name="T0" fmla="*/ 34 w 34"/>
                <a:gd name="T1" fmla="*/ 11 h 23"/>
                <a:gd name="T2" fmla="*/ 18 w 34"/>
                <a:gd name="T3" fmla="*/ 0 h 23"/>
                <a:gd name="T4" fmla="*/ 1 w 34"/>
                <a:gd name="T5" fmla="*/ 11 h 23"/>
                <a:gd name="T6" fmla="*/ 17 w 34"/>
                <a:gd name="T7" fmla="*/ 23 h 23"/>
                <a:gd name="T8" fmla="*/ 34 w 34"/>
                <a:gd name="T9" fmla="*/ 11 h 23"/>
              </a:gdLst>
              <a:ahLst/>
              <a:cxnLst>
                <a:cxn ang="0">
                  <a:pos x="T0" y="T1"/>
                </a:cxn>
                <a:cxn ang="0">
                  <a:pos x="T2" y="T3"/>
                </a:cxn>
                <a:cxn ang="0">
                  <a:pos x="T4" y="T5"/>
                </a:cxn>
                <a:cxn ang="0">
                  <a:pos x="T6" y="T7"/>
                </a:cxn>
                <a:cxn ang="0">
                  <a:pos x="T8" y="T9"/>
                </a:cxn>
              </a:cxnLst>
              <a:rect l="0" t="0" r="r" b="b"/>
              <a:pathLst>
                <a:path w="34" h="23">
                  <a:moveTo>
                    <a:pt x="34" y="11"/>
                  </a:moveTo>
                  <a:cubicBezTo>
                    <a:pt x="34" y="5"/>
                    <a:pt x="27" y="0"/>
                    <a:pt x="18" y="0"/>
                  </a:cubicBezTo>
                  <a:cubicBezTo>
                    <a:pt x="9" y="0"/>
                    <a:pt x="1" y="5"/>
                    <a:pt x="1" y="11"/>
                  </a:cubicBezTo>
                  <a:cubicBezTo>
                    <a:pt x="0" y="18"/>
                    <a:pt x="8" y="23"/>
                    <a:pt x="17" y="23"/>
                  </a:cubicBezTo>
                  <a:cubicBezTo>
                    <a:pt x="26" y="23"/>
                    <a:pt x="33" y="18"/>
                    <a:pt x="34" y="11"/>
                  </a:cubicBezTo>
                  <a:close/>
                </a:path>
              </a:pathLst>
            </a:custGeom>
            <a:grpFill/>
            <a:ln>
              <a:noFill/>
            </a:ln>
          </p:spPr>
          <p:txBody>
            <a:bodyPr anchor="ctr"/>
            <a:lstStyle/>
            <a:p>
              <a:pPr algn="ctr"/>
              <a:endParaRPr b="1">
                <a:solidFill>
                  <a:schemeClr val="accent1">
                    <a:lumMod val="50000"/>
                  </a:schemeClr>
                </a:solidFill>
              </a:endParaRPr>
            </a:p>
          </p:txBody>
        </p:sp>
        <p:sp>
          <p:nvSpPr>
            <p:cNvPr id="529" name="ïṥ1iḋe"/>
            <p:cNvSpPr/>
            <p:nvPr userDrawn="1"/>
          </p:nvSpPr>
          <p:spPr bwMode="auto">
            <a:xfrm>
              <a:off x="5613542" y="3010774"/>
              <a:ext cx="120350" cy="83319"/>
            </a:xfrm>
            <a:custGeom>
              <a:avLst/>
              <a:gdLst>
                <a:gd name="T0" fmla="*/ 33 w 33"/>
                <a:gd name="T1" fmla="*/ 11 h 23"/>
                <a:gd name="T2" fmla="*/ 17 w 33"/>
                <a:gd name="T3" fmla="*/ 0 h 23"/>
                <a:gd name="T4" fmla="*/ 0 w 33"/>
                <a:gd name="T5" fmla="*/ 11 h 23"/>
                <a:gd name="T6" fmla="*/ 16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3" y="5"/>
                    <a:pt x="26" y="0"/>
                    <a:pt x="17" y="0"/>
                  </a:cubicBezTo>
                  <a:cubicBezTo>
                    <a:pt x="8" y="0"/>
                    <a:pt x="0" y="5"/>
                    <a:pt x="0" y="11"/>
                  </a:cubicBezTo>
                  <a:cubicBezTo>
                    <a:pt x="0" y="18"/>
                    <a:pt x="7" y="23"/>
                    <a:pt x="16" y="23"/>
                  </a:cubicBezTo>
                  <a:cubicBezTo>
                    <a:pt x="25"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30" name="iśḷiďe"/>
            <p:cNvSpPr/>
            <p:nvPr userDrawn="1"/>
          </p:nvSpPr>
          <p:spPr bwMode="auto">
            <a:xfrm>
              <a:off x="5758579" y="3010774"/>
              <a:ext cx="120350" cy="83319"/>
            </a:xfrm>
            <a:prstGeom prst="ellipse">
              <a:avLst/>
            </a:prstGeom>
            <a:grpFill/>
            <a:ln>
              <a:noFill/>
            </a:ln>
          </p:spPr>
          <p:txBody>
            <a:bodyPr anchor="ctr"/>
            <a:lstStyle/>
            <a:p>
              <a:pPr algn="ctr"/>
              <a:endParaRPr b="1">
                <a:solidFill>
                  <a:schemeClr val="accent1">
                    <a:lumMod val="50000"/>
                  </a:schemeClr>
                </a:solidFill>
              </a:endParaRPr>
            </a:p>
          </p:txBody>
        </p:sp>
        <p:sp>
          <p:nvSpPr>
            <p:cNvPr id="531" name="iṩliḑè"/>
            <p:cNvSpPr/>
            <p:nvPr userDrawn="1"/>
          </p:nvSpPr>
          <p:spPr bwMode="auto">
            <a:xfrm>
              <a:off x="5905159" y="3010774"/>
              <a:ext cx="123436" cy="83319"/>
            </a:xfrm>
            <a:custGeom>
              <a:avLst/>
              <a:gdLst>
                <a:gd name="T0" fmla="*/ 33 w 34"/>
                <a:gd name="T1" fmla="*/ 11 h 23"/>
                <a:gd name="T2" fmla="*/ 17 w 34"/>
                <a:gd name="T3" fmla="*/ 0 h 23"/>
                <a:gd name="T4" fmla="*/ 1 w 34"/>
                <a:gd name="T5" fmla="*/ 11 h 23"/>
                <a:gd name="T6" fmla="*/ 17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6" y="0"/>
                    <a:pt x="17" y="0"/>
                  </a:cubicBezTo>
                  <a:cubicBezTo>
                    <a:pt x="8" y="0"/>
                    <a:pt x="0" y="5"/>
                    <a:pt x="1" y="11"/>
                  </a:cubicBezTo>
                  <a:cubicBezTo>
                    <a:pt x="1" y="18"/>
                    <a:pt x="8" y="23"/>
                    <a:pt x="17" y="23"/>
                  </a:cubicBezTo>
                  <a:cubicBezTo>
                    <a:pt x="26" y="23"/>
                    <a:pt x="34"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32" name="iSľïḑê"/>
            <p:cNvSpPr/>
            <p:nvPr userDrawn="1"/>
          </p:nvSpPr>
          <p:spPr bwMode="auto">
            <a:xfrm>
              <a:off x="6054825" y="3010774"/>
              <a:ext cx="120350" cy="83319"/>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33" name="îşlïḑè"/>
            <p:cNvSpPr/>
            <p:nvPr userDrawn="1"/>
          </p:nvSpPr>
          <p:spPr bwMode="auto">
            <a:xfrm>
              <a:off x="6199862" y="3010774"/>
              <a:ext cx="120350" cy="83319"/>
            </a:xfrm>
            <a:custGeom>
              <a:avLst/>
              <a:gdLst>
                <a:gd name="T0" fmla="*/ 33 w 33"/>
                <a:gd name="T1" fmla="*/ 11 h 23"/>
                <a:gd name="T2" fmla="*/ 16 w 33"/>
                <a:gd name="T3" fmla="*/ 0 h 23"/>
                <a:gd name="T4" fmla="*/ 0 w 33"/>
                <a:gd name="T5" fmla="*/ 11 h 23"/>
                <a:gd name="T6" fmla="*/ 17 w 33"/>
                <a:gd name="T7" fmla="*/ 23 h 23"/>
                <a:gd name="T8" fmla="*/ 33 w 33"/>
                <a:gd name="T9" fmla="*/ 11 h 23"/>
              </a:gdLst>
              <a:ahLst/>
              <a:cxnLst>
                <a:cxn ang="0">
                  <a:pos x="T0" y="T1"/>
                </a:cxn>
                <a:cxn ang="0">
                  <a:pos x="T2" y="T3"/>
                </a:cxn>
                <a:cxn ang="0">
                  <a:pos x="T4" y="T5"/>
                </a:cxn>
                <a:cxn ang="0">
                  <a:pos x="T6" y="T7"/>
                </a:cxn>
                <a:cxn ang="0">
                  <a:pos x="T8" y="T9"/>
                </a:cxn>
              </a:cxnLst>
              <a:rect l="0" t="0" r="r" b="b"/>
              <a:pathLst>
                <a:path w="33" h="23">
                  <a:moveTo>
                    <a:pt x="33" y="11"/>
                  </a:moveTo>
                  <a:cubicBezTo>
                    <a:pt x="32" y="5"/>
                    <a:pt x="25" y="0"/>
                    <a:pt x="16" y="0"/>
                  </a:cubicBezTo>
                  <a:cubicBezTo>
                    <a:pt x="7" y="0"/>
                    <a:pt x="0" y="5"/>
                    <a:pt x="0" y="11"/>
                  </a:cubicBezTo>
                  <a:cubicBezTo>
                    <a:pt x="0" y="18"/>
                    <a:pt x="8" y="23"/>
                    <a:pt x="17" y="23"/>
                  </a:cubicBezTo>
                  <a:cubicBezTo>
                    <a:pt x="26" y="23"/>
                    <a:pt x="33"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34" name="îŝ1îdé"/>
            <p:cNvSpPr/>
            <p:nvPr userDrawn="1"/>
          </p:nvSpPr>
          <p:spPr bwMode="auto">
            <a:xfrm>
              <a:off x="6346441" y="3010774"/>
              <a:ext cx="123436" cy="83319"/>
            </a:xfrm>
            <a:custGeom>
              <a:avLst/>
              <a:gdLst>
                <a:gd name="T0" fmla="*/ 33 w 34"/>
                <a:gd name="T1" fmla="*/ 11 h 23"/>
                <a:gd name="T2" fmla="*/ 16 w 34"/>
                <a:gd name="T3" fmla="*/ 0 h 23"/>
                <a:gd name="T4" fmla="*/ 0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5" y="0"/>
                    <a:pt x="16" y="0"/>
                  </a:cubicBezTo>
                  <a:cubicBezTo>
                    <a:pt x="7" y="0"/>
                    <a:pt x="0" y="5"/>
                    <a:pt x="0" y="11"/>
                  </a:cubicBezTo>
                  <a:cubicBezTo>
                    <a:pt x="1" y="18"/>
                    <a:pt x="9" y="23"/>
                    <a:pt x="18" y="23"/>
                  </a:cubicBezTo>
                  <a:cubicBezTo>
                    <a:pt x="27" y="23"/>
                    <a:pt x="34"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35" name="íṡļïḑê"/>
            <p:cNvSpPr/>
            <p:nvPr userDrawn="1"/>
          </p:nvSpPr>
          <p:spPr bwMode="auto">
            <a:xfrm>
              <a:off x="6493022" y="3010774"/>
              <a:ext cx="123436" cy="83319"/>
            </a:xfrm>
            <a:custGeom>
              <a:avLst/>
              <a:gdLst>
                <a:gd name="T0" fmla="*/ 33 w 34"/>
                <a:gd name="T1" fmla="*/ 11 h 23"/>
                <a:gd name="T2" fmla="*/ 16 w 34"/>
                <a:gd name="T3" fmla="*/ 0 h 23"/>
                <a:gd name="T4" fmla="*/ 1 w 34"/>
                <a:gd name="T5" fmla="*/ 11 h 23"/>
                <a:gd name="T6" fmla="*/ 18 w 34"/>
                <a:gd name="T7" fmla="*/ 23 h 23"/>
                <a:gd name="T8" fmla="*/ 33 w 34"/>
                <a:gd name="T9" fmla="*/ 11 h 23"/>
              </a:gdLst>
              <a:ahLst/>
              <a:cxnLst>
                <a:cxn ang="0">
                  <a:pos x="T0" y="T1"/>
                </a:cxn>
                <a:cxn ang="0">
                  <a:pos x="T2" y="T3"/>
                </a:cxn>
                <a:cxn ang="0">
                  <a:pos x="T4" y="T5"/>
                </a:cxn>
                <a:cxn ang="0">
                  <a:pos x="T6" y="T7"/>
                </a:cxn>
                <a:cxn ang="0">
                  <a:pos x="T8" y="T9"/>
                </a:cxn>
              </a:cxnLst>
              <a:rect l="0" t="0" r="r" b="b"/>
              <a:pathLst>
                <a:path w="34" h="23">
                  <a:moveTo>
                    <a:pt x="33" y="11"/>
                  </a:moveTo>
                  <a:cubicBezTo>
                    <a:pt x="33" y="5"/>
                    <a:pt x="25" y="0"/>
                    <a:pt x="16" y="0"/>
                  </a:cubicBezTo>
                  <a:cubicBezTo>
                    <a:pt x="7" y="0"/>
                    <a:pt x="0" y="5"/>
                    <a:pt x="1" y="11"/>
                  </a:cubicBezTo>
                  <a:cubicBezTo>
                    <a:pt x="1" y="18"/>
                    <a:pt x="9" y="23"/>
                    <a:pt x="18" y="23"/>
                  </a:cubicBezTo>
                  <a:cubicBezTo>
                    <a:pt x="27" y="23"/>
                    <a:pt x="34" y="18"/>
                    <a:pt x="33" y="11"/>
                  </a:cubicBezTo>
                  <a:close/>
                </a:path>
              </a:pathLst>
            </a:custGeom>
            <a:grpFill/>
            <a:ln>
              <a:noFill/>
            </a:ln>
          </p:spPr>
          <p:txBody>
            <a:bodyPr anchor="ctr"/>
            <a:lstStyle/>
            <a:p>
              <a:pPr algn="ctr"/>
              <a:endParaRPr b="1">
                <a:solidFill>
                  <a:schemeClr val="accent1">
                    <a:lumMod val="50000"/>
                  </a:schemeClr>
                </a:solidFill>
              </a:endParaRPr>
            </a:p>
          </p:txBody>
        </p:sp>
        <p:sp>
          <p:nvSpPr>
            <p:cNvPr id="536" name="íšlîḋê"/>
            <p:cNvSpPr/>
            <p:nvPr userDrawn="1"/>
          </p:nvSpPr>
          <p:spPr bwMode="auto">
            <a:xfrm>
              <a:off x="4860584" y="3112609"/>
              <a:ext cx="128065" cy="87948"/>
            </a:xfrm>
            <a:custGeom>
              <a:avLst/>
              <a:gdLst>
                <a:gd name="T0" fmla="*/ 34 w 35"/>
                <a:gd name="T1" fmla="*/ 12 h 24"/>
                <a:gd name="T2" fmla="*/ 19 w 35"/>
                <a:gd name="T3" fmla="*/ 0 h 24"/>
                <a:gd name="T4" fmla="*/ 1 w 35"/>
                <a:gd name="T5" fmla="*/ 12 h 24"/>
                <a:gd name="T6" fmla="*/ 16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6"/>
                    <a:pt x="28" y="0"/>
                    <a:pt x="19" y="0"/>
                  </a:cubicBezTo>
                  <a:cubicBezTo>
                    <a:pt x="10" y="0"/>
                    <a:pt x="2" y="6"/>
                    <a:pt x="1" y="12"/>
                  </a:cubicBezTo>
                  <a:cubicBezTo>
                    <a:pt x="0" y="19"/>
                    <a:pt x="7" y="24"/>
                    <a:pt x="16" y="24"/>
                  </a:cubicBezTo>
                  <a:cubicBezTo>
                    <a:pt x="26"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37" name="ï$1iḓé"/>
            <p:cNvSpPr/>
            <p:nvPr userDrawn="1"/>
          </p:nvSpPr>
          <p:spPr bwMode="auto">
            <a:xfrm>
              <a:off x="5010250" y="3112609"/>
              <a:ext cx="128065" cy="87948"/>
            </a:xfrm>
            <a:custGeom>
              <a:avLst/>
              <a:gdLst>
                <a:gd name="T0" fmla="*/ 34 w 35"/>
                <a:gd name="T1" fmla="*/ 12 h 24"/>
                <a:gd name="T2" fmla="*/ 19 w 35"/>
                <a:gd name="T3" fmla="*/ 0 h 24"/>
                <a:gd name="T4" fmla="*/ 1 w 35"/>
                <a:gd name="T5" fmla="*/ 12 h 24"/>
                <a:gd name="T6" fmla="*/ 16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6"/>
                    <a:pt x="28" y="0"/>
                    <a:pt x="19" y="0"/>
                  </a:cubicBezTo>
                  <a:cubicBezTo>
                    <a:pt x="10" y="0"/>
                    <a:pt x="2" y="6"/>
                    <a:pt x="1" y="12"/>
                  </a:cubicBezTo>
                  <a:cubicBezTo>
                    <a:pt x="0" y="19"/>
                    <a:pt x="7" y="24"/>
                    <a:pt x="16" y="24"/>
                  </a:cubicBezTo>
                  <a:cubicBezTo>
                    <a:pt x="26"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38" name="ïṧḻiḍe"/>
            <p:cNvSpPr/>
            <p:nvPr userDrawn="1"/>
          </p:nvSpPr>
          <p:spPr bwMode="auto">
            <a:xfrm>
              <a:off x="5159916" y="3112609"/>
              <a:ext cx="124979" cy="87948"/>
            </a:xfrm>
            <a:custGeom>
              <a:avLst/>
              <a:gdLst>
                <a:gd name="T0" fmla="*/ 34 w 34"/>
                <a:gd name="T1" fmla="*/ 12 h 24"/>
                <a:gd name="T2" fmla="*/ 18 w 34"/>
                <a:gd name="T3" fmla="*/ 0 h 24"/>
                <a:gd name="T4" fmla="*/ 1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8" y="0"/>
                  </a:cubicBezTo>
                  <a:cubicBezTo>
                    <a:pt x="9" y="0"/>
                    <a:pt x="1" y="6"/>
                    <a:pt x="1" y="12"/>
                  </a:cubicBezTo>
                  <a:cubicBezTo>
                    <a:pt x="0" y="19"/>
                    <a:pt x="7" y="24"/>
                    <a:pt x="16" y="24"/>
                  </a:cubicBezTo>
                  <a:cubicBezTo>
                    <a:pt x="26"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39" name="ïṩļíḍe"/>
            <p:cNvSpPr/>
            <p:nvPr userDrawn="1"/>
          </p:nvSpPr>
          <p:spPr bwMode="auto">
            <a:xfrm>
              <a:off x="5309581" y="3112609"/>
              <a:ext cx="124979" cy="87948"/>
            </a:xfrm>
            <a:custGeom>
              <a:avLst/>
              <a:gdLst>
                <a:gd name="T0" fmla="*/ 34 w 34"/>
                <a:gd name="T1" fmla="*/ 12 h 24"/>
                <a:gd name="T2" fmla="*/ 18 w 34"/>
                <a:gd name="T3" fmla="*/ 0 h 24"/>
                <a:gd name="T4" fmla="*/ 1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8" y="0"/>
                  </a:cubicBezTo>
                  <a:cubicBezTo>
                    <a:pt x="9" y="0"/>
                    <a:pt x="1" y="6"/>
                    <a:pt x="1" y="12"/>
                  </a:cubicBezTo>
                  <a:cubicBezTo>
                    <a:pt x="0" y="19"/>
                    <a:pt x="7" y="24"/>
                    <a:pt x="16" y="24"/>
                  </a:cubicBezTo>
                  <a:cubicBezTo>
                    <a:pt x="26"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40" name="iṡľîḓè"/>
            <p:cNvSpPr/>
            <p:nvPr userDrawn="1"/>
          </p:nvSpPr>
          <p:spPr bwMode="auto">
            <a:xfrm>
              <a:off x="5459247" y="3112609"/>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7" y="0"/>
                    <a:pt x="17" y="0"/>
                  </a:cubicBezTo>
                  <a:cubicBezTo>
                    <a:pt x="8" y="0"/>
                    <a:pt x="1" y="6"/>
                    <a:pt x="0" y="12"/>
                  </a:cubicBezTo>
                  <a:cubicBezTo>
                    <a:pt x="0" y="19"/>
                    <a:pt x="7" y="24"/>
                    <a:pt x="17" y="24"/>
                  </a:cubicBezTo>
                  <a:cubicBezTo>
                    <a:pt x="26" y="24"/>
                    <a:pt x="33"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41" name="ï$ľîḑê"/>
            <p:cNvSpPr/>
            <p:nvPr userDrawn="1"/>
          </p:nvSpPr>
          <p:spPr bwMode="auto">
            <a:xfrm>
              <a:off x="5608913" y="3112609"/>
              <a:ext cx="124979" cy="87948"/>
            </a:xfrm>
            <a:custGeom>
              <a:avLst/>
              <a:gdLst>
                <a:gd name="T0" fmla="*/ 33 w 34"/>
                <a:gd name="T1" fmla="*/ 12 h 24"/>
                <a:gd name="T2" fmla="*/ 17 w 34"/>
                <a:gd name="T3" fmla="*/ 0 h 24"/>
                <a:gd name="T4" fmla="*/ 0 w 34"/>
                <a:gd name="T5" fmla="*/ 12 h 24"/>
                <a:gd name="T6" fmla="*/ 17 w 34"/>
                <a:gd name="T7" fmla="*/ 24 h 24"/>
                <a:gd name="T8" fmla="*/ 33 w 34"/>
                <a:gd name="T9" fmla="*/ 12 h 24"/>
              </a:gdLst>
              <a:ahLst/>
              <a:cxnLst>
                <a:cxn ang="0">
                  <a:pos x="T0" y="T1"/>
                </a:cxn>
                <a:cxn ang="0">
                  <a:pos x="T2" y="T3"/>
                </a:cxn>
                <a:cxn ang="0">
                  <a:pos x="T4" y="T5"/>
                </a:cxn>
                <a:cxn ang="0">
                  <a:pos x="T6" y="T7"/>
                </a:cxn>
                <a:cxn ang="0">
                  <a:pos x="T8" y="T9"/>
                </a:cxn>
              </a:cxnLst>
              <a:rect l="0" t="0" r="r" b="b"/>
              <a:pathLst>
                <a:path w="34" h="24">
                  <a:moveTo>
                    <a:pt x="33" y="12"/>
                  </a:moveTo>
                  <a:cubicBezTo>
                    <a:pt x="34" y="6"/>
                    <a:pt x="26" y="0"/>
                    <a:pt x="17" y="0"/>
                  </a:cubicBezTo>
                  <a:cubicBezTo>
                    <a:pt x="8"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b="1">
                <a:solidFill>
                  <a:schemeClr val="accent1">
                    <a:lumMod val="50000"/>
                  </a:schemeClr>
                </a:solidFill>
              </a:endParaRPr>
            </a:p>
          </p:txBody>
        </p:sp>
        <p:sp>
          <p:nvSpPr>
            <p:cNvPr id="542" name="îşḷíďè"/>
            <p:cNvSpPr/>
            <p:nvPr userDrawn="1"/>
          </p:nvSpPr>
          <p:spPr bwMode="auto">
            <a:xfrm>
              <a:off x="5758579" y="3112609"/>
              <a:ext cx="120350" cy="87948"/>
            </a:xfrm>
            <a:custGeom>
              <a:avLst/>
              <a:gdLst>
                <a:gd name="T0" fmla="*/ 33 w 33"/>
                <a:gd name="T1" fmla="*/ 12 h 24"/>
                <a:gd name="T2" fmla="*/ 17 w 33"/>
                <a:gd name="T3" fmla="*/ 0 h 24"/>
                <a:gd name="T4" fmla="*/ 0 w 33"/>
                <a:gd name="T5" fmla="*/ 12 h 24"/>
                <a:gd name="T6" fmla="*/ 17 w 33"/>
                <a:gd name="T7" fmla="*/ 24 h 24"/>
                <a:gd name="T8" fmla="*/ 33 w 33"/>
                <a:gd name="T9" fmla="*/ 12 h 24"/>
              </a:gdLst>
              <a:ahLst/>
              <a:cxnLst>
                <a:cxn ang="0">
                  <a:pos x="T0" y="T1"/>
                </a:cxn>
                <a:cxn ang="0">
                  <a:pos x="T2" y="T3"/>
                </a:cxn>
                <a:cxn ang="0">
                  <a:pos x="T4" y="T5"/>
                </a:cxn>
                <a:cxn ang="0">
                  <a:pos x="T6" y="T7"/>
                </a:cxn>
                <a:cxn ang="0">
                  <a:pos x="T8" y="T9"/>
                </a:cxn>
              </a:cxnLst>
              <a:rect l="0" t="0" r="r" b="b"/>
              <a:pathLst>
                <a:path w="33" h="24">
                  <a:moveTo>
                    <a:pt x="33" y="12"/>
                  </a:moveTo>
                  <a:cubicBezTo>
                    <a:pt x="33" y="6"/>
                    <a:pt x="26" y="0"/>
                    <a:pt x="17" y="0"/>
                  </a:cubicBezTo>
                  <a:cubicBezTo>
                    <a:pt x="8"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b="1">
                <a:solidFill>
                  <a:schemeClr val="accent1">
                    <a:lumMod val="50000"/>
                  </a:schemeClr>
                </a:solidFill>
              </a:endParaRPr>
            </a:p>
          </p:txBody>
        </p:sp>
        <p:sp>
          <p:nvSpPr>
            <p:cNvPr id="543" name="íṥḻîḓe"/>
            <p:cNvSpPr/>
            <p:nvPr userDrawn="1"/>
          </p:nvSpPr>
          <p:spPr bwMode="auto">
            <a:xfrm>
              <a:off x="5908244" y="3112609"/>
              <a:ext cx="120350" cy="87948"/>
            </a:xfrm>
            <a:custGeom>
              <a:avLst/>
              <a:gdLst>
                <a:gd name="T0" fmla="*/ 33 w 33"/>
                <a:gd name="T1" fmla="*/ 12 h 24"/>
                <a:gd name="T2" fmla="*/ 16 w 33"/>
                <a:gd name="T3" fmla="*/ 0 h 24"/>
                <a:gd name="T4" fmla="*/ 0 w 33"/>
                <a:gd name="T5" fmla="*/ 12 h 24"/>
                <a:gd name="T6" fmla="*/ 17 w 33"/>
                <a:gd name="T7" fmla="*/ 24 h 24"/>
                <a:gd name="T8" fmla="*/ 33 w 33"/>
                <a:gd name="T9" fmla="*/ 12 h 24"/>
              </a:gdLst>
              <a:ahLst/>
              <a:cxnLst>
                <a:cxn ang="0">
                  <a:pos x="T0" y="T1"/>
                </a:cxn>
                <a:cxn ang="0">
                  <a:pos x="T2" y="T3"/>
                </a:cxn>
                <a:cxn ang="0">
                  <a:pos x="T4" y="T5"/>
                </a:cxn>
                <a:cxn ang="0">
                  <a:pos x="T6" y="T7"/>
                </a:cxn>
                <a:cxn ang="0">
                  <a:pos x="T8" y="T9"/>
                </a:cxn>
              </a:cxnLst>
              <a:rect l="0" t="0" r="r" b="b"/>
              <a:pathLst>
                <a:path w="33" h="24">
                  <a:moveTo>
                    <a:pt x="33" y="12"/>
                  </a:moveTo>
                  <a:cubicBezTo>
                    <a:pt x="33" y="6"/>
                    <a:pt x="25" y="0"/>
                    <a:pt x="16" y="0"/>
                  </a:cubicBezTo>
                  <a:cubicBezTo>
                    <a:pt x="7" y="0"/>
                    <a:pt x="0" y="6"/>
                    <a:pt x="0" y="12"/>
                  </a:cubicBezTo>
                  <a:cubicBezTo>
                    <a:pt x="0" y="19"/>
                    <a:pt x="7" y="24"/>
                    <a:pt x="17" y="24"/>
                  </a:cubicBezTo>
                  <a:cubicBezTo>
                    <a:pt x="26" y="24"/>
                    <a:pt x="33" y="19"/>
                    <a:pt x="33" y="12"/>
                  </a:cubicBezTo>
                  <a:close/>
                </a:path>
              </a:pathLst>
            </a:custGeom>
            <a:grpFill/>
            <a:ln>
              <a:noFill/>
            </a:ln>
          </p:spPr>
          <p:txBody>
            <a:bodyPr anchor="ctr"/>
            <a:lstStyle/>
            <a:p>
              <a:pPr algn="ctr"/>
              <a:endParaRPr b="1">
                <a:solidFill>
                  <a:schemeClr val="accent1">
                    <a:lumMod val="50000"/>
                  </a:schemeClr>
                </a:solidFill>
              </a:endParaRPr>
            </a:p>
          </p:txBody>
        </p:sp>
        <p:sp>
          <p:nvSpPr>
            <p:cNvPr id="544" name="îśḻíḋe"/>
            <p:cNvSpPr/>
            <p:nvPr userDrawn="1"/>
          </p:nvSpPr>
          <p:spPr bwMode="auto">
            <a:xfrm>
              <a:off x="6054825" y="3112609"/>
              <a:ext cx="123436" cy="87948"/>
            </a:xfrm>
            <a:custGeom>
              <a:avLst/>
              <a:gdLst>
                <a:gd name="T0" fmla="*/ 34 w 34"/>
                <a:gd name="T1" fmla="*/ 12 h 24"/>
                <a:gd name="T2" fmla="*/ 17 w 34"/>
                <a:gd name="T3" fmla="*/ 0 h 24"/>
                <a:gd name="T4" fmla="*/ 1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6"/>
                    <a:pt x="26" y="0"/>
                    <a:pt x="17" y="0"/>
                  </a:cubicBezTo>
                  <a:cubicBezTo>
                    <a:pt x="8" y="0"/>
                    <a:pt x="0" y="6"/>
                    <a:pt x="1" y="12"/>
                  </a:cubicBezTo>
                  <a:cubicBezTo>
                    <a:pt x="1" y="19"/>
                    <a:pt x="9" y="24"/>
                    <a:pt x="18" y="24"/>
                  </a:cubicBezTo>
                  <a:cubicBezTo>
                    <a:pt x="27"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45" name="i$ľïḓê"/>
            <p:cNvSpPr/>
            <p:nvPr userDrawn="1"/>
          </p:nvSpPr>
          <p:spPr bwMode="auto">
            <a:xfrm>
              <a:off x="6204490" y="3112609"/>
              <a:ext cx="123436"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6"/>
                    <a:pt x="26" y="0"/>
                    <a:pt x="16" y="0"/>
                  </a:cubicBezTo>
                  <a:cubicBezTo>
                    <a:pt x="7" y="0"/>
                    <a:pt x="0" y="6"/>
                    <a:pt x="0" y="12"/>
                  </a:cubicBezTo>
                  <a:cubicBezTo>
                    <a:pt x="1" y="19"/>
                    <a:pt x="9" y="24"/>
                    <a:pt x="18" y="24"/>
                  </a:cubicBezTo>
                  <a:cubicBezTo>
                    <a:pt x="27"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46" name="íṡľïḋé"/>
            <p:cNvSpPr/>
            <p:nvPr userDrawn="1"/>
          </p:nvSpPr>
          <p:spPr bwMode="auto">
            <a:xfrm>
              <a:off x="6354156" y="3112609"/>
              <a:ext cx="123436"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6"/>
                    <a:pt x="25" y="0"/>
                    <a:pt x="16" y="0"/>
                  </a:cubicBezTo>
                  <a:cubicBezTo>
                    <a:pt x="7" y="0"/>
                    <a:pt x="0" y="6"/>
                    <a:pt x="0" y="12"/>
                  </a:cubicBezTo>
                  <a:cubicBezTo>
                    <a:pt x="1" y="19"/>
                    <a:pt x="9" y="24"/>
                    <a:pt x="18" y="24"/>
                  </a:cubicBezTo>
                  <a:cubicBezTo>
                    <a:pt x="27"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47" name="iṩliḍè"/>
            <p:cNvSpPr/>
            <p:nvPr userDrawn="1"/>
          </p:nvSpPr>
          <p:spPr bwMode="auto">
            <a:xfrm>
              <a:off x="6503822" y="3112609"/>
              <a:ext cx="123436" cy="87948"/>
            </a:xfrm>
            <a:custGeom>
              <a:avLst/>
              <a:gdLst>
                <a:gd name="T0" fmla="*/ 33 w 34"/>
                <a:gd name="T1" fmla="*/ 12 h 24"/>
                <a:gd name="T2" fmla="*/ 16 w 34"/>
                <a:gd name="T3" fmla="*/ 0 h 24"/>
                <a:gd name="T4" fmla="*/ 0 w 34"/>
                <a:gd name="T5" fmla="*/ 12 h 24"/>
                <a:gd name="T6" fmla="*/ 18 w 34"/>
                <a:gd name="T7" fmla="*/ 24 h 24"/>
                <a:gd name="T8" fmla="*/ 33 w 34"/>
                <a:gd name="T9" fmla="*/ 12 h 24"/>
              </a:gdLst>
              <a:ahLst/>
              <a:cxnLst>
                <a:cxn ang="0">
                  <a:pos x="T0" y="T1"/>
                </a:cxn>
                <a:cxn ang="0">
                  <a:pos x="T2" y="T3"/>
                </a:cxn>
                <a:cxn ang="0">
                  <a:pos x="T4" y="T5"/>
                </a:cxn>
                <a:cxn ang="0">
                  <a:pos x="T6" y="T7"/>
                </a:cxn>
                <a:cxn ang="0">
                  <a:pos x="T8" y="T9"/>
                </a:cxn>
              </a:cxnLst>
              <a:rect l="0" t="0" r="r" b="b"/>
              <a:pathLst>
                <a:path w="34" h="24">
                  <a:moveTo>
                    <a:pt x="33" y="12"/>
                  </a:moveTo>
                  <a:cubicBezTo>
                    <a:pt x="33" y="6"/>
                    <a:pt x="25" y="0"/>
                    <a:pt x="16" y="0"/>
                  </a:cubicBezTo>
                  <a:cubicBezTo>
                    <a:pt x="6" y="0"/>
                    <a:pt x="0" y="6"/>
                    <a:pt x="0" y="12"/>
                  </a:cubicBezTo>
                  <a:cubicBezTo>
                    <a:pt x="1" y="19"/>
                    <a:pt x="9" y="24"/>
                    <a:pt x="18" y="24"/>
                  </a:cubicBezTo>
                  <a:cubicBezTo>
                    <a:pt x="27" y="24"/>
                    <a:pt x="34" y="19"/>
                    <a:pt x="33" y="12"/>
                  </a:cubicBezTo>
                  <a:close/>
                </a:path>
              </a:pathLst>
            </a:custGeom>
            <a:grpFill/>
            <a:ln>
              <a:noFill/>
            </a:ln>
          </p:spPr>
          <p:txBody>
            <a:bodyPr anchor="ctr"/>
            <a:lstStyle/>
            <a:p>
              <a:pPr algn="ctr"/>
              <a:endParaRPr b="1">
                <a:solidFill>
                  <a:schemeClr val="accent1">
                    <a:lumMod val="50000"/>
                  </a:schemeClr>
                </a:solidFill>
              </a:endParaRPr>
            </a:p>
          </p:txBody>
        </p:sp>
        <p:sp>
          <p:nvSpPr>
            <p:cNvPr id="548" name="îṥļiďê"/>
            <p:cNvSpPr/>
            <p:nvPr userDrawn="1"/>
          </p:nvSpPr>
          <p:spPr bwMode="auto">
            <a:xfrm>
              <a:off x="6648859" y="3112609"/>
              <a:ext cx="128065"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6"/>
                    <a:pt x="25" y="0"/>
                    <a:pt x="16" y="0"/>
                  </a:cubicBezTo>
                  <a:cubicBezTo>
                    <a:pt x="7" y="0"/>
                    <a:pt x="0" y="6"/>
                    <a:pt x="1" y="12"/>
                  </a:cubicBezTo>
                  <a:cubicBezTo>
                    <a:pt x="2" y="19"/>
                    <a:pt x="10" y="24"/>
                    <a:pt x="19" y="24"/>
                  </a:cubicBezTo>
                  <a:cubicBezTo>
                    <a:pt x="28" y="24"/>
                    <a:pt x="35"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49" name="íṥļíďé"/>
            <p:cNvSpPr/>
            <p:nvPr userDrawn="1"/>
          </p:nvSpPr>
          <p:spPr bwMode="auto">
            <a:xfrm>
              <a:off x="4846697" y="3222158"/>
              <a:ext cx="131151" cy="87948"/>
            </a:xfrm>
            <a:custGeom>
              <a:avLst/>
              <a:gdLst>
                <a:gd name="T0" fmla="*/ 35 w 36"/>
                <a:gd name="T1" fmla="*/ 12 h 24"/>
                <a:gd name="T2" fmla="*/ 20 w 36"/>
                <a:gd name="T3" fmla="*/ 0 h 24"/>
                <a:gd name="T4" fmla="*/ 1 w 36"/>
                <a:gd name="T5" fmla="*/ 12 h 24"/>
                <a:gd name="T6" fmla="*/ 17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6" y="5"/>
                    <a:pt x="29" y="0"/>
                    <a:pt x="20" y="0"/>
                  </a:cubicBezTo>
                  <a:cubicBezTo>
                    <a:pt x="10" y="0"/>
                    <a:pt x="2" y="5"/>
                    <a:pt x="1" y="12"/>
                  </a:cubicBezTo>
                  <a:cubicBezTo>
                    <a:pt x="0" y="19"/>
                    <a:pt x="7" y="24"/>
                    <a:pt x="17" y="24"/>
                  </a:cubicBezTo>
                  <a:cubicBezTo>
                    <a:pt x="26" y="24"/>
                    <a:pt x="34"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50" name="íṩ1iḋè"/>
            <p:cNvSpPr/>
            <p:nvPr userDrawn="1"/>
          </p:nvSpPr>
          <p:spPr bwMode="auto">
            <a:xfrm>
              <a:off x="4999449" y="3222158"/>
              <a:ext cx="128065" cy="87948"/>
            </a:xfrm>
            <a:custGeom>
              <a:avLst/>
              <a:gdLst>
                <a:gd name="T0" fmla="*/ 35 w 35"/>
                <a:gd name="T1" fmla="*/ 12 h 24"/>
                <a:gd name="T2" fmla="*/ 19 w 35"/>
                <a:gd name="T3" fmla="*/ 0 h 24"/>
                <a:gd name="T4" fmla="*/ 1 w 35"/>
                <a:gd name="T5" fmla="*/ 12 h 24"/>
                <a:gd name="T6" fmla="*/ 16 w 35"/>
                <a:gd name="T7" fmla="*/ 24 h 24"/>
                <a:gd name="T8" fmla="*/ 35 w 35"/>
                <a:gd name="T9" fmla="*/ 12 h 24"/>
              </a:gdLst>
              <a:ahLst/>
              <a:cxnLst>
                <a:cxn ang="0">
                  <a:pos x="T0" y="T1"/>
                </a:cxn>
                <a:cxn ang="0">
                  <a:pos x="T2" y="T3"/>
                </a:cxn>
                <a:cxn ang="0">
                  <a:pos x="T4" y="T5"/>
                </a:cxn>
                <a:cxn ang="0">
                  <a:pos x="T6" y="T7"/>
                </a:cxn>
                <a:cxn ang="0">
                  <a:pos x="T8" y="T9"/>
                </a:cxn>
              </a:cxnLst>
              <a:rect l="0" t="0" r="r" b="b"/>
              <a:pathLst>
                <a:path w="35" h="24">
                  <a:moveTo>
                    <a:pt x="35" y="12"/>
                  </a:moveTo>
                  <a:cubicBezTo>
                    <a:pt x="35" y="5"/>
                    <a:pt x="28" y="0"/>
                    <a:pt x="19" y="0"/>
                  </a:cubicBezTo>
                  <a:cubicBezTo>
                    <a:pt x="10" y="0"/>
                    <a:pt x="1" y="5"/>
                    <a:pt x="1" y="12"/>
                  </a:cubicBezTo>
                  <a:cubicBezTo>
                    <a:pt x="0" y="19"/>
                    <a:pt x="7" y="24"/>
                    <a:pt x="16" y="24"/>
                  </a:cubicBezTo>
                  <a:cubicBezTo>
                    <a:pt x="26" y="24"/>
                    <a:pt x="34"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51" name="íŝlïďè"/>
            <p:cNvSpPr/>
            <p:nvPr userDrawn="1"/>
          </p:nvSpPr>
          <p:spPr bwMode="auto">
            <a:xfrm>
              <a:off x="5153744" y="3222158"/>
              <a:ext cx="123436" cy="87948"/>
            </a:xfrm>
            <a:custGeom>
              <a:avLst/>
              <a:gdLst>
                <a:gd name="T0" fmla="*/ 34 w 34"/>
                <a:gd name="T1" fmla="*/ 12 h 24"/>
                <a:gd name="T2" fmla="*/ 18 w 34"/>
                <a:gd name="T3" fmla="*/ 0 h 24"/>
                <a:gd name="T4" fmla="*/ 0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8" y="0"/>
                  </a:cubicBezTo>
                  <a:cubicBezTo>
                    <a:pt x="9" y="0"/>
                    <a:pt x="1" y="5"/>
                    <a:pt x="0" y="12"/>
                  </a:cubicBezTo>
                  <a:cubicBezTo>
                    <a:pt x="0" y="19"/>
                    <a:pt x="7" y="24"/>
                    <a:pt x="16" y="24"/>
                  </a:cubicBezTo>
                  <a:cubicBezTo>
                    <a:pt x="25" y="24"/>
                    <a:pt x="33"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52" name="ïŝlíḍè"/>
            <p:cNvSpPr/>
            <p:nvPr userDrawn="1"/>
          </p:nvSpPr>
          <p:spPr bwMode="auto">
            <a:xfrm>
              <a:off x="5303409" y="3222158"/>
              <a:ext cx="126522" cy="87948"/>
            </a:xfrm>
            <a:custGeom>
              <a:avLst/>
              <a:gdLst>
                <a:gd name="T0" fmla="*/ 34 w 35"/>
                <a:gd name="T1" fmla="*/ 12 h 24"/>
                <a:gd name="T2" fmla="*/ 18 w 35"/>
                <a:gd name="T3" fmla="*/ 0 h 24"/>
                <a:gd name="T4" fmla="*/ 1 w 35"/>
                <a:gd name="T5" fmla="*/ 12 h 24"/>
                <a:gd name="T6" fmla="*/ 17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5" y="5"/>
                    <a:pt x="27" y="0"/>
                    <a:pt x="18" y="0"/>
                  </a:cubicBezTo>
                  <a:cubicBezTo>
                    <a:pt x="9" y="0"/>
                    <a:pt x="1" y="5"/>
                    <a:pt x="1" y="12"/>
                  </a:cubicBezTo>
                  <a:cubicBezTo>
                    <a:pt x="0" y="19"/>
                    <a:pt x="7" y="24"/>
                    <a:pt x="17" y="24"/>
                  </a:cubicBezTo>
                  <a:cubicBezTo>
                    <a:pt x="26"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53" name="ïṩḻîḓé"/>
            <p:cNvSpPr/>
            <p:nvPr userDrawn="1"/>
          </p:nvSpPr>
          <p:spPr bwMode="auto">
            <a:xfrm>
              <a:off x="5456162" y="3222158"/>
              <a:ext cx="123436" cy="87948"/>
            </a:xfrm>
            <a:custGeom>
              <a:avLst/>
              <a:gdLst>
                <a:gd name="T0" fmla="*/ 34 w 34"/>
                <a:gd name="T1" fmla="*/ 12 h 24"/>
                <a:gd name="T2" fmla="*/ 17 w 34"/>
                <a:gd name="T3" fmla="*/ 0 h 24"/>
                <a:gd name="T4" fmla="*/ 0 w 34"/>
                <a:gd name="T5" fmla="*/ 12 h 24"/>
                <a:gd name="T6" fmla="*/ 16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7" y="0"/>
                  </a:cubicBezTo>
                  <a:cubicBezTo>
                    <a:pt x="8" y="0"/>
                    <a:pt x="0" y="5"/>
                    <a:pt x="0" y="12"/>
                  </a:cubicBezTo>
                  <a:cubicBezTo>
                    <a:pt x="0" y="19"/>
                    <a:pt x="7" y="24"/>
                    <a:pt x="16" y="24"/>
                  </a:cubicBezTo>
                  <a:cubicBezTo>
                    <a:pt x="26" y="24"/>
                    <a:pt x="33"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54" name="îşlíḑe"/>
            <p:cNvSpPr/>
            <p:nvPr userDrawn="1"/>
          </p:nvSpPr>
          <p:spPr bwMode="auto">
            <a:xfrm>
              <a:off x="5605827" y="3222158"/>
              <a:ext cx="123436"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7" y="0"/>
                    <a:pt x="17" y="0"/>
                  </a:cubicBezTo>
                  <a:cubicBezTo>
                    <a:pt x="8" y="0"/>
                    <a:pt x="1" y="5"/>
                    <a:pt x="0" y="12"/>
                  </a:cubicBezTo>
                  <a:cubicBezTo>
                    <a:pt x="0" y="19"/>
                    <a:pt x="8" y="24"/>
                    <a:pt x="17" y="24"/>
                  </a:cubicBezTo>
                  <a:cubicBezTo>
                    <a:pt x="26"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55" name="isļïḍê"/>
            <p:cNvSpPr/>
            <p:nvPr userDrawn="1"/>
          </p:nvSpPr>
          <p:spPr bwMode="auto">
            <a:xfrm>
              <a:off x="5758579" y="3222158"/>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5"/>
                    <a:pt x="26" y="0"/>
                    <a:pt x="17" y="0"/>
                  </a:cubicBezTo>
                  <a:cubicBezTo>
                    <a:pt x="7" y="0"/>
                    <a:pt x="0" y="5"/>
                    <a:pt x="0" y="12"/>
                  </a:cubicBezTo>
                  <a:cubicBezTo>
                    <a:pt x="0" y="19"/>
                    <a:pt x="7" y="24"/>
                    <a:pt x="17" y="24"/>
                  </a:cubicBezTo>
                  <a:cubicBezTo>
                    <a:pt x="26"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56" name="íş1ïḓé"/>
            <p:cNvSpPr/>
            <p:nvPr userDrawn="1"/>
          </p:nvSpPr>
          <p:spPr bwMode="auto">
            <a:xfrm>
              <a:off x="5908244" y="3222158"/>
              <a:ext cx="124979" cy="87948"/>
            </a:xfrm>
            <a:custGeom>
              <a:avLst/>
              <a:gdLst>
                <a:gd name="T0" fmla="*/ 34 w 34"/>
                <a:gd name="T1" fmla="*/ 12 h 24"/>
                <a:gd name="T2" fmla="*/ 17 w 34"/>
                <a:gd name="T3" fmla="*/ 0 h 24"/>
                <a:gd name="T4" fmla="*/ 0 w 34"/>
                <a:gd name="T5" fmla="*/ 12 h 24"/>
                <a:gd name="T6" fmla="*/ 17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4" y="5"/>
                    <a:pt x="26" y="0"/>
                    <a:pt x="17" y="0"/>
                  </a:cubicBezTo>
                  <a:cubicBezTo>
                    <a:pt x="8" y="0"/>
                    <a:pt x="0" y="5"/>
                    <a:pt x="0" y="12"/>
                  </a:cubicBezTo>
                  <a:cubicBezTo>
                    <a:pt x="0" y="19"/>
                    <a:pt x="8" y="24"/>
                    <a:pt x="17" y="24"/>
                  </a:cubicBezTo>
                  <a:cubicBezTo>
                    <a:pt x="27"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57" name="iṥļiḋe"/>
            <p:cNvSpPr/>
            <p:nvPr userDrawn="1"/>
          </p:nvSpPr>
          <p:spPr bwMode="auto">
            <a:xfrm>
              <a:off x="6057911" y="3222158"/>
              <a:ext cx="128065" cy="87948"/>
            </a:xfrm>
            <a:custGeom>
              <a:avLst/>
              <a:gdLst>
                <a:gd name="T0" fmla="*/ 34 w 35"/>
                <a:gd name="T1" fmla="*/ 12 h 24"/>
                <a:gd name="T2" fmla="*/ 17 w 35"/>
                <a:gd name="T3" fmla="*/ 0 h 24"/>
                <a:gd name="T4" fmla="*/ 1 w 35"/>
                <a:gd name="T5" fmla="*/ 12 h 24"/>
                <a:gd name="T6" fmla="*/ 18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4" y="5"/>
                    <a:pt x="26" y="0"/>
                    <a:pt x="17" y="0"/>
                  </a:cubicBezTo>
                  <a:cubicBezTo>
                    <a:pt x="8" y="0"/>
                    <a:pt x="0" y="5"/>
                    <a:pt x="1" y="12"/>
                  </a:cubicBezTo>
                  <a:cubicBezTo>
                    <a:pt x="1" y="19"/>
                    <a:pt x="9" y="24"/>
                    <a:pt x="18" y="24"/>
                  </a:cubicBezTo>
                  <a:cubicBezTo>
                    <a:pt x="27" y="24"/>
                    <a:pt x="35"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58" name="îşlíḍè"/>
            <p:cNvSpPr/>
            <p:nvPr userDrawn="1"/>
          </p:nvSpPr>
          <p:spPr bwMode="auto">
            <a:xfrm>
              <a:off x="6210662" y="3222158"/>
              <a:ext cx="124979" cy="87948"/>
            </a:xfrm>
            <a:custGeom>
              <a:avLst/>
              <a:gdLst>
                <a:gd name="T0" fmla="*/ 34 w 34"/>
                <a:gd name="T1" fmla="*/ 12 h 24"/>
                <a:gd name="T2" fmla="*/ 16 w 34"/>
                <a:gd name="T3" fmla="*/ 0 h 24"/>
                <a:gd name="T4" fmla="*/ 0 w 34"/>
                <a:gd name="T5" fmla="*/ 12 h 24"/>
                <a:gd name="T6" fmla="*/ 18 w 34"/>
                <a:gd name="T7" fmla="*/ 24 h 24"/>
                <a:gd name="T8" fmla="*/ 34 w 34"/>
                <a:gd name="T9" fmla="*/ 12 h 24"/>
              </a:gdLst>
              <a:ahLst/>
              <a:cxnLst>
                <a:cxn ang="0">
                  <a:pos x="T0" y="T1"/>
                </a:cxn>
                <a:cxn ang="0">
                  <a:pos x="T2" y="T3"/>
                </a:cxn>
                <a:cxn ang="0">
                  <a:pos x="T4" y="T5"/>
                </a:cxn>
                <a:cxn ang="0">
                  <a:pos x="T6" y="T7"/>
                </a:cxn>
                <a:cxn ang="0">
                  <a:pos x="T8" y="T9"/>
                </a:cxn>
              </a:cxnLst>
              <a:rect l="0" t="0" r="r" b="b"/>
              <a:pathLst>
                <a:path w="34" h="24">
                  <a:moveTo>
                    <a:pt x="34" y="12"/>
                  </a:moveTo>
                  <a:cubicBezTo>
                    <a:pt x="33" y="5"/>
                    <a:pt x="25" y="0"/>
                    <a:pt x="16" y="0"/>
                  </a:cubicBezTo>
                  <a:cubicBezTo>
                    <a:pt x="7" y="0"/>
                    <a:pt x="0" y="5"/>
                    <a:pt x="0" y="12"/>
                  </a:cubicBezTo>
                  <a:cubicBezTo>
                    <a:pt x="0" y="19"/>
                    <a:pt x="8" y="24"/>
                    <a:pt x="18" y="24"/>
                  </a:cubicBezTo>
                  <a:cubicBezTo>
                    <a:pt x="27" y="24"/>
                    <a:pt x="34"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59" name="îšḷíḑè"/>
            <p:cNvSpPr/>
            <p:nvPr userDrawn="1"/>
          </p:nvSpPr>
          <p:spPr bwMode="auto">
            <a:xfrm>
              <a:off x="6360328" y="3222158"/>
              <a:ext cx="128065" cy="87948"/>
            </a:xfrm>
            <a:custGeom>
              <a:avLst/>
              <a:gdLst>
                <a:gd name="T0" fmla="*/ 34 w 35"/>
                <a:gd name="T1" fmla="*/ 12 h 24"/>
                <a:gd name="T2" fmla="*/ 16 w 35"/>
                <a:gd name="T3" fmla="*/ 0 h 24"/>
                <a:gd name="T4" fmla="*/ 0 w 35"/>
                <a:gd name="T5" fmla="*/ 12 h 24"/>
                <a:gd name="T6" fmla="*/ 18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4" y="5"/>
                    <a:pt x="26" y="0"/>
                    <a:pt x="16" y="0"/>
                  </a:cubicBezTo>
                  <a:cubicBezTo>
                    <a:pt x="7" y="0"/>
                    <a:pt x="0" y="5"/>
                    <a:pt x="0" y="12"/>
                  </a:cubicBezTo>
                  <a:cubicBezTo>
                    <a:pt x="1" y="19"/>
                    <a:pt x="9" y="24"/>
                    <a:pt x="18" y="24"/>
                  </a:cubicBezTo>
                  <a:cubicBezTo>
                    <a:pt x="28" y="24"/>
                    <a:pt x="35"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60" name="iS1iḓé"/>
            <p:cNvSpPr/>
            <p:nvPr userDrawn="1"/>
          </p:nvSpPr>
          <p:spPr bwMode="auto">
            <a:xfrm>
              <a:off x="6509994" y="3222158"/>
              <a:ext cx="128065" cy="87948"/>
            </a:xfrm>
            <a:custGeom>
              <a:avLst/>
              <a:gdLst>
                <a:gd name="T0" fmla="*/ 35 w 35"/>
                <a:gd name="T1" fmla="*/ 12 h 24"/>
                <a:gd name="T2" fmla="*/ 16 w 35"/>
                <a:gd name="T3" fmla="*/ 0 h 24"/>
                <a:gd name="T4" fmla="*/ 1 w 35"/>
                <a:gd name="T5" fmla="*/ 12 h 24"/>
                <a:gd name="T6" fmla="*/ 19 w 35"/>
                <a:gd name="T7" fmla="*/ 24 h 24"/>
                <a:gd name="T8" fmla="*/ 35 w 35"/>
                <a:gd name="T9" fmla="*/ 12 h 24"/>
              </a:gdLst>
              <a:ahLst/>
              <a:cxnLst>
                <a:cxn ang="0">
                  <a:pos x="T0" y="T1"/>
                </a:cxn>
                <a:cxn ang="0">
                  <a:pos x="T2" y="T3"/>
                </a:cxn>
                <a:cxn ang="0">
                  <a:pos x="T4" y="T5"/>
                </a:cxn>
                <a:cxn ang="0">
                  <a:pos x="T6" y="T7"/>
                </a:cxn>
                <a:cxn ang="0">
                  <a:pos x="T8" y="T9"/>
                </a:cxn>
              </a:cxnLst>
              <a:rect l="0" t="0" r="r" b="b"/>
              <a:pathLst>
                <a:path w="35" h="24">
                  <a:moveTo>
                    <a:pt x="35" y="12"/>
                  </a:moveTo>
                  <a:cubicBezTo>
                    <a:pt x="34" y="5"/>
                    <a:pt x="26" y="0"/>
                    <a:pt x="16" y="0"/>
                  </a:cubicBezTo>
                  <a:cubicBezTo>
                    <a:pt x="7" y="0"/>
                    <a:pt x="0" y="5"/>
                    <a:pt x="1" y="12"/>
                  </a:cubicBezTo>
                  <a:cubicBezTo>
                    <a:pt x="1" y="19"/>
                    <a:pt x="9" y="24"/>
                    <a:pt x="19" y="24"/>
                  </a:cubicBezTo>
                  <a:cubicBezTo>
                    <a:pt x="28" y="24"/>
                    <a:pt x="35"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61" name="ïSlíďè"/>
            <p:cNvSpPr/>
            <p:nvPr userDrawn="1"/>
          </p:nvSpPr>
          <p:spPr bwMode="auto">
            <a:xfrm>
              <a:off x="6659660" y="3222158"/>
              <a:ext cx="131151" cy="87948"/>
            </a:xfrm>
            <a:custGeom>
              <a:avLst/>
              <a:gdLst>
                <a:gd name="T0" fmla="*/ 35 w 36"/>
                <a:gd name="T1" fmla="*/ 12 h 24"/>
                <a:gd name="T2" fmla="*/ 17 w 36"/>
                <a:gd name="T3" fmla="*/ 0 h 24"/>
                <a:gd name="T4" fmla="*/ 1 w 36"/>
                <a:gd name="T5" fmla="*/ 12 h 24"/>
                <a:gd name="T6" fmla="*/ 19 w 36"/>
                <a:gd name="T7" fmla="*/ 24 h 24"/>
                <a:gd name="T8" fmla="*/ 35 w 36"/>
                <a:gd name="T9" fmla="*/ 12 h 24"/>
              </a:gdLst>
              <a:ahLst/>
              <a:cxnLst>
                <a:cxn ang="0">
                  <a:pos x="T0" y="T1"/>
                </a:cxn>
                <a:cxn ang="0">
                  <a:pos x="T2" y="T3"/>
                </a:cxn>
                <a:cxn ang="0">
                  <a:pos x="T4" y="T5"/>
                </a:cxn>
                <a:cxn ang="0">
                  <a:pos x="T6" y="T7"/>
                </a:cxn>
                <a:cxn ang="0">
                  <a:pos x="T8" y="T9"/>
                </a:cxn>
              </a:cxnLst>
              <a:rect l="0" t="0" r="r" b="b"/>
              <a:pathLst>
                <a:path w="36" h="24">
                  <a:moveTo>
                    <a:pt x="35" y="12"/>
                  </a:moveTo>
                  <a:cubicBezTo>
                    <a:pt x="34" y="5"/>
                    <a:pt x="26" y="0"/>
                    <a:pt x="17" y="0"/>
                  </a:cubicBezTo>
                  <a:cubicBezTo>
                    <a:pt x="7" y="0"/>
                    <a:pt x="0" y="5"/>
                    <a:pt x="1" y="12"/>
                  </a:cubicBezTo>
                  <a:cubicBezTo>
                    <a:pt x="2" y="19"/>
                    <a:pt x="10" y="24"/>
                    <a:pt x="19" y="24"/>
                  </a:cubicBezTo>
                  <a:cubicBezTo>
                    <a:pt x="29" y="24"/>
                    <a:pt x="36"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62" name="išļiḍe"/>
            <p:cNvSpPr/>
            <p:nvPr userDrawn="1"/>
          </p:nvSpPr>
          <p:spPr bwMode="auto">
            <a:xfrm>
              <a:off x="6813955" y="3222158"/>
              <a:ext cx="126522" cy="87948"/>
            </a:xfrm>
            <a:custGeom>
              <a:avLst/>
              <a:gdLst>
                <a:gd name="T0" fmla="*/ 34 w 35"/>
                <a:gd name="T1" fmla="*/ 12 h 24"/>
                <a:gd name="T2" fmla="*/ 16 w 35"/>
                <a:gd name="T3" fmla="*/ 0 h 24"/>
                <a:gd name="T4" fmla="*/ 1 w 35"/>
                <a:gd name="T5" fmla="*/ 12 h 24"/>
                <a:gd name="T6" fmla="*/ 19 w 35"/>
                <a:gd name="T7" fmla="*/ 24 h 24"/>
                <a:gd name="T8" fmla="*/ 34 w 35"/>
                <a:gd name="T9" fmla="*/ 12 h 24"/>
              </a:gdLst>
              <a:ahLst/>
              <a:cxnLst>
                <a:cxn ang="0">
                  <a:pos x="T0" y="T1"/>
                </a:cxn>
                <a:cxn ang="0">
                  <a:pos x="T2" y="T3"/>
                </a:cxn>
                <a:cxn ang="0">
                  <a:pos x="T4" y="T5"/>
                </a:cxn>
                <a:cxn ang="0">
                  <a:pos x="T6" y="T7"/>
                </a:cxn>
                <a:cxn ang="0">
                  <a:pos x="T8" y="T9"/>
                </a:cxn>
              </a:cxnLst>
              <a:rect l="0" t="0" r="r" b="b"/>
              <a:pathLst>
                <a:path w="35" h="24">
                  <a:moveTo>
                    <a:pt x="34" y="12"/>
                  </a:moveTo>
                  <a:cubicBezTo>
                    <a:pt x="33" y="5"/>
                    <a:pt x="25" y="0"/>
                    <a:pt x="16" y="0"/>
                  </a:cubicBezTo>
                  <a:cubicBezTo>
                    <a:pt x="7" y="0"/>
                    <a:pt x="0" y="5"/>
                    <a:pt x="1" y="12"/>
                  </a:cubicBezTo>
                  <a:cubicBezTo>
                    <a:pt x="1" y="19"/>
                    <a:pt x="10" y="24"/>
                    <a:pt x="19" y="24"/>
                  </a:cubicBezTo>
                  <a:cubicBezTo>
                    <a:pt x="28" y="24"/>
                    <a:pt x="35" y="19"/>
                    <a:pt x="34" y="12"/>
                  </a:cubicBezTo>
                  <a:close/>
                </a:path>
              </a:pathLst>
            </a:custGeom>
            <a:grpFill/>
            <a:ln>
              <a:noFill/>
            </a:ln>
          </p:spPr>
          <p:txBody>
            <a:bodyPr anchor="ctr"/>
            <a:lstStyle/>
            <a:p>
              <a:pPr algn="ctr"/>
              <a:endParaRPr b="1">
                <a:solidFill>
                  <a:schemeClr val="accent1">
                    <a:lumMod val="50000"/>
                  </a:schemeClr>
                </a:solidFill>
              </a:endParaRPr>
            </a:p>
          </p:txBody>
        </p:sp>
        <p:sp>
          <p:nvSpPr>
            <p:cNvPr id="563" name="iṥḷiḑé"/>
            <p:cNvSpPr/>
            <p:nvPr userDrawn="1"/>
          </p:nvSpPr>
          <p:spPr bwMode="auto">
            <a:xfrm>
              <a:off x="4988648" y="3331707"/>
              <a:ext cx="128065" cy="91034"/>
            </a:xfrm>
            <a:custGeom>
              <a:avLst/>
              <a:gdLst>
                <a:gd name="T0" fmla="*/ 35 w 35"/>
                <a:gd name="T1" fmla="*/ 12 h 25"/>
                <a:gd name="T2" fmla="*/ 19 w 35"/>
                <a:gd name="T3" fmla="*/ 0 h 25"/>
                <a:gd name="T4" fmla="*/ 0 w 35"/>
                <a:gd name="T5" fmla="*/ 12 h 25"/>
                <a:gd name="T6" fmla="*/ 16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9" y="0"/>
                  </a:cubicBezTo>
                  <a:cubicBezTo>
                    <a:pt x="9" y="0"/>
                    <a:pt x="1" y="5"/>
                    <a:pt x="0" y="12"/>
                  </a:cubicBezTo>
                  <a:cubicBezTo>
                    <a:pt x="0" y="19"/>
                    <a:pt x="7" y="25"/>
                    <a:pt x="16" y="25"/>
                  </a:cubicBezTo>
                  <a:cubicBezTo>
                    <a:pt x="26" y="25"/>
                    <a:pt x="34"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64" name="ïšḷiḋé"/>
            <p:cNvSpPr/>
            <p:nvPr userDrawn="1"/>
          </p:nvSpPr>
          <p:spPr bwMode="auto">
            <a:xfrm>
              <a:off x="5142943" y="3331707"/>
              <a:ext cx="126522" cy="91034"/>
            </a:xfrm>
            <a:custGeom>
              <a:avLst/>
              <a:gdLst>
                <a:gd name="T0" fmla="*/ 35 w 35"/>
                <a:gd name="T1" fmla="*/ 12 h 25"/>
                <a:gd name="T2" fmla="*/ 19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9" y="0"/>
                  </a:cubicBezTo>
                  <a:cubicBezTo>
                    <a:pt x="9" y="0"/>
                    <a:pt x="1" y="5"/>
                    <a:pt x="0" y="12"/>
                  </a:cubicBezTo>
                  <a:cubicBezTo>
                    <a:pt x="0" y="19"/>
                    <a:pt x="7" y="25"/>
                    <a:pt x="17" y="25"/>
                  </a:cubicBezTo>
                  <a:cubicBezTo>
                    <a:pt x="26" y="25"/>
                    <a:pt x="34"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65" name="isľïďê"/>
            <p:cNvSpPr/>
            <p:nvPr userDrawn="1"/>
          </p:nvSpPr>
          <p:spPr bwMode="auto">
            <a:xfrm>
              <a:off x="5295695" y="3331707"/>
              <a:ext cx="128065"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8" y="0"/>
                  </a:cubicBezTo>
                  <a:cubicBezTo>
                    <a:pt x="9" y="0"/>
                    <a:pt x="1" y="5"/>
                    <a:pt x="0" y="12"/>
                  </a:cubicBezTo>
                  <a:cubicBezTo>
                    <a:pt x="0" y="19"/>
                    <a:pt x="7" y="25"/>
                    <a:pt x="17" y="25"/>
                  </a:cubicBezTo>
                  <a:cubicBezTo>
                    <a:pt x="26" y="25"/>
                    <a:pt x="34"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66" name="îşḷïde"/>
            <p:cNvSpPr/>
            <p:nvPr userDrawn="1"/>
          </p:nvSpPr>
          <p:spPr bwMode="auto">
            <a:xfrm>
              <a:off x="5448446" y="3331707"/>
              <a:ext cx="128065"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8" y="0"/>
                    <a:pt x="18" y="0"/>
                  </a:cubicBezTo>
                  <a:cubicBezTo>
                    <a:pt x="9" y="0"/>
                    <a:pt x="1" y="5"/>
                    <a:pt x="0" y="12"/>
                  </a:cubicBezTo>
                  <a:cubicBezTo>
                    <a:pt x="0" y="19"/>
                    <a:pt x="8" y="25"/>
                    <a:pt x="17" y="25"/>
                  </a:cubicBezTo>
                  <a:cubicBezTo>
                    <a:pt x="27" y="25"/>
                    <a:pt x="35"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67" name="ïś1îdè"/>
            <p:cNvSpPr/>
            <p:nvPr userDrawn="1"/>
          </p:nvSpPr>
          <p:spPr bwMode="auto">
            <a:xfrm>
              <a:off x="5602741" y="3331707"/>
              <a:ext cx="126522" cy="91034"/>
            </a:xfrm>
            <a:custGeom>
              <a:avLst/>
              <a:gdLst>
                <a:gd name="T0" fmla="*/ 35 w 35"/>
                <a:gd name="T1" fmla="*/ 12 h 25"/>
                <a:gd name="T2" fmla="*/ 18 w 35"/>
                <a:gd name="T3" fmla="*/ 0 h 25"/>
                <a:gd name="T4" fmla="*/ 0 w 35"/>
                <a:gd name="T5" fmla="*/ 12 h 25"/>
                <a:gd name="T6" fmla="*/ 17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8" y="0"/>
                  </a:cubicBezTo>
                  <a:cubicBezTo>
                    <a:pt x="8" y="0"/>
                    <a:pt x="1" y="5"/>
                    <a:pt x="0" y="12"/>
                  </a:cubicBezTo>
                  <a:cubicBezTo>
                    <a:pt x="0" y="19"/>
                    <a:pt x="8" y="25"/>
                    <a:pt x="17" y="25"/>
                  </a:cubicBezTo>
                  <a:cubicBezTo>
                    <a:pt x="27" y="25"/>
                    <a:pt x="35"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68" name="ïṩľíḍe"/>
            <p:cNvSpPr/>
            <p:nvPr userDrawn="1"/>
          </p:nvSpPr>
          <p:spPr bwMode="auto">
            <a:xfrm>
              <a:off x="5755493" y="3331707"/>
              <a:ext cx="128065" cy="91034"/>
            </a:xfrm>
            <a:custGeom>
              <a:avLst/>
              <a:gdLst>
                <a:gd name="T0" fmla="*/ 35 w 35"/>
                <a:gd name="T1" fmla="*/ 12 h 25"/>
                <a:gd name="T2" fmla="*/ 18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8" y="0"/>
                  </a:cubicBezTo>
                  <a:cubicBezTo>
                    <a:pt x="8" y="0"/>
                    <a:pt x="1" y="5"/>
                    <a:pt x="0" y="12"/>
                  </a:cubicBezTo>
                  <a:cubicBezTo>
                    <a:pt x="0" y="19"/>
                    <a:pt x="8" y="25"/>
                    <a:pt x="18" y="25"/>
                  </a:cubicBezTo>
                  <a:cubicBezTo>
                    <a:pt x="27" y="25"/>
                    <a:pt x="35"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69" name="îšľíḋê"/>
            <p:cNvSpPr/>
            <p:nvPr userDrawn="1"/>
          </p:nvSpPr>
          <p:spPr bwMode="auto">
            <a:xfrm>
              <a:off x="5908244" y="3331707"/>
              <a:ext cx="128065"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5" y="5"/>
                    <a:pt x="27" y="0"/>
                    <a:pt x="17" y="0"/>
                  </a:cubicBezTo>
                  <a:cubicBezTo>
                    <a:pt x="8" y="0"/>
                    <a:pt x="0" y="5"/>
                    <a:pt x="0" y="12"/>
                  </a:cubicBezTo>
                  <a:cubicBezTo>
                    <a:pt x="1" y="19"/>
                    <a:pt x="8" y="25"/>
                    <a:pt x="18" y="25"/>
                  </a:cubicBezTo>
                  <a:cubicBezTo>
                    <a:pt x="27" y="25"/>
                    <a:pt x="35"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70" name="ïšḷîḋê"/>
            <p:cNvSpPr/>
            <p:nvPr userDrawn="1"/>
          </p:nvSpPr>
          <p:spPr bwMode="auto">
            <a:xfrm>
              <a:off x="6062539" y="3331707"/>
              <a:ext cx="126522"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7" y="0"/>
                    <a:pt x="17" y="0"/>
                  </a:cubicBezTo>
                  <a:cubicBezTo>
                    <a:pt x="8" y="0"/>
                    <a:pt x="0" y="5"/>
                    <a:pt x="0" y="12"/>
                  </a:cubicBezTo>
                  <a:cubicBezTo>
                    <a:pt x="1" y="19"/>
                    <a:pt x="9" y="25"/>
                    <a:pt x="18" y="25"/>
                  </a:cubicBezTo>
                  <a:cubicBezTo>
                    <a:pt x="28" y="25"/>
                    <a:pt x="35"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71" name="iṩḻïḑè"/>
            <p:cNvSpPr/>
            <p:nvPr userDrawn="1"/>
          </p:nvSpPr>
          <p:spPr bwMode="auto">
            <a:xfrm>
              <a:off x="6215291" y="3331707"/>
              <a:ext cx="128065" cy="91034"/>
            </a:xfrm>
            <a:custGeom>
              <a:avLst/>
              <a:gdLst>
                <a:gd name="T0" fmla="*/ 35 w 35"/>
                <a:gd name="T1" fmla="*/ 12 h 25"/>
                <a:gd name="T2" fmla="*/ 17 w 35"/>
                <a:gd name="T3" fmla="*/ 0 h 25"/>
                <a:gd name="T4" fmla="*/ 0 w 35"/>
                <a:gd name="T5" fmla="*/ 12 h 25"/>
                <a:gd name="T6" fmla="*/ 18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7" y="0"/>
                  </a:cubicBezTo>
                  <a:cubicBezTo>
                    <a:pt x="7" y="0"/>
                    <a:pt x="0" y="5"/>
                    <a:pt x="0" y="12"/>
                  </a:cubicBezTo>
                  <a:cubicBezTo>
                    <a:pt x="1" y="19"/>
                    <a:pt x="9" y="25"/>
                    <a:pt x="18" y="25"/>
                  </a:cubicBezTo>
                  <a:cubicBezTo>
                    <a:pt x="28" y="25"/>
                    <a:pt x="35"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72" name="ísľîḋè"/>
            <p:cNvSpPr/>
            <p:nvPr userDrawn="1"/>
          </p:nvSpPr>
          <p:spPr bwMode="auto">
            <a:xfrm>
              <a:off x="6368042" y="3331707"/>
              <a:ext cx="128065" cy="91034"/>
            </a:xfrm>
            <a:custGeom>
              <a:avLst/>
              <a:gdLst>
                <a:gd name="T0" fmla="*/ 35 w 35"/>
                <a:gd name="T1" fmla="*/ 12 h 25"/>
                <a:gd name="T2" fmla="*/ 17 w 35"/>
                <a:gd name="T3" fmla="*/ 0 h 25"/>
                <a:gd name="T4" fmla="*/ 0 w 35"/>
                <a:gd name="T5" fmla="*/ 12 h 25"/>
                <a:gd name="T6" fmla="*/ 19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7" y="0"/>
                  </a:cubicBezTo>
                  <a:cubicBezTo>
                    <a:pt x="7" y="0"/>
                    <a:pt x="0" y="5"/>
                    <a:pt x="0" y="12"/>
                  </a:cubicBezTo>
                  <a:cubicBezTo>
                    <a:pt x="1" y="19"/>
                    <a:pt x="9" y="25"/>
                    <a:pt x="19" y="25"/>
                  </a:cubicBezTo>
                  <a:cubicBezTo>
                    <a:pt x="28" y="25"/>
                    <a:pt x="35"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73" name="î$ḷíḋê"/>
            <p:cNvSpPr/>
            <p:nvPr userDrawn="1"/>
          </p:nvSpPr>
          <p:spPr bwMode="auto">
            <a:xfrm>
              <a:off x="6520795" y="3331707"/>
              <a:ext cx="128065" cy="91034"/>
            </a:xfrm>
            <a:custGeom>
              <a:avLst/>
              <a:gdLst>
                <a:gd name="T0" fmla="*/ 35 w 35"/>
                <a:gd name="T1" fmla="*/ 12 h 25"/>
                <a:gd name="T2" fmla="*/ 16 w 35"/>
                <a:gd name="T3" fmla="*/ 0 h 25"/>
                <a:gd name="T4" fmla="*/ 0 w 35"/>
                <a:gd name="T5" fmla="*/ 12 h 25"/>
                <a:gd name="T6" fmla="*/ 19 w 35"/>
                <a:gd name="T7" fmla="*/ 25 h 25"/>
                <a:gd name="T8" fmla="*/ 35 w 35"/>
                <a:gd name="T9" fmla="*/ 12 h 25"/>
              </a:gdLst>
              <a:ahLst/>
              <a:cxnLst>
                <a:cxn ang="0">
                  <a:pos x="T0" y="T1"/>
                </a:cxn>
                <a:cxn ang="0">
                  <a:pos x="T2" y="T3"/>
                </a:cxn>
                <a:cxn ang="0">
                  <a:pos x="T4" y="T5"/>
                </a:cxn>
                <a:cxn ang="0">
                  <a:pos x="T6" y="T7"/>
                </a:cxn>
                <a:cxn ang="0">
                  <a:pos x="T8" y="T9"/>
                </a:cxn>
              </a:cxnLst>
              <a:rect l="0" t="0" r="r" b="b"/>
              <a:pathLst>
                <a:path w="35" h="25">
                  <a:moveTo>
                    <a:pt x="35" y="12"/>
                  </a:moveTo>
                  <a:cubicBezTo>
                    <a:pt x="34" y="5"/>
                    <a:pt x="26" y="0"/>
                    <a:pt x="16" y="0"/>
                  </a:cubicBezTo>
                  <a:cubicBezTo>
                    <a:pt x="7" y="0"/>
                    <a:pt x="0" y="5"/>
                    <a:pt x="0" y="12"/>
                  </a:cubicBezTo>
                  <a:cubicBezTo>
                    <a:pt x="1" y="19"/>
                    <a:pt x="9" y="25"/>
                    <a:pt x="19" y="25"/>
                  </a:cubicBezTo>
                  <a:cubicBezTo>
                    <a:pt x="28" y="25"/>
                    <a:pt x="35"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74" name="iŝḷíḋe"/>
            <p:cNvSpPr/>
            <p:nvPr userDrawn="1"/>
          </p:nvSpPr>
          <p:spPr bwMode="auto">
            <a:xfrm>
              <a:off x="6675089" y="3331707"/>
              <a:ext cx="131151" cy="91034"/>
            </a:xfrm>
            <a:custGeom>
              <a:avLst/>
              <a:gdLst>
                <a:gd name="T0" fmla="*/ 35 w 36"/>
                <a:gd name="T1" fmla="*/ 12 h 25"/>
                <a:gd name="T2" fmla="*/ 16 w 36"/>
                <a:gd name="T3" fmla="*/ 0 h 25"/>
                <a:gd name="T4" fmla="*/ 0 w 36"/>
                <a:gd name="T5" fmla="*/ 12 h 25"/>
                <a:gd name="T6" fmla="*/ 19 w 36"/>
                <a:gd name="T7" fmla="*/ 25 h 25"/>
                <a:gd name="T8" fmla="*/ 35 w 36"/>
                <a:gd name="T9" fmla="*/ 12 h 25"/>
              </a:gdLst>
              <a:ahLst/>
              <a:cxnLst>
                <a:cxn ang="0">
                  <a:pos x="T0" y="T1"/>
                </a:cxn>
                <a:cxn ang="0">
                  <a:pos x="T2" y="T3"/>
                </a:cxn>
                <a:cxn ang="0">
                  <a:pos x="T4" y="T5"/>
                </a:cxn>
                <a:cxn ang="0">
                  <a:pos x="T6" y="T7"/>
                </a:cxn>
                <a:cxn ang="0">
                  <a:pos x="T8" y="T9"/>
                </a:cxn>
              </a:cxnLst>
              <a:rect l="0" t="0" r="r" b="b"/>
              <a:pathLst>
                <a:path w="36" h="25">
                  <a:moveTo>
                    <a:pt x="35" y="12"/>
                  </a:moveTo>
                  <a:cubicBezTo>
                    <a:pt x="34" y="5"/>
                    <a:pt x="26" y="0"/>
                    <a:pt x="16" y="0"/>
                  </a:cubicBezTo>
                  <a:cubicBezTo>
                    <a:pt x="7" y="0"/>
                    <a:pt x="0" y="5"/>
                    <a:pt x="0" y="12"/>
                  </a:cubicBezTo>
                  <a:cubicBezTo>
                    <a:pt x="1" y="19"/>
                    <a:pt x="10" y="25"/>
                    <a:pt x="19" y="25"/>
                  </a:cubicBezTo>
                  <a:cubicBezTo>
                    <a:pt x="29" y="25"/>
                    <a:pt x="36"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75" name="í$ḷïďè"/>
            <p:cNvSpPr/>
            <p:nvPr userDrawn="1"/>
          </p:nvSpPr>
          <p:spPr bwMode="auto">
            <a:xfrm>
              <a:off x="6827841" y="3331707"/>
              <a:ext cx="131151" cy="91034"/>
            </a:xfrm>
            <a:custGeom>
              <a:avLst/>
              <a:gdLst>
                <a:gd name="T0" fmla="*/ 35 w 36"/>
                <a:gd name="T1" fmla="*/ 12 h 25"/>
                <a:gd name="T2" fmla="*/ 16 w 36"/>
                <a:gd name="T3" fmla="*/ 0 h 25"/>
                <a:gd name="T4" fmla="*/ 0 w 36"/>
                <a:gd name="T5" fmla="*/ 12 h 25"/>
                <a:gd name="T6" fmla="*/ 19 w 36"/>
                <a:gd name="T7" fmla="*/ 25 h 25"/>
                <a:gd name="T8" fmla="*/ 35 w 36"/>
                <a:gd name="T9" fmla="*/ 12 h 25"/>
              </a:gdLst>
              <a:ahLst/>
              <a:cxnLst>
                <a:cxn ang="0">
                  <a:pos x="T0" y="T1"/>
                </a:cxn>
                <a:cxn ang="0">
                  <a:pos x="T2" y="T3"/>
                </a:cxn>
                <a:cxn ang="0">
                  <a:pos x="T4" y="T5"/>
                </a:cxn>
                <a:cxn ang="0">
                  <a:pos x="T6" y="T7"/>
                </a:cxn>
                <a:cxn ang="0">
                  <a:pos x="T8" y="T9"/>
                </a:cxn>
              </a:cxnLst>
              <a:rect l="0" t="0" r="r" b="b"/>
              <a:pathLst>
                <a:path w="36" h="25">
                  <a:moveTo>
                    <a:pt x="35" y="12"/>
                  </a:moveTo>
                  <a:cubicBezTo>
                    <a:pt x="34" y="5"/>
                    <a:pt x="25" y="0"/>
                    <a:pt x="16" y="0"/>
                  </a:cubicBezTo>
                  <a:cubicBezTo>
                    <a:pt x="6" y="0"/>
                    <a:pt x="0" y="5"/>
                    <a:pt x="0" y="12"/>
                  </a:cubicBezTo>
                  <a:cubicBezTo>
                    <a:pt x="1" y="19"/>
                    <a:pt x="10" y="25"/>
                    <a:pt x="19" y="25"/>
                  </a:cubicBezTo>
                  <a:cubicBezTo>
                    <a:pt x="29" y="25"/>
                    <a:pt x="36" y="19"/>
                    <a:pt x="35" y="12"/>
                  </a:cubicBezTo>
                  <a:close/>
                </a:path>
              </a:pathLst>
            </a:custGeom>
            <a:grpFill/>
            <a:ln>
              <a:noFill/>
            </a:ln>
          </p:spPr>
          <p:txBody>
            <a:bodyPr anchor="ctr"/>
            <a:lstStyle/>
            <a:p>
              <a:pPr algn="ctr"/>
              <a:endParaRPr b="1">
                <a:solidFill>
                  <a:schemeClr val="accent1">
                    <a:lumMod val="50000"/>
                  </a:schemeClr>
                </a:solidFill>
              </a:endParaRPr>
            </a:p>
          </p:txBody>
        </p:sp>
        <p:sp>
          <p:nvSpPr>
            <p:cNvPr id="576" name="í$ḻíḓé"/>
            <p:cNvSpPr/>
            <p:nvPr userDrawn="1"/>
          </p:nvSpPr>
          <p:spPr bwMode="auto">
            <a:xfrm>
              <a:off x="6977507" y="3331707"/>
              <a:ext cx="135779" cy="91034"/>
            </a:xfrm>
            <a:custGeom>
              <a:avLst/>
              <a:gdLst>
                <a:gd name="T0" fmla="*/ 36 w 37"/>
                <a:gd name="T1" fmla="*/ 12 h 25"/>
                <a:gd name="T2" fmla="*/ 17 w 37"/>
                <a:gd name="T3" fmla="*/ 0 h 25"/>
                <a:gd name="T4" fmla="*/ 1 w 37"/>
                <a:gd name="T5" fmla="*/ 12 h 25"/>
                <a:gd name="T6" fmla="*/ 21 w 37"/>
                <a:gd name="T7" fmla="*/ 25 h 25"/>
                <a:gd name="T8" fmla="*/ 36 w 37"/>
                <a:gd name="T9" fmla="*/ 12 h 25"/>
              </a:gdLst>
              <a:ahLst/>
              <a:cxnLst>
                <a:cxn ang="0">
                  <a:pos x="T0" y="T1"/>
                </a:cxn>
                <a:cxn ang="0">
                  <a:pos x="T2" y="T3"/>
                </a:cxn>
                <a:cxn ang="0">
                  <a:pos x="T4" y="T5"/>
                </a:cxn>
                <a:cxn ang="0">
                  <a:pos x="T6" y="T7"/>
                </a:cxn>
                <a:cxn ang="0">
                  <a:pos x="T8" y="T9"/>
                </a:cxn>
              </a:cxnLst>
              <a:rect l="0" t="0" r="r" b="b"/>
              <a:pathLst>
                <a:path w="37" h="25">
                  <a:moveTo>
                    <a:pt x="36" y="12"/>
                  </a:moveTo>
                  <a:cubicBezTo>
                    <a:pt x="35" y="5"/>
                    <a:pt x="26" y="0"/>
                    <a:pt x="17" y="0"/>
                  </a:cubicBezTo>
                  <a:cubicBezTo>
                    <a:pt x="7" y="0"/>
                    <a:pt x="0" y="5"/>
                    <a:pt x="1" y="12"/>
                  </a:cubicBezTo>
                  <a:cubicBezTo>
                    <a:pt x="2" y="19"/>
                    <a:pt x="11" y="25"/>
                    <a:pt x="21" y="25"/>
                  </a:cubicBezTo>
                  <a:cubicBezTo>
                    <a:pt x="30" y="25"/>
                    <a:pt x="37" y="19"/>
                    <a:pt x="36" y="12"/>
                  </a:cubicBezTo>
                  <a:close/>
                </a:path>
              </a:pathLst>
            </a:custGeom>
            <a:grpFill/>
            <a:ln>
              <a:noFill/>
            </a:ln>
          </p:spPr>
          <p:txBody>
            <a:bodyPr anchor="ctr"/>
            <a:lstStyle/>
            <a:p>
              <a:pPr algn="ctr"/>
              <a:endParaRPr b="1">
                <a:solidFill>
                  <a:schemeClr val="accent1">
                    <a:lumMod val="50000"/>
                  </a:schemeClr>
                </a:solidFill>
              </a:endParaRPr>
            </a:p>
          </p:txBody>
        </p:sp>
        <p:sp>
          <p:nvSpPr>
            <p:cNvPr id="577" name="îşḻidè"/>
            <p:cNvSpPr/>
            <p:nvPr userDrawn="1"/>
          </p:nvSpPr>
          <p:spPr bwMode="auto">
            <a:xfrm>
              <a:off x="5755493" y="3445885"/>
              <a:ext cx="128065" cy="94120"/>
            </a:xfrm>
            <a:prstGeom prst="ellipse">
              <a:avLst/>
            </a:prstGeom>
            <a:grpFill/>
            <a:ln>
              <a:noFill/>
            </a:ln>
          </p:spPr>
          <p:txBody>
            <a:bodyPr anchor="ctr"/>
            <a:lstStyle/>
            <a:p>
              <a:pPr algn="ctr"/>
              <a:endParaRPr b="1">
                <a:solidFill>
                  <a:schemeClr val="accent1">
                    <a:lumMod val="50000"/>
                  </a:schemeClr>
                </a:solidFill>
              </a:endParaRPr>
            </a:p>
          </p:txBody>
        </p:sp>
        <p:sp>
          <p:nvSpPr>
            <p:cNvPr id="578" name="îşļiďê"/>
            <p:cNvSpPr/>
            <p:nvPr userDrawn="1"/>
          </p:nvSpPr>
          <p:spPr bwMode="auto">
            <a:xfrm>
              <a:off x="5912874" y="3445885"/>
              <a:ext cx="126522" cy="94120"/>
            </a:xfrm>
            <a:custGeom>
              <a:avLst/>
              <a:gdLst>
                <a:gd name="T0" fmla="*/ 35 w 35"/>
                <a:gd name="T1" fmla="*/ 12 h 26"/>
                <a:gd name="T2" fmla="*/ 17 w 35"/>
                <a:gd name="T3" fmla="*/ 0 h 26"/>
                <a:gd name="T4" fmla="*/ 0 w 35"/>
                <a:gd name="T5" fmla="*/ 12 h 26"/>
                <a:gd name="T6" fmla="*/ 17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4" y="5"/>
                    <a:pt x="26" y="0"/>
                    <a:pt x="17" y="0"/>
                  </a:cubicBezTo>
                  <a:cubicBezTo>
                    <a:pt x="7" y="0"/>
                    <a:pt x="0" y="5"/>
                    <a:pt x="0" y="12"/>
                  </a:cubicBezTo>
                  <a:cubicBezTo>
                    <a:pt x="0" y="20"/>
                    <a:pt x="8" y="26"/>
                    <a:pt x="17" y="26"/>
                  </a:cubicBezTo>
                  <a:cubicBezTo>
                    <a:pt x="27" y="26"/>
                    <a:pt x="35" y="20"/>
                    <a:pt x="35" y="12"/>
                  </a:cubicBezTo>
                  <a:close/>
                </a:path>
              </a:pathLst>
            </a:custGeom>
            <a:grpFill/>
            <a:ln>
              <a:noFill/>
            </a:ln>
          </p:spPr>
          <p:txBody>
            <a:bodyPr anchor="ctr"/>
            <a:lstStyle/>
            <a:p>
              <a:pPr algn="ctr"/>
              <a:endParaRPr b="1">
                <a:solidFill>
                  <a:schemeClr val="accent1">
                    <a:lumMod val="50000"/>
                  </a:schemeClr>
                </a:solidFill>
              </a:endParaRPr>
            </a:p>
          </p:txBody>
        </p:sp>
        <p:sp>
          <p:nvSpPr>
            <p:cNvPr id="579" name="iŝļïḑé"/>
            <p:cNvSpPr/>
            <p:nvPr userDrawn="1"/>
          </p:nvSpPr>
          <p:spPr bwMode="auto">
            <a:xfrm>
              <a:off x="6065625" y="3445885"/>
              <a:ext cx="128065" cy="94120"/>
            </a:xfrm>
            <a:custGeom>
              <a:avLst/>
              <a:gdLst>
                <a:gd name="T0" fmla="*/ 35 w 35"/>
                <a:gd name="T1" fmla="*/ 12 h 26"/>
                <a:gd name="T2" fmla="*/ 17 w 35"/>
                <a:gd name="T3" fmla="*/ 0 h 26"/>
                <a:gd name="T4" fmla="*/ 0 w 35"/>
                <a:gd name="T5" fmla="*/ 12 h 26"/>
                <a:gd name="T6" fmla="*/ 18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5" y="5"/>
                    <a:pt x="27" y="0"/>
                    <a:pt x="17" y="0"/>
                  </a:cubicBezTo>
                  <a:cubicBezTo>
                    <a:pt x="8" y="0"/>
                    <a:pt x="0" y="5"/>
                    <a:pt x="0" y="12"/>
                  </a:cubicBezTo>
                  <a:cubicBezTo>
                    <a:pt x="1" y="20"/>
                    <a:pt x="9" y="26"/>
                    <a:pt x="18" y="26"/>
                  </a:cubicBezTo>
                  <a:cubicBezTo>
                    <a:pt x="28" y="26"/>
                    <a:pt x="35" y="20"/>
                    <a:pt x="35" y="12"/>
                  </a:cubicBezTo>
                  <a:close/>
                </a:path>
              </a:pathLst>
            </a:custGeom>
            <a:grpFill/>
            <a:ln>
              <a:noFill/>
            </a:ln>
          </p:spPr>
          <p:txBody>
            <a:bodyPr anchor="ctr"/>
            <a:lstStyle/>
            <a:p>
              <a:pPr algn="ctr"/>
              <a:endParaRPr b="1">
                <a:solidFill>
                  <a:schemeClr val="accent1">
                    <a:lumMod val="50000"/>
                  </a:schemeClr>
                </a:solidFill>
              </a:endParaRPr>
            </a:p>
          </p:txBody>
        </p:sp>
        <p:sp>
          <p:nvSpPr>
            <p:cNvPr id="580" name="iŝlïḍè"/>
            <p:cNvSpPr/>
            <p:nvPr userDrawn="1"/>
          </p:nvSpPr>
          <p:spPr bwMode="auto">
            <a:xfrm>
              <a:off x="6223006" y="3445885"/>
              <a:ext cx="126522" cy="94120"/>
            </a:xfrm>
            <a:custGeom>
              <a:avLst/>
              <a:gdLst>
                <a:gd name="T0" fmla="*/ 35 w 35"/>
                <a:gd name="T1" fmla="*/ 12 h 26"/>
                <a:gd name="T2" fmla="*/ 17 w 35"/>
                <a:gd name="T3" fmla="*/ 0 h 26"/>
                <a:gd name="T4" fmla="*/ 0 w 35"/>
                <a:gd name="T5" fmla="*/ 12 h 26"/>
                <a:gd name="T6" fmla="*/ 18 w 35"/>
                <a:gd name="T7" fmla="*/ 26 h 26"/>
                <a:gd name="T8" fmla="*/ 35 w 35"/>
                <a:gd name="T9" fmla="*/ 12 h 26"/>
              </a:gdLst>
              <a:ahLst/>
              <a:cxnLst>
                <a:cxn ang="0">
                  <a:pos x="T0" y="T1"/>
                </a:cxn>
                <a:cxn ang="0">
                  <a:pos x="T2" y="T3"/>
                </a:cxn>
                <a:cxn ang="0">
                  <a:pos x="T4" y="T5"/>
                </a:cxn>
                <a:cxn ang="0">
                  <a:pos x="T6" y="T7"/>
                </a:cxn>
                <a:cxn ang="0">
                  <a:pos x="T8" y="T9"/>
                </a:cxn>
              </a:cxnLst>
              <a:rect l="0" t="0" r="r" b="b"/>
              <a:pathLst>
                <a:path w="35" h="26">
                  <a:moveTo>
                    <a:pt x="35" y="12"/>
                  </a:moveTo>
                  <a:cubicBezTo>
                    <a:pt x="34" y="5"/>
                    <a:pt x="26" y="0"/>
                    <a:pt x="17" y="0"/>
                  </a:cubicBezTo>
                  <a:cubicBezTo>
                    <a:pt x="7" y="0"/>
                    <a:pt x="0" y="5"/>
                    <a:pt x="0" y="12"/>
                  </a:cubicBezTo>
                  <a:cubicBezTo>
                    <a:pt x="0" y="20"/>
                    <a:pt x="8" y="26"/>
                    <a:pt x="18" y="26"/>
                  </a:cubicBezTo>
                  <a:cubicBezTo>
                    <a:pt x="28" y="26"/>
                    <a:pt x="35" y="20"/>
                    <a:pt x="35" y="12"/>
                  </a:cubicBezTo>
                  <a:close/>
                </a:path>
              </a:pathLst>
            </a:custGeom>
            <a:grpFill/>
            <a:ln>
              <a:noFill/>
            </a:ln>
          </p:spPr>
          <p:txBody>
            <a:bodyPr anchor="ctr"/>
            <a:lstStyle/>
            <a:p>
              <a:pPr algn="ctr"/>
              <a:endParaRPr b="1">
                <a:solidFill>
                  <a:schemeClr val="accent1">
                    <a:lumMod val="50000"/>
                  </a:schemeClr>
                </a:solidFill>
              </a:endParaRPr>
            </a:p>
          </p:txBody>
        </p:sp>
        <p:sp>
          <p:nvSpPr>
            <p:cNvPr id="581" name="îṥ1ide"/>
            <p:cNvSpPr/>
            <p:nvPr userDrawn="1"/>
          </p:nvSpPr>
          <p:spPr bwMode="auto">
            <a:xfrm>
              <a:off x="6375758" y="3445885"/>
              <a:ext cx="131151" cy="94120"/>
            </a:xfrm>
            <a:custGeom>
              <a:avLst/>
              <a:gdLst>
                <a:gd name="T0" fmla="*/ 35 w 36"/>
                <a:gd name="T1" fmla="*/ 12 h 26"/>
                <a:gd name="T2" fmla="*/ 17 w 36"/>
                <a:gd name="T3" fmla="*/ 0 h 26"/>
                <a:gd name="T4" fmla="*/ 1 w 36"/>
                <a:gd name="T5" fmla="*/ 12 h 26"/>
                <a:gd name="T6" fmla="*/ 19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5" y="5"/>
                    <a:pt x="27" y="0"/>
                    <a:pt x="17" y="0"/>
                  </a:cubicBezTo>
                  <a:cubicBezTo>
                    <a:pt x="7" y="0"/>
                    <a:pt x="0" y="5"/>
                    <a:pt x="1" y="12"/>
                  </a:cubicBezTo>
                  <a:cubicBezTo>
                    <a:pt x="1" y="20"/>
                    <a:pt x="9" y="26"/>
                    <a:pt x="19" y="26"/>
                  </a:cubicBezTo>
                  <a:cubicBezTo>
                    <a:pt x="29" y="26"/>
                    <a:pt x="36" y="20"/>
                    <a:pt x="35" y="12"/>
                  </a:cubicBezTo>
                  <a:close/>
                </a:path>
              </a:pathLst>
            </a:custGeom>
            <a:grpFill/>
            <a:ln>
              <a:noFill/>
            </a:ln>
          </p:spPr>
          <p:txBody>
            <a:bodyPr anchor="ctr"/>
            <a:lstStyle/>
            <a:p>
              <a:pPr algn="ctr"/>
              <a:endParaRPr b="1">
                <a:solidFill>
                  <a:schemeClr val="accent1">
                    <a:lumMod val="50000"/>
                  </a:schemeClr>
                </a:solidFill>
              </a:endParaRPr>
            </a:p>
          </p:txBody>
        </p:sp>
        <p:sp>
          <p:nvSpPr>
            <p:cNvPr id="582" name="í$ļiḓè"/>
            <p:cNvSpPr/>
            <p:nvPr userDrawn="1"/>
          </p:nvSpPr>
          <p:spPr bwMode="auto">
            <a:xfrm>
              <a:off x="6533138" y="3445885"/>
              <a:ext cx="131151" cy="94120"/>
            </a:xfrm>
            <a:custGeom>
              <a:avLst/>
              <a:gdLst>
                <a:gd name="T0" fmla="*/ 35 w 36"/>
                <a:gd name="T1" fmla="*/ 12 h 26"/>
                <a:gd name="T2" fmla="*/ 16 w 36"/>
                <a:gd name="T3" fmla="*/ 0 h 26"/>
                <a:gd name="T4" fmla="*/ 0 w 36"/>
                <a:gd name="T5" fmla="*/ 12 h 26"/>
                <a:gd name="T6" fmla="*/ 19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4" y="5"/>
                    <a:pt x="26" y="0"/>
                    <a:pt x="16" y="0"/>
                  </a:cubicBezTo>
                  <a:cubicBezTo>
                    <a:pt x="7" y="0"/>
                    <a:pt x="0" y="5"/>
                    <a:pt x="0" y="12"/>
                  </a:cubicBezTo>
                  <a:cubicBezTo>
                    <a:pt x="1" y="20"/>
                    <a:pt x="9" y="26"/>
                    <a:pt x="19" y="26"/>
                  </a:cubicBezTo>
                  <a:cubicBezTo>
                    <a:pt x="29" y="26"/>
                    <a:pt x="36" y="20"/>
                    <a:pt x="35" y="12"/>
                  </a:cubicBezTo>
                  <a:close/>
                </a:path>
              </a:pathLst>
            </a:custGeom>
            <a:grpFill/>
            <a:ln>
              <a:noFill/>
            </a:ln>
          </p:spPr>
          <p:txBody>
            <a:bodyPr anchor="ctr"/>
            <a:lstStyle/>
            <a:p>
              <a:pPr algn="ctr"/>
              <a:endParaRPr b="1">
                <a:solidFill>
                  <a:schemeClr val="accent1">
                    <a:lumMod val="50000"/>
                  </a:schemeClr>
                </a:solidFill>
              </a:endParaRPr>
            </a:p>
          </p:txBody>
        </p:sp>
        <p:sp>
          <p:nvSpPr>
            <p:cNvPr id="583" name="ïSļíḓè"/>
            <p:cNvSpPr/>
            <p:nvPr userDrawn="1"/>
          </p:nvSpPr>
          <p:spPr bwMode="auto">
            <a:xfrm>
              <a:off x="6685889" y="3445885"/>
              <a:ext cx="131151" cy="94120"/>
            </a:xfrm>
            <a:custGeom>
              <a:avLst/>
              <a:gdLst>
                <a:gd name="T0" fmla="*/ 36 w 36"/>
                <a:gd name="T1" fmla="*/ 12 h 26"/>
                <a:gd name="T2" fmla="*/ 17 w 36"/>
                <a:gd name="T3" fmla="*/ 0 h 26"/>
                <a:gd name="T4" fmla="*/ 1 w 36"/>
                <a:gd name="T5" fmla="*/ 12 h 26"/>
                <a:gd name="T6" fmla="*/ 20 w 36"/>
                <a:gd name="T7" fmla="*/ 26 h 26"/>
                <a:gd name="T8" fmla="*/ 36 w 36"/>
                <a:gd name="T9" fmla="*/ 12 h 26"/>
              </a:gdLst>
              <a:ahLst/>
              <a:cxnLst>
                <a:cxn ang="0">
                  <a:pos x="T0" y="T1"/>
                </a:cxn>
                <a:cxn ang="0">
                  <a:pos x="T2" y="T3"/>
                </a:cxn>
                <a:cxn ang="0">
                  <a:pos x="T4" y="T5"/>
                </a:cxn>
                <a:cxn ang="0">
                  <a:pos x="T6" y="T7"/>
                </a:cxn>
                <a:cxn ang="0">
                  <a:pos x="T8" y="T9"/>
                </a:cxn>
              </a:cxnLst>
              <a:rect l="0" t="0" r="r" b="b"/>
              <a:pathLst>
                <a:path w="36" h="26">
                  <a:moveTo>
                    <a:pt x="36" y="12"/>
                  </a:moveTo>
                  <a:cubicBezTo>
                    <a:pt x="35" y="5"/>
                    <a:pt x="26" y="0"/>
                    <a:pt x="17" y="0"/>
                  </a:cubicBezTo>
                  <a:cubicBezTo>
                    <a:pt x="7" y="0"/>
                    <a:pt x="0" y="5"/>
                    <a:pt x="1" y="12"/>
                  </a:cubicBezTo>
                  <a:cubicBezTo>
                    <a:pt x="2" y="20"/>
                    <a:pt x="10" y="26"/>
                    <a:pt x="20" y="26"/>
                  </a:cubicBezTo>
                  <a:cubicBezTo>
                    <a:pt x="29" y="26"/>
                    <a:pt x="36" y="20"/>
                    <a:pt x="36" y="12"/>
                  </a:cubicBezTo>
                  <a:close/>
                </a:path>
              </a:pathLst>
            </a:custGeom>
            <a:grpFill/>
            <a:ln>
              <a:noFill/>
            </a:ln>
          </p:spPr>
          <p:txBody>
            <a:bodyPr anchor="ctr"/>
            <a:lstStyle/>
            <a:p>
              <a:pPr algn="ctr"/>
              <a:endParaRPr b="1">
                <a:solidFill>
                  <a:schemeClr val="accent1">
                    <a:lumMod val="50000"/>
                  </a:schemeClr>
                </a:solidFill>
              </a:endParaRPr>
            </a:p>
          </p:txBody>
        </p:sp>
        <p:sp>
          <p:nvSpPr>
            <p:cNvPr id="584" name="íśľïḓè"/>
            <p:cNvSpPr/>
            <p:nvPr userDrawn="1"/>
          </p:nvSpPr>
          <p:spPr bwMode="auto">
            <a:xfrm>
              <a:off x="6843270" y="3445885"/>
              <a:ext cx="131151" cy="94120"/>
            </a:xfrm>
            <a:custGeom>
              <a:avLst/>
              <a:gdLst>
                <a:gd name="T0" fmla="*/ 35 w 36"/>
                <a:gd name="T1" fmla="*/ 12 h 26"/>
                <a:gd name="T2" fmla="*/ 16 w 36"/>
                <a:gd name="T3" fmla="*/ 0 h 26"/>
                <a:gd name="T4" fmla="*/ 0 w 36"/>
                <a:gd name="T5" fmla="*/ 12 h 26"/>
                <a:gd name="T6" fmla="*/ 20 w 36"/>
                <a:gd name="T7" fmla="*/ 26 h 26"/>
                <a:gd name="T8" fmla="*/ 35 w 36"/>
                <a:gd name="T9" fmla="*/ 12 h 26"/>
              </a:gdLst>
              <a:ahLst/>
              <a:cxnLst>
                <a:cxn ang="0">
                  <a:pos x="T0" y="T1"/>
                </a:cxn>
                <a:cxn ang="0">
                  <a:pos x="T2" y="T3"/>
                </a:cxn>
                <a:cxn ang="0">
                  <a:pos x="T4" y="T5"/>
                </a:cxn>
                <a:cxn ang="0">
                  <a:pos x="T6" y="T7"/>
                </a:cxn>
                <a:cxn ang="0">
                  <a:pos x="T8" y="T9"/>
                </a:cxn>
              </a:cxnLst>
              <a:rect l="0" t="0" r="r" b="b"/>
              <a:pathLst>
                <a:path w="36" h="26">
                  <a:moveTo>
                    <a:pt x="35" y="12"/>
                  </a:moveTo>
                  <a:cubicBezTo>
                    <a:pt x="34" y="5"/>
                    <a:pt x="26" y="0"/>
                    <a:pt x="16" y="0"/>
                  </a:cubicBezTo>
                  <a:cubicBezTo>
                    <a:pt x="7" y="0"/>
                    <a:pt x="0" y="5"/>
                    <a:pt x="0" y="12"/>
                  </a:cubicBezTo>
                  <a:cubicBezTo>
                    <a:pt x="1" y="20"/>
                    <a:pt x="10" y="26"/>
                    <a:pt x="20" y="26"/>
                  </a:cubicBezTo>
                  <a:cubicBezTo>
                    <a:pt x="29" y="26"/>
                    <a:pt x="36" y="20"/>
                    <a:pt x="35" y="12"/>
                  </a:cubicBezTo>
                  <a:close/>
                </a:path>
              </a:pathLst>
            </a:custGeom>
            <a:grpFill/>
            <a:ln>
              <a:noFill/>
            </a:ln>
          </p:spPr>
          <p:txBody>
            <a:bodyPr anchor="ctr"/>
            <a:lstStyle/>
            <a:p>
              <a:pPr algn="ctr"/>
              <a:endParaRPr b="1">
                <a:solidFill>
                  <a:schemeClr val="accent1">
                    <a:lumMod val="50000"/>
                  </a:schemeClr>
                </a:solidFill>
              </a:endParaRPr>
            </a:p>
          </p:txBody>
        </p:sp>
        <p:sp>
          <p:nvSpPr>
            <p:cNvPr id="585" name="îṩļíḋe"/>
            <p:cNvSpPr/>
            <p:nvPr userDrawn="1"/>
          </p:nvSpPr>
          <p:spPr bwMode="auto">
            <a:xfrm>
              <a:off x="5755493" y="3558521"/>
              <a:ext cx="128065" cy="98749"/>
            </a:xfrm>
            <a:custGeom>
              <a:avLst/>
              <a:gdLst>
                <a:gd name="T0" fmla="*/ 35 w 35"/>
                <a:gd name="T1" fmla="*/ 14 h 27"/>
                <a:gd name="T2" fmla="*/ 18 w 35"/>
                <a:gd name="T3" fmla="*/ 0 h 27"/>
                <a:gd name="T4" fmla="*/ 0 w 35"/>
                <a:gd name="T5" fmla="*/ 14 h 27"/>
                <a:gd name="T6" fmla="*/ 17 w 35"/>
                <a:gd name="T7" fmla="*/ 27 h 27"/>
                <a:gd name="T8" fmla="*/ 35 w 35"/>
                <a:gd name="T9" fmla="*/ 14 h 27"/>
              </a:gdLst>
              <a:ahLst/>
              <a:cxnLst>
                <a:cxn ang="0">
                  <a:pos x="T0" y="T1"/>
                </a:cxn>
                <a:cxn ang="0">
                  <a:pos x="T2" y="T3"/>
                </a:cxn>
                <a:cxn ang="0">
                  <a:pos x="T4" y="T5"/>
                </a:cxn>
                <a:cxn ang="0">
                  <a:pos x="T6" y="T7"/>
                </a:cxn>
                <a:cxn ang="0">
                  <a:pos x="T8" y="T9"/>
                </a:cxn>
              </a:cxnLst>
              <a:rect l="0" t="0" r="r" b="b"/>
              <a:pathLst>
                <a:path w="35" h="27">
                  <a:moveTo>
                    <a:pt x="35" y="14"/>
                  </a:moveTo>
                  <a:cubicBezTo>
                    <a:pt x="35" y="6"/>
                    <a:pt x="27" y="0"/>
                    <a:pt x="18" y="0"/>
                  </a:cubicBezTo>
                  <a:cubicBezTo>
                    <a:pt x="8" y="0"/>
                    <a:pt x="0" y="6"/>
                    <a:pt x="0" y="14"/>
                  </a:cubicBezTo>
                  <a:cubicBezTo>
                    <a:pt x="0" y="21"/>
                    <a:pt x="8" y="27"/>
                    <a:pt x="17" y="27"/>
                  </a:cubicBezTo>
                  <a:cubicBezTo>
                    <a:pt x="27" y="27"/>
                    <a:pt x="35" y="21"/>
                    <a:pt x="35" y="14"/>
                  </a:cubicBezTo>
                  <a:close/>
                </a:path>
              </a:pathLst>
            </a:custGeom>
            <a:grpFill/>
            <a:ln>
              <a:noFill/>
            </a:ln>
          </p:spPr>
          <p:txBody>
            <a:bodyPr anchor="ctr"/>
            <a:lstStyle/>
            <a:p>
              <a:pPr algn="ctr"/>
              <a:endParaRPr b="1">
                <a:solidFill>
                  <a:schemeClr val="accent1">
                    <a:lumMod val="50000"/>
                  </a:schemeClr>
                </a:solidFill>
              </a:endParaRPr>
            </a:p>
          </p:txBody>
        </p:sp>
        <p:sp>
          <p:nvSpPr>
            <p:cNvPr id="586" name="íṥļîḍè"/>
            <p:cNvSpPr/>
            <p:nvPr userDrawn="1"/>
          </p:nvSpPr>
          <p:spPr bwMode="auto">
            <a:xfrm>
              <a:off x="5912874" y="3558521"/>
              <a:ext cx="131151" cy="98749"/>
            </a:xfrm>
            <a:custGeom>
              <a:avLst/>
              <a:gdLst>
                <a:gd name="T0" fmla="*/ 35 w 36"/>
                <a:gd name="T1" fmla="*/ 14 h 27"/>
                <a:gd name="T2" fmla="*/ 18 w 36"/>
                <a:gd name="T3" fmla="*/ 0 h 27"/>
                <a:gd name="T4" fmla="*/ 0 w 36"/>
                <a:gd name="T5" fmla="*/ 14 h 27"/>
                <a:gd name="T6" fmla="*/ 18 w 36"/>
                <a:gd name="T7" fmla="*/ 27 h 27"/>
                <a:gd name="T8" fmla="*/ 35 w 36"/>
                <a:gd name="T9" fmla="*/ 14 h 27"/>
              </a:gdLst>
              <a:ahLst/>
              <a:cxnLst>
                <a:cxn ang="0">
                  <a:pos x="T0" y="T1"/>
                </a:cxn>
                <a:cxn ang="0">
                  <a:pos x="T2" y="T3"/>
                </a:cxn>
                <a:cxn ang="0">
                  <a:pos x="T4" y="T5"/>
                </a:cxn>
                <a:cxn ang="0">
                  <a:pos x="T6" y="T7"/>
                </a:cxn>
                <a:cxn ang="0">
                  <a:pos x="T8" y="T9"/>
                </a:cxn>
              </a:cxnLst>
              <a:rect l="0" t="0" r="r" b="b"/>
              <a:pathLst>
                <a:path w="36" h="27">
                  <a:moveTo>
                    <a:pt x="35" y="14"/>
                  </a:moveTo>
                  <a:cubicBezTo>
                    <a:pt x="35" y="6"/>
                    <a:pt x="27" y="0"/>
                    <a:pt x="18" y="0"/>
                  </a:cubicBezTo>
                  <a:cubicBezTo>
                    <a:pt x="8" y="0"/>
                    <a:pt x="0" y="6"/>
                    <a:pt x="0" y="14"/>
                  </a:cubicBezTo>
                  <a:cubicBezTo>
                    <a:pt x="0" y="21"/>
                    <a:pt x="8" y="27"/>
                    <a:pt x="18" y="27"/>
                  </a:cubicBezTo>
                  <a:cubicBezTo>
                    <a:pt x="28" y="27"/>
                    <a:pt x="36" y="21"/>
                    <a:pt x="35" y="14"/>
                  </a:cubicBezTo>
                  <a:close/>
                </a:path>
              </a:pathLst>
            </a:custGeom>
            <a:grpFill/>
            <a:ln>
              <a:noFill/>
            </a:ln>
          </p:spPr>
          <p:txBody>
            <a:bodyPr anchor="ctr"/>
            <a:lstStyle/>
            <a:p>
              <a:pPr algn="ctr"/>
              <a:endParaRPr b="1">
                <a:solidFill>
                  <a:schemeClr val="accent1">
                    <a:lumMod val="50000"/>
                  </a:schemeClr>
                </a:solidFill>
              </a:endParaRPr>
            </a:p>
          </p:txBody>
        </p:sp>
        <p:sp>
          <p:nvSpPr>
            <p:cNvPr id="587" name="iṣḷîḓé"/>
            <p:cNvSpPr/>
            <p:nvPr userDrawn="1"/>
          </p:nvSpPr>
          <p:spPr bwMode="auto">
            <a:xfrm>
              <a:off x="6068711" y="3558521"/>
              <a:ext cx="131151" cy="98749"/>
            </a:xfrm>
            <a:custGeom>
              <a:avLst/>
              <a:gdLst>
                <a:gd name="T0" fmla="*/ 36 w 36"/>
                <a:gd name="T1" fmla="*/ 14 h 27"/>
                <a:gd name="T2" fmla="*/ 17 w 36"/>
                <a:gd name="T3" fmla="*/ 0 h 27"/>
                <a:gd name="T4" fmla="*/ 0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7" y="0"/>
                    <a:pt x="17" y="0"/>
                  </a:cubicBezTo>
                  <a:cubicBezTo>
                    <a:pt x="8" y="0"/>
                    <a:pt x="0" y="6"/>
                    <a:pt x="0" y="14"/>
                  </a:cubicBezTo>
                  <a:cubicBezTo>
                    <a:pt x="1" y="21"/>
                    <a:pt x="9" y="27"/>
                    <a:pt x="19" y="27"/>
                  </a:cubicBezTo>
                  <a:cubicBezTo>
                    <a:pt x="28" y="27"/>
                    <a:pt x="36" y="21"/>
                    <a:pt x="36" y="14"/>
                  </a:cubicBezTo>
                  <a:close/>
                </a:path>
              </a:pathLst>
            </a:custGeom>
            <a:grpFill/>
            <a:ln>
              <a:noFill/>
            </a:ln>
          </p:spPr>
          <p:txBody>
            <a:bodyPr anchor="ctr"/>
            <a:lstStyle/>
            <a:p>
              <a:pPr algn="ctr"/>
              <a:endParaRPr b="1">
                <a:solidFill>
                  <a:schemeClr val="accent1">
                    <a:lumMod val="50000"/>
                  </a:schemeClr>
                </a:solidFill>
              </a:endParaRPr>
            </a:p>
          </p:txBody>
        </p:sp>
        <p:sp>
          <p:nvSpPr>
            <p:cNvPr id="588" name="íşḻídé"/>
            <p:cNvSpPr/>
            <p:nvPr userDrawn="1"/>
          </p:nvSpPr>
          <p:spPr bwMode="auto">
            <a:xfrm>
              <a:off x="6226091" y="3558521"/>
              <a:ext cx="131151" cy="98749"/>
            </a:xfrm>
            <a:custGeom>
              <a:avLst/>
              <a:gdLst>
                <a:gd name="T0" fmla="*/ 36 w 36"/>
                <a:gd name="T1" fmla="*/ 14 h 27"/>
                <a:gd name="T2" fmla="*/ 17 w 36"/>
                <a:gd name="T3" fmla="*/ 0 h 27"/>
                <a:gd name="T4" fmla="*/ 1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7" y="0"/>
                    <a:pt x="17" y="0"/>
                  </a:cubicBezTo>
                  <a:cubicBezTo>
                    <a:pt x="8" y="0"/>
                    <a:pt x="0" y="6"/>
                    <a:pt x="1" y="14"/>
                  </a:cubicBezTo>
                  <a:cubicBezTo>
                    <a:pt x="1" y="21"/>
                    <a:pt x="9" y="27"/>
                    <a:pt x="19" y="27"/>
                  </a:cubicBezTo>
                  <a:cubicBezTo>
                    <a:pt x="29" y="27"/>
                    <a:pt x="36" y="21"/>
                    <a:pt x="36" y="14"/>
                  </a:cubicBezTo>
                  <a:close/>
                </a:path>
              </a:pathLst>
            </a:custGeom>
            <a:grpFill/>
            <a:ln>
              <a:noFill/>
            </a:ln>
          </p:spPr>
          <p:txBody>
            <a:bodyPr anchor="ctr"/>
            <a:lstStyle/>
            <a:p>
              <a:pPr algn="ctr"/>
              <a:endParaRPr b="1">
                <a:solidFill>
                  <a:schemeClr val="accent1">
                    <a:lumMod val="50000"/>
                  </a:schemeClr>
                </a:solidFill>
              </a:endParaRPr>
            </a:p>
          </p:txBody>
        </p:sp>
        <p:sp>
          <p:nvSpPr>
            <p:cNvPr id="589" name="iṣḻïḑe"/>
            <p:cNvSpPr/>
            <p:nvPr userDrawn="1"/>
          </p:nvSpPr>
          <p:spPr bwMode="auto">
            <a:xfrm>
              <a:off x="6383472" y="3558521"/>
              <a:ext cx="134237" cy="98749"/>
            </a:xfrm>
            <a:custGeom>
              <a:avLst/>
              <a:gdLst>
                <a:gd name="T0" fmla="*/ 36 w 37"/>
                <a:gd name="T1" fmla="*/ 14 h 27"/>
                <a:gd name="T2" fmla="*/ 17 w 37"/>
                <a:gd name="T3" fmla="*/ 0 h 27"/>
                <a:gd name="T4" fmla="*/ 1 w 37"/>
                <a:gd name="T5" fmla="*/ 14 h 27"/>
                <a:gd name="T6" fmla="*/ 20 w 37"/>
                <a:gd name="T7" fmla="*/ 27 h 27"/>
                <a:gd name="T8" fmla="*/ 36 w 37"/>
                <a:gd name="T9" fmla="*/ 14 h 27"/>
              </a:gdLst>
              <a:ahLst/>
              <a:cxnLst>
                <a:cxn ang="0">
                  <a:pos x="T0" y="T1"/>
                </a:cxn>
                <a:cxn ang="0">
                  <a:pos x="T2" y="T3"/>
                </a:cxn>
                <a:cxn ang="0">
                  <a:pos x="T4" y="T5"/>
                </a:cxn>
                <a:cxn ang="0">
                  <a:pos x="T6" y="T7"/>
                </a:cxn>
                <a:cxn ang="0">
                  <a:pos x="T8" y="T9"/>
                </a:cxn>
              </a:cxnLst>
              <a:rect l="0" t="0" r="r" b="b"/>
              <a:pathLst>
                <a:path w="37" h="27">
                  <a:moveTo>
                    <a:pt x="36" y="14"/>
                  </a:moveTo>
                  <a:cubicBezTo>
                    <a:pt x="35" y="6"/>
                    <a:pt x="27" y="0"/>
                    <a:pt x="17" y="0"/>
                  </a:cubicBezTo>
                  <a:cubicBezTo>
                    <a:pt x="8" y="0"/>
                    <a:pt x="0" y="6"/>
                    <a:pt x="1" y="14"/>
                  </a:cubicBezTo>
                  <a:cubicBezTo>
                    <a:pt x="1" y="21"/>
                    <a:pt x="10" y="27"/>
                    <a:pt x="20" y="27"/>
                  </a:cubicBezTo>
                  <a:cubicBezTo>
                    <a:pt x="29" y="27"/>
                    <a:pt x="37" y="21"/>
                    <a:pt x="36" y="14"/>
                  </a:cubicBezTo>
                  <a:close/>
                </a:path>
              </a:pathLst>
            </a:custGeom>
            <a:grpFill/>
            <a:ln>
              <a:noFill/>
            </a:ln>
          </p:spPr>
          <p:txBody>
            <a:bodyPr anchor="ctr"/>
            <a:lstStyle/>
            <a:p>
              <a:pPr algn="ctr"/>
              <a:endParaRPr b="1">
                <a:solidFill>
                  <a:schemeClr val="accent1">
                    <a:lumMod val="50000"/>
                  </a:schemeClr>
                </a:solidFill>
              </a:endParaRPr>
            </a:p>
          </p:txBody>
        </p:sp>
        <p:sp>
          <p:nvSpPr>
            <p:cNvPr id="590" name="iṧḷïḍé"/>
            <p:cNvSpPr/>
            <p:nvPr userDrawn="1"/>
          </p:nvSpPr>
          <p:spPr bwMode="auto">
            <a:xfrm>
              <a:off x="6539310" y="3558521"/>
              <a:ext cx="135779" cy="98749"/>
            </a:xfrm>
            <a:custGeom>
              <a:avLst/>
              <a:gdLst>
                <a:gd name="T0" fmla="*/ 36 w 37"/>
                <a:gd name="T1" fmla="*/ 14 h 27"/>
                <a:gd name="T2" fmla="*/ 17 w 37"/>
                <a:gd name="T3" fmla="*/ 0 h 27"/>
                <a:gd name="T4" fmla="*/ 1 w 37"/>
                <a:gd name="T5" fmla="*/ 14 h 27"/>
                <a:gd name="T6" fmla="*/ 20 w 37"/>
                <a:gd name="T7" fmla="*/ 27 h 27"/>
                <a:gd name="T8" fmla="*/ 36 w 37"/>
                <a:gd name="T9" fmla="*/ 14 h 27"/>
              </a:gdLst>
              <a:ahLst/>
              <a:cxnLst>
                <a:cxn ang="0">
                  <a:pos x="T0" y="T1"/>
                </a:cxn>
                <a:cxn ang="0">
                  <a:pos x="T2" y="T3"/>
                </a:cxn>
                <a:cxn ang="0">
                  <a:pos x="T4" y="T5"/>
                </a:cxn>
                <a:cxn ang="0">
                  <a:pos x="T6" y="T7"/>
                </a:cxn>
                <a:cxn ang="0">
                  <a:pos x="T8" y="T9"/>
                </a:cxn>
              </a:cxnLst>
              <a:rect l="0" t="0" r="r" b="b"/>
              <a:pathLst>
                <a:path w="37" h="27">
                  <a:moveTo>
                    <a:pt x="36" y="14"/>
                  </a:moveTo>
                  <a:cubicBezTo>
                    <a:pt x="36" y="6"/>
                    <a:pt x="27" y="0"/>
                    <a:pt x="17" y="0"/>
                  </a:cubicBezTo>
                  <a:cubicBezTo>
                    <a:pt x="8" y="0"/>
                    <a:pt x="0" y="6"/>
                    <a:pt x="1" y="14"/>
                  </a:cubicBezTo>
                  <a:cubicBezTo>
                    <a:pt x="2" y="21"/>
                    <a:pt x="10" y="27"/>
                    <a:pt x="20" y="27"/>
                  </a:cubicBezTo>
                  <a:cubicBezTo>
                    <a:pt x="30" y="27"/>
                    <a:pt x="37" y="21"/>
                    <a:pt x="36" y="14"/>
                  </a:cubicBezTo>
                  <a:close/>
                </a:path>
              </a:pathLst>
            </a:custGeom>
            <a:grpFill/>
            <a:ln>
              <a:noFill/>
            </a:ln>
          </p:spPr>
          <p:txBody>
            <a:bodyPr anchor="ctr"/>
            <a:lstStyle/>
            <a:p>
              <a:pPr algn="ctr"/>
              <a:endParaRPr b="1">
                <a:solidFill>
                  <a:schemeClr val="accent1">
                    <a:lumMod val="50000"/>
                  </a:schemeClr>
                </a:solidFill>
              </a:endParaRPr>
            </a:p>
          </p:txBody>
        </p:sp>
        <p:sp>
          <p:nvSpPr>
            <p:cNvPr id="591" name="íSḻîḓe"/>
            <p:cNvSpPr/>
            <p:nvPr userDrawn="1"/>
          </p:nvSpPr>
          <p:spPr bwMode="auto">
            <a:xfrm>
              <a:off x="6699776" y="3558521"/>
              <a:ext cx="132693" cy="98749"/>
            </a:xfrm>
            <a:custGeom>
              <a:avLst/>
              <a:gdLst>
                <a:gd name="T0" fmla="*/ 36 w 36"/>
                <a:gd name="T1" fmla="*/ 14 h 27"/>
                <a:gd name="T2" fmla="*/ 16 w 36"/>
                <a:gd name="T3" fmla="*/ 0 h 27"/>
                <a:gd name="T4" fmla="*/ 0 w 36"/>
                <a:gd name="T5" fmla="*/ 14 h 27"/>
                <a:gd name="T6" fmla="*/ 19 w 36"/>
                <a:gd name="T7" fmla="*/ 27 h 27"/>
                <a:gd name="T8" fmla="*/ 36 w 36"/>
                <a:gd name="T9" fmla="*/ 14 h 27"/>
              </a:gdLst>
              <a:ahLst/>
              <a:cxnLst>
                <a:cxn ang="0">
                  <a:pos x="T0" y="T1"/>
                </a:cxn>
                <a:cxn ang="0">
                  <a:pos x="T2" y="T3"/>
                </a:cxn>
                <a:cxn ang="0">
                  <a:pos x="T4" y="T5"/>
                </a:cxn>
                <a:cxn ang="0">
                  <a:pos x="T6" y="T7"/>
                </a:cxn>
                <a:cxn ang="0">
                  <a:pos x="T8" y="T9"/>
                </a:cxn>
              </a:cxnLst>
              <a:rect l="0" t="0" r="r" b="b"/>
              <a:pathLst>
                <a:path w="36" h="27">
                  <a:moveTo>
                    <a:pt x="36" y="14"/>
                  </a:moveTo>
                  <a:cubicBezTo>
                    <a:pt x="35" y="6"/>
                    <a:pt x="26" y="0"/>
                    <a:pt x="16" y="0"/>
                  </a:cubicBezTo>
                  <a:cubicBezTo>
                    <a:pt x="7" y="0"/>
                    <a:pt x="0" y="6"/>
                    <a:pt x="0" y="14"/>
                  </a:cubicBezTo>
                  <a:cubicBezTo>
                    <a:pt x="1" y="21"/>
                    <a:pt x="10" y="27"/>
                    <a:pt x="19" y="27"/>
                  </a:cubicBezTo>
                  <a:cubicBezTo>
                    <a:pt x="29" y="27"/>
                    <a:pt x="36" y="21"/>
                    <a:pt x="36" y="14"/>
                  </a:cubicBezTo>
                  <a:close/>
                </a:path>
              </a:pathLst>
            </a:custGeom>
            <a:grpFill/>
            <a:ln>
              <a:noFill/>
            </a:ln>
          </p:spPr>
          <p:txBody>
            <a:bodyPr anchor="ctr"/>
            <a:lstStyle/>
            <a:p>
              <a:pPr algn="ctr"/>
              <a:endParaRPr b="1">
                <a:solidFill>
                  <a:schemeClr val="accent1">
                    <a:lumMod val="50000"/>
                  </a:schemeClr>
                </a:solidFill>
              </a:endParaRPr>
            </a:p>
          </p:txBody>
        </p:sp>
        <p:sp>
          <p:nvSpPr>
            <p:cNvPr id="592" name="ï$ļiḋe"/>
            <p:cNvSpPr/>
            <p:nvPr userDrawn="1"/>
          </p:nvSpPr>
          <p:spPr bwMode="auto">
            <a:xfrm>
              <a:off x="5750864" y="3678870"/>
              <a:ext cx="132693" cy="103378"/>
            </a:xfrm>
            <a:custGeom>
              <a:avLst/>
              <a:gdLst>
                <a:gd name="T0" fmla="*/ 36 w 36"/>
                <a:gd name="T1" fmla="*/ 14 h 28"/>
                <a:gd name="T2" fmla="*/ 18 w 36"/>
                <a:gd name="T3" fmla="*/ 0 h 28"/>
                <a:gd name="T4" fmla="*/ 1 w 36"/>
                <a:gd name="T5" fmla="*/ 14 h 28"/>
                <a:gd name="T6" fmla="*/ 18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9" y="0"/>
                    <a:pt x="1" y="6"/>
                    <a:pt x="1" y="14"/>
                  </a:cubicBezTo>
                  <a:cubicBezTo>
                    <a:pt x="0" y="22"/>
                    <a:pt x="8" y="28"/>
                    <a:pt x="18" y="28"/>
                  </a:cubicBezTo>
                  <a:cubicBezTo>
                    <a:pt x="28" y="28"/>
                    <a:pt x="36" y="22"/>
                    <a:pt x="36" y="14"/>
                  </a:cubicBezTo>
                  <a:close/>
                </a:path>
              </a:pathLst>
            </a:custGeom>
            <a:grpFill/>
            <a:ln>
              <a:noFill/>
            </a:ln>
          </p:spPr>
          <p:txBody>
            <a:bodyPr anchor="ctr"/>
            <a:lstStyle/>
            <a:p>
              <a:pPr algn="ctr"/>
              <a:endParaRPr b="1">
                <a:solidFill>
                  <a:schemeClr val="accent1">
                    <a:lumMod val="50000"/>
                  </a:schemeClr>
                </a:solidFill>
              </a:endParaRPr>
            </a:p>
          </p:txBody>
        </p:sp>
        <p:sp>
          <p:nvSpPr>
            <p:cNvPr id="593" name="íŝļîḍê"/>
            <p:cNvSpPr/>
            <p:nvPr userDrawn="1"/>
          </p:nvSpPr>
          <p:spPr bwMode="auto">
            <a:xfrm>
              <a:off x="5912874" y="3678870"/>
              <a:ext cx="131151" cy="103378"/>
            </a:xfrm>
            <a:custGeom>
              <a:avLst/>
              <a:gdLst>
                <a:gd name="T0" fmla="*/ 36 w 36"/>
                <a:gd name="T1" fmla="*/ 14 h 28"/>
                <a:gd name="T2" fmla="*/ 18 w 36"/>
                <a:gd name="T3" fmla="*/ 0 h 28"/>
                <a:gd name="T4" fmla="*/ 0 w 36"/>
                <a:gd name="T5" fmla="*/ 14 h 28"/>
                <a:gd name="T6" fmla="*/ 19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8" y="0"/>
                    <a:pt x="0" y="6"/>
                    <a:pt x="0" y="14"/>
                  </a:cubicBezTo>
                  <a:cubicBezTo>
                    <a:pt x="1" y="22"/>
                    <a:pt x="9" y="28"/>
                    <a:pt x="19" y="28"/>
                  </a:cubicBezTo>
                  <a:cubicBezTo>
                    <a:pt x="29" y="28"/>
                    <a:pt x="36" y="22"/>
                    <a:pt x="36" y="14"/>
                  </a:cubicBezTo>
                  <a:close/>
                </a:path>
              </a:pathLst>
            </a:custGeom>
            <a:grpFill/>
            <a:ln>
              <a:noFill/>
            </a:ln>
          </p:spPr>
          <p:txBody>
            <a:bodyPr anchor="ctr"/>
            <a:lstStyle/>
            <a:p>
              <a:pPr algn="ctr"/>
              <a:endParaRPr b="1">
                <a:solidFill>
                  <a:schemeClr val="accent1">
                    <a:lumMod val="50000"/>
                  </a:schemeClr>
                </a:solidFill>
              </a:endParaRPr>
            </a:p>
          </p:txBody>
        </p:sp>
        <p:sp>
          <p:nvSpPr>
            <p:cNvPr id="594" name="íṡliḋé"/>
            <p:cNvSpPr/>
            <p:nvPr userDrawn="1"/>
          </p:nvSpPr>
          <p:spPr bwMode="auto">
            <a:xfrm>
              <a:off x="6073340" y="3678870"/>
              <a:ext cx="131151" cy="103378"/>
            </a:xfrm>
            <a:custGeom>
              <a:avLst/>
              <a:gdLst>
                <a:gd name="T0" fmla="*/ 36 w 36"/>
                <a:gd name="T1" fmla="*/ 14 h 28"/>
                <a:gd name="T2" fmla="*/ 18 w 36"/>
                <a:gd name="T3" fmla="*/ 0 h 28"/>
                <a:gd name="T4" fmla="*/ 0 w 36"/>
                <a:gd name="T5" fmla="*/ 14 h 28"/>
                <a:gd name="T6" fmla="*/ 19 w 36"/>
                <a:gd name="T7" fmla="*/ 28 h 28"/>
                <a:gd name="T8" fmla="*/ 36 w 36"/>
                <a:gd name="T9" fmla="*/ 14 h 28"/>
              </a:gdLst>
              <a:ahLst/>
              <a:cxnLst>
                <a:cxn ang="0">
                  <a:pos x="T0" y="T1"/>
                </a:cxn>
                <a:cxn ang="0">
                  <a:pos x="T2" y="T3"/>
                </a:cxn>
                <a:cxn ang="0">
                  <a:pos x="T4" y="T5"/>
                </a:cxn>
                <a:cxn ang="0">
                  <a:pos x="T6" y="T7"/>
                </a:cxn>
                <a:cxn ang="0">
                  <a:pos x="T8" y="T9"/>
                </a:cxn>
              </a:cxnLst>
              <a:rect l="0" t="0" r="r" b="b"/>
              <a:pathLst>
                <a:path w="36" h="28">
                  <a:moveTo>
                    <a:pt x="36" y="14"/>
                  </a:moveTo>
                  <a:cubicBezTo>
                    <a:pt x="36" y="6"/>
                    <a:pt x="28" y="0"/>
                    <a:pt x="18" y="0"/>
                  </a:cubicBezTo>
                  <a:cubicBezTo>
                    <a:pt x="8" y="0"/>
                    <a:pt x="0" y="6"/>
                    <a:pt x="0" y="14"/>
                  </a:cubicBezTo>
                  <a:cubicBezTo>
                    <a:pt x="1" y="22"/>
                    <a:pt x="9" y="28"/>
                    <a:pt x="19" y="28"/>
                  </a:cubicBezTo>
                  <a:cubicBezTo>
                    <a:pt x="29" y="28"/>
                    <a:pt x="36" y="22"/>
                    <a:pt x="36" y="14"/>
                  </a:cubicBezTo>
                  <a:close/>
                </a:path>
              </a:pathLst>
            </a:custGeom>
            <a:grpFill/>
            <a:ln>
              <a:noFill/>
            </a:ln>
          </p:spPr>
          <p:txBody>
            <a:bodyPr anchor="ctr"/>
            <a:lstStyle/>
            <a:p>
              <a:pPr algn="ctr"/>
              <a:endParaRPr b="1">
                <a:solidFill>
                  <a:schemeClr val="accent1">
                    <a:lumMod val="50000"/>
                  </a:schemeClr>
                </a:solidFill>
              </a:endParaRPr>
            </a:p>
          </p:txBody>
        </p:sp>
        <p:sp>
          <p:nvSpPr>
            <p:cNvPr id="595" name="iṥḻíḑé"/>
            <p:cNvSpPr/>
            <p:nvPr userDrawn="1"/>
          </p:nvSpPr>
          <p:spPr bwMode="auto">
            <a:xfrm>
              <a:off x="6233807" y="3678870"/>
              <a:ext cx="134237" cy="103378"/>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6" y="6"/>
                    <a:pt x="27" y="0"/>
                    <a:pt x="17" y="0"/>
                  </a:cubicBezTo>
                  <a:cubicBezTo>
                    <a:pt x="8" y="0"/>
                    <a:pt x="0" y="6"/>
                    <a:pt x="0" y="14"/>
                  </a:cubicBezTo>
                  <a:cubicBezTo>
                    <a:pt x="1" y="22"/>
                    <a:pt x="9" y="28"/>
                    <a:pt x="19" y="28"/>
                  </a:cubicBezTo>
                  <a:cubicBezTo>
                    <a:pt x="29" y="28"/>
                    <a:pt x="37" y="22"/>
                    <a:pt x="36" y="14"/>
                  </a:cubicBezTo>
                  <a:close/>
                </a:path>
              </a:pathLst>
            </a:custGeom>
            <a:grpFill/>
            <a:ln>
              <a:noFill/>
            </a:ln>
          </p:spPr>
          <p:txBody>
            <a:bodyPr anchor="ctr"/>
            <a:lstStyle/>
            <a:p>
              <a:pPr algn="ctr"/>
              <a:endParaRPr b="1">
                <a:solidFill>
                  <a:schemeClr val="accent1">
                    <a:lumMod val="50000"/>
                  </a:schemeClr>
                </a:solidFill>
              </a:endParaRPr>
            </a:p>
          </p:txBody>
        </p:sp>
        <p:sp>
          <p:nvSpPr>
            <p:cNvPr id="596" name="îś1iḋé"/>
            <p:cNvSpPr/>
            <p:nvPr userDrawn="1"/>
          </p:nvSpPr>
          <p:spPr bwMode="auto">
            <a:xfrm>
              <a:off x="6394273" y="3678870"/>
              <a:ext cx="134237" cy="103378"/>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5" y="6"/>
                    <a:pt x="27" y="0"/>
                    <a:pt x="17" y="0"/>
                  </a:cubicBezTo>
                  <a:cubicBezTo>
                    <a:pt x="7" y="0"/>
                    <a:pt x="0" y="6"/>
                    <a:pt x="0" y="14"/>
                  </a:cubicBezTo>
                  <a:cubicBezTo>
                    <a:pt x="1" y="22"/>
                    <a:pt x="9" y="28"/>
                    <a:pt x="19" y="28"/>
                  </a:cubicBezTo>
                  <a:cubicBezTo>
                    <a:pt x="29" y="28"/>
                    <a:pt x="37" y="22"/>
                    <a:pt x="36" y="14"/>
                  </a:cubicBezTo>
                  <a:close/>
                </a:path>
              </a:pathLst>
            </a:custGeom>
            <a:grpFill/>
            <a:ln>
              <a:noFill/>
            </a:ln>
          </p:spPr>
          <p:txBody>
            <a:bodyPr anchor="ctr"/>
            <a:lstStyle/>
            <a:p>
              <a:pPr algn="ctr"/>
              <a:endParaRPr b="1">
                <a:solidFill>
                  <a:schemeClr val="accent1">
                    <a:lumMod val="50000"/>
                  </a:schemeClr>
                </a:solidFill>
              </a:endParaRPr>
            </a:p>
          </p:txBody>
        </p:sp>
        <p:sp>
          <p:nvSpPr>
            <p:cNvPr id="597" name="îšlïḍê"/>
            <p:cNvSpPr/>
            <p:nvPr userDrawn="1"/>
          </p:nvSpPr>
          <p:spPr bwMode="auto">
            <a:xfrm>
              <a:off x="6550110" y="3678870"/>
              <a:ext cx="138865" cy="103378"/>
            </a:xfrm>
            <a:custGeom>
              <a:avLst/>
              <a:gdLst>
                <a:gd name="T0" fmla="*/ 37 w 38"/>
                <a:gd name="T1" fmla="*/ 14 h 28"/>
                <a:gd name="T2" fmla="*/ 18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8" y="0"/>
                  </a:cubicBezTo>
                  <a:cubicBezTo>
                    <a:pt x="8" y="0"/>
                    <a:pt x="0" y="6"/>
                    <a:pt x="1" y="14"/>
                  </a:cubicBezTo>
                  <a:cubicBezTo>
                    <a:pt x="2" y="22"/>
                    <a:pt x="10" y="28"/>
                    <a:pt x="20" y="28"/>
                  </a:cubicBezTo>
                  <a:cubicBezTo>
                    <a:pt x="30" y="28"/>
                    <a:pt x="38" y="22"/>
                    <a:pt x="37" y="14"/>
                  </a:cubicBezTo>
                  <a:close/>
                </a:path>
              </a:pathLst>
            </a:custGeom>
            <a:grpFill/>
            <a:ln>
              <a:noFill/>
            </a:ln>
          </p:spPr>
          <p:txBody>
            <a:bodyPr anchor="ctr"/>
            <a:lstStyle/>
            <a:p>
              <a:pPr algn="ctr"/>
              <a:endParaRPr b="1">
                <a:solidFill>
                  <a:schemeClr val="accent1">
                    <a:lumMod val="50000"/>
                  </a:schemeClr>
                </a:solidFill>
              </a:endParaRPr>
            </a:p>
          </p:txBody>
        </p:sp>
        <p:sp>
          <p:nvSpPr>
            <p:cNvPr id="598" name="išľïḍê"/>
            <p:cNvSpPr/>
            <p:nvPr userDrawn="1"/>
          </p:nvSpPr>
          <p:spPr bwMode="auto">
            <a:xfrm>
              <a:off x="6710577" y="3678870"/>
              <a:ext cx="138865" cy="103378"/>
            </a:xfrm>
            <a:custGeom>
              <a:avLst/>
              <a:gdLst>
                <a:gd name="T0" fmla="*/ 37 w 38"/>
                <a:gd name="T1" fmla="*/ 14 h 28"/>
                <a:gd name="T2" fmla="*/ 17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7" y="0"/>
                  </a:cubicBezTo>
                  <a:cubicBezTo>
                    <a:pt x="7" y="0"/>
                    <a:pt x="0" y="6"/>
                    <a:pt x="1" y="14"/>
                  </a:cubicBezTo>
                  <a:cubicBezTo>
                    <a:pt x="2" y="22"/>
                    <a:pt x="10" y="28"/>
                    <a:pt x="20" y="28"/>
                  </a:cubicBezTo>
                  <a:cubicBezTo>
                    <a:pt x="30" y="28"/>
                    <a:pt x="38" y="22"/>
                    <a:pt x="37" y="14"/>
                  </a:cubicBezTo>
                  <a:close/>
                </a:path>
              </a:pathLst>
            </a:custGeom>
            <a:grpFill/>
            <a:ln>
              <a:noFill/>
            </a:ln>
          </p:spPr>
          <p:txBody>
            <a:bodyPr anchor="ctr"/>
            <a:lstStyle/>
            <a:p>
              <a:pPr algn="ctr"/>
              <a:endParaRPr b="1">
                <a:solidFill>
                  <a:schemeClr val="accent1">
                    <a:lumMod val="50000"/>
                  </a:schemeClr>
                </a:solidFill>
              </a:endParaRPr>
            </a:p>
          </p:txBody>
        </p:sp>
        <p:sp>
          <p:nvSpPr>
            <p:cNvPr id="599" name="îśľïḑe"/>
            <p:cNvSpPr/>
            <p:nvPr userDrawn="1"/>
          </p:nvSpPr>
          <p:spPr bwMode="auto">
            <a:xfrm>
              <a:off x="5915960" y="3803849"/>
              <a:ext cx="131151" cy="101834"/>
            </a:xfrm>
            <a:prstGeom prst="ellipse">
              <a:avLst/>
            </a:prstGeom>
            <a:grpFill/>
            <a:ln>
              <a:noFill/>
            </a:ln>
          </p:spPr>
          <p:txBody>
            <a:bodyPr anchor="ctr"/>
            <a:lstStyle/>
            <a:p>
              <a:pPr algn="ctr"/>
              <a:endParaRPr b="1">
                <a:solidFill>
                  <a:schemeClr val="accent1">
                    <a:lumMod val="50000"/>
                  </a:schemeClr>
                </a:solidFill>
              </a:endParaRPr>
            </a:p>
          </p:txBody>
        </p:sp>
        <p:sp>
          <p:nvSpPr>
            <p:cNvPr id="600" name="íṡḷíḍe"/>
            <p:cNvSpPr/>
            <p:nvPr userDrawn="1"/>
          </p:nvSpPr>
          <p:spPr bwMode="auto">
            <a:xfrm>
              <a:off x="6076426" y="3803849"/>
              <a:ext cx="134237" cy="101834"/>
            </a:xfrm>
            <a:custGeom>
              <a:avLst/>
              <a:gdLst>
                <a:gd name="T0" fmla="*/ 37 w 37"/>
                <a:gd name="T1" fmla="*/ 14 h 28"/>
                <a:gd name="T2" fmla="*/ 18 w 37"/>
                <a:gd name="T3" fmla="*/ 0 h 28"/>
                <a:gd name="T4" fmla="*/ 0 w 37"/>
                <a:gd name="T5" fmla="*/ 14 h 28"/>
                <a:gd name="T6" fmla="*/ 19 w 37"/>
                <a:gd name="T7" fmla="*/ 28 h 28"/>
                <a:gd name="T8" fmla="*/ 37 w 37"/>
                <a:gd name="T9" fmla="*/ 14 h 28"/>
              </a:gdLst>
              <a:ahLst/>
              <a:cxnLst>
                <a:cxn ang="0">
                  <a:pos x="T0" y="T1"/>
                </a:cxn>
                <a:cxn ang="0">
                  <a:pos x="T2" y="T3"/>
                </a:cxn>
                <a:cxn ang="0">
                  <a:pos x="T4" y="T5"/>
                </a:cxn>
                <a:cxn ang="0">
                  <a:pos x="T6" y="T7"/>
                </a:cxn>
                <a:cxn ang="0">
                  <a:pos x="T8" y="T9"/>
                </a:cxn>
              </a:cxnLst>
              <a:rect l="0" t="0" r="r" b="b"/>
              <a:pathLst>
                <a:path w="37" h="28">
                  <a:moveTo>
                    <a:pt x="37" y="14"/>
                  </a:moveTo>
                  <a:cubicBezTo>
                    <a:pt x="36" y="6"/>
                    <a:pt x="28" y="0"/>
                    <a:pt x="18" y="0"/>
                  </a:cubicBezTo>
                  <a:cubicBezTo>
                    <a:pt x="8" y="0"/>
                    <a:pt x="0" y="6"/>
                    <a:pt x="0" y="14"/>
                  </a:cubicBezTo>
                  <a:cubicBezTo>
                    <a:pt x="1" y="22"/>
                    <a:pt x="9" y="28"/>
                    <a:pt x="19" y="28"/>
                  </a:cubicBezTo>
                  <a:cubicBezTo>
                    <a:pt x="29" y="28"/>
                    <a:pt x="37" y="22"/>
                    <a:pt x="37" y="14"/>
                  </a:cubicBezTo>
                  <a:close/>
                </a:path>
              </a:pathLst>
            </a:custGeom>
            <a:grpFill/>
            <a:ln>
              <a:noFill/>
            </a:ln>
          </p:spPr>
          <p:txBody>
            <a:bodyPr anchor="ctr"/>
            <a:lstStyle/>
            <a:p>
              <a:pPr algn="ctr"/>
              <a:endParaRPr b="1">
                <a:solidFill>
                  <a:schemeClr val="accent1">
                    <a:lumMod val="50000"/>
                  </a:schemeClr>
                </a:solidFill>
              </a:endParaRPr>
            </a:p>
          </p:txBody>
        </p:sp>
        <p:sp>
          <p:nvSpPr>
            <p:cNvPr id="601" name="iṩļïḍê"/>
            <p:cNvSpPr/>
            <p:nvPr userDrawn="1"/>
          </p:nvSpPr>
          <p:spPr bwMode="auto">
            <a:xfrm>
              <a:off x="6239978" y="3803849"/>
              <a:ext cx="135779" cy="101834"/>
            </a:xfrm>
            <a:custGeom>
              <a:avLst/>
              <a:gdLst>
                <a:gd name="T0" fmla="*/ 36 w 37"/>
                <a:gd name="T1" fmla="*/ 14 h 28"/>
                <a:gd name="T2" fmla="*/ 17 w 37"/>
                <a:gd name="T3" fmla="*/ 0 h 28"/>
                <a:gd name="T4" fmla="*/ 0 w 37"/>
                <a:gd name="T5" fmla="*/ 14 h 28"/>
                <a:gd name="T6" fmla="*/ 19 w 37"/>
                <a:gd name="T7" fmla="*/ 28 h 28"/>
                <a:gd name="T8" fmla="*/ 36 w 37"/>
                <a:gd name="T9" fmla="*/ 14 h 28"/>
              </a:gdLst>
              <a:ahLst/>
              <a:cxnLst>
                <a:cxn ang="0">
                  <a:pos x="T0" y="T1"/>
                </a:cxn>
                <a:cxn ang="0">
                  <a:pos x="T2" y="T3"/>
                </a:cxn>
                <a:cxn ang="0">
                  <a:pos x="T4" y="T5"/>
                </a:cxn>
                <a:cxn ang="0">
                  <a:pos x="T6" y="T7"/>
                </a:cxn>
                <a:cxn ang="0">
                  <a:pos x="T8" y="T9"/>
                </a:cxn>
              </a:cxnLst>
              <a:rect l="0" t="0" r="r" b="b"/>
              <a:pathLst>
                <a:path w="37" h="28">
                  <a:moveTo>
                    <a:pt x="36" y="14"/>
                  </a:moveTo>
                  <a:cubicBezTo>
                    <a:pt x="36" y="6"/>
                    <a:pt x="27" y="0"/>
                    <a:pt x="17" y="0"/>
                  </a:cubicBezTo>
                  <a:cubicBezTo>
                    <a:pt x="7" y="0"/>
                    <a:pt x="0" y="6"/>
                    <a:pt x="0" y="14"/>
                  </a:cubicBezTo>
                  <a:cubicBezTo>
                    <a:pt x="0" y="22"/>
                    <a:pt x="9" y="28"/>
                    <a:pt x="19" y="28"/>
                  </a:cubicBezTo>
                  <a:cubicBezTo>
                    <a:pt x="29" y="28"/>
                    <a:pt x="37" y="22"/>
                    <a:pt x="36" y="14"/>
                  </a:cubicBezTo>
                  <a:close/>
                </a:path>
              </a:pathLst>
            </a:custGeom>
            <a:grpFill/>
            <a:ln>
              <a:noFill/>
            </a:ln>
          </p:spPr>
          <p:txBody>
            <a:bodyPr anchor="ctr"/>
            <a:lstStyle/>
            <a:p>
              <a:pPr algn="ctr"/>
              <a:endParaRPr b="1">
                <a:solidFill>
                  <a:schemeClr val="accent1">
                    <a:lumMod val="50000"/>
                  </a:schemeClr>
                </a:solidFill>
              </a:endParaRPr>
            </a:p>
          </p:txBody>
        </p:sp>
        <p:sp>
          <p:nvSpPr>
            <p:cNvPr id="602" name="ïṡľïdè"/>
            <p:cNvSpPr/>
            <p:nvPr userDrawn="1"/>
          </p:nvSpPr>
          <p:spPr bwMode="auto">
            <a:xfrm>
              <a:off x="6400445" y="3803849"/>
              <a:ext cx="138865" cy="101834"/>
            </a:xfrm>
            <a:custGeom>
              <a:avLst/>
              <a:gdLst>
                <a:gd name="T0" fmla="*/ 37 w 38"/>
                <a:gd name="T1" fmla="*/ 14 h 28"/>
                <a:gd name="T2" fmla="*/ 18 w 38"/>
                <a:gd name="T3" fmla="*/ 0 h 28"/>
                <a:gd name="T4" fmla="*/ 0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8" y="0"/>
                    <a:pt x="18" y="0"/>
                  </a:cubicBezTo>
                  <a:cubicBezTo>
                    <a:pt x="8" y="0"/>
                    <a:pt x="0" y="6"/>
                    <a:pt x="0" y="14"/>
                  </a:cubicBezTo>
                  <a:cubicBezTo>
                    <a:pt x="1" y="22"/>
                    <a:pt x="10" y="28"/>
                    <a:pt x="20" y="28"/>
                  </a:cubicBezTo>
                  <a:cubicBezTo>
                    <a:pt x="30" y="28"/>
                    <a:pt x="38" y="22"/>
                    <a:pt x="37" y="14"/>
                  </a:cubicBezTo>
                  <a:close/>
                </a:path>
              </a:pathLst>
            </a:custGeom>
            <a:grpFill/>
            <a:ln>
              <a:noFill/>
            </a:ln>
          </p:spPr>
          <p:txBody>
            <a:bodyPr anchor="ctr"/>
            <a:lstStyle/>
            <a:p>
              <a:pPr algn="ctr"/>
              <a:endParaRPr b="1">
                <a:solidFill>
                  <a:schemeClr val="accent1">
                    <a:lumMod val="50000"/>
                  </a:schemeClr>
                </a:solidFill>
              </a:endParaRPr>
            </a:p>
          </p:txBody>
        </p:sp>
        <p:sp>
          <p:nvSpPr>
            <p:cNvPr id="603" name="íṥḻídè"/>
            <p:cNvSpPr/>
            <p:nvPr userDrawn="1"/>
          </p:nvSpPr>
          <p:spPr bwMode="auto">
            <a:xfrm>
              <a:off x="6560911" y="3803849"/>
              <a:ext cx="138865" cy="101834"/>
            </a:xfrm>
            <a:custGeom>
              <a:avLst/>
              <a:gdLst>
                <a:gd name="T0" fmla="*/ 37 w 38"/>
                <a:gd name="T1" fmla="*/ 14 h 28"/>
                <a:gd name="T2" fmla="*/ 18 w 38"/>
                <a:gd name="T3" fmla="*/ 0 h 28"/>
                <a:gd name="T4" fmla="*/ 1 w 38"/>
                <a:gd name="T5" fmla="*/ 14 h 28"/>
                <a:gd name="T6" fmla="*/ 21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7" y="6"/>
                    <a:pt x="28" y="0"/>
                    <a:pt x="18" y="0"/>
                  </a:cubicBezTo>
                  <a:cubicBezTo>
                    <a:pt x="8" y="0"/>
                    <a:pt x="0" y="6"/>
                    <a:pt x="1" y="14"/>
                  </a:cubicBezTo>
                  <a:cubicBezTo>
                    <a:pt x="2" y="22"/>
                    <a:pt x="10" y="28"/>
                    <a:pt x="21" y="28"/>
                  </a:cubicBezTo>
                  <a:cubicBezTo>
                    <a:pt x="31" y="28"/>
                    <a:pt x="38" y="22"/>
                    <a:pt x="37" y="14"/>
                  </a:cubicBezTo>
                  <a:close/>
                </a:path>
              </a:pathLst>
            </a:custGeom>
            <a:grpFill/>
            <a:ln>
              <a:noFill/>
            </a:ln>
          </p:spPr>
          <p:txBody>
            <a:bodyPr anchor="ctr"/>
            <a:lstStyle/>
            <a:p>
              <a:pPr algn="ctr"/>
              <a:endParaRPr b="1">
                <a:solidFill>
                  <a:schemeClr val="accent1">
                    <a:lumMod val="50000"/>
                  </a:schemeClr>
                </a:solidFill>
              </a:endParaRPr>
            </a:p>
          </p:txBody>
        </p:sp>
        <p:sp>
          <p:nvSpPr>
            <p:cNvPr id="604" name="is1iďè"/>
            <p:cNvSpPr/>
            <p:nvPr userDrawn="1"/>
          </p:nvSpPr>
          <p:spPr bwMode="auto">
            <a:xfrm>
              <a:off x="6726006" y="3803849"/>
              <a:ext cx="138865" cy="101834"/>
            </a:xfrm>
            <a:custGeom>
              <a:avLst/>
              <a:gdLst>
                <a:gd name="T0" fmla="*/ 37 w 38"/>
                <a:gd name="T1" fmla="*/ 14 h 28"/>
                <a:gd name="T2" fmla="*/ 17 w 38"/>
                <a:gd name="T3" fmla="*/ 0 h 28"/>
                <a:gd name="T4" fmla="*/ 1 w 38"/>
                <a:gd name="T5" fmla="*/ 14 h 28"/>
                <a:gd name="T6" fmla="*/ 20 w 38"/>
                <a:gd name="T7" fmla="*/ 28 h 28"/>
                <a:gd name="T8" fmla="*/ 37 w 38"/>
                <a:gd name="T9" fmla="*/ 14 h 28"/>
              </a:gdLst>
              <a:ahLst/>
              <a:cxnLst>
                <a:cxn ang="0">
                  <a:pos x="T0" y="T1"/>
                </a:cxn>
                <a:cxn ang="0">
                  <a:pos x="T2" y="T3"/>
                </a:cxn>
                <a:cxn ang="0">
                  <a:pos x="T4" y="T5"/>
                </a:cxn>
                <a:cxn ang="0">
                  <a:pos x="T6" y="T7"/>
                </a:cxn>
                <a:cxn ang="0">
                  <a:pos x="T8" y="T9"/>
                </a:cxn>
              </a:cxnLst>
              <a:rect l="0" t="0" r="r" b="b"/>
              <a:pathLst>
                <a:path w="38" h="28">
                  <a:moveTo>
                    <a:pt x="37" y="14"/>
                  </a:moveTo>
                  <a:cubicBezTo>
                    <a:pt x="36" y="6"/>
                    <a:pt x="27" y="0"/>
                    <a:pt x="17" y="0"/>
                  </a:cubicBezTo>
                  <a:cubicBezTo>
                    <a:pt x="7" y="0"/>
                    <a:pt x="0" y="6"/>
                    <a:pt x="1" y="14"/>
                  </a:cubicBezTo>
                  <a:cubicBezTo>
                    <a:pt x="1" y="22"/>
                    <a:pt x="10" y="28"/>
                    <a:pt x="20" y="28"/>
                  </a:cubicBezTo>
                  <a:cubicBezTo>
                    <a:pt x="31" y="28"/>
                    <a:pt x="38" y="22"/>
                    <a:pt x="37" y="14"/>
                  </a:cubicBezTo>
                  <a:close/>
                </a:path>
              </a:pathLst>
            </a:custGeom>
            <a:grpFill/>
            <a:ln>
              <a:noFill/>
            </a:ln>
          </p:spPr>
          <p:txBody>
            <a:bodyPr anchor="ctr"/>
            <a:lstStyle/>
            <a:p>
              <a:pPr algn="ctr"/>
              <a:endParaRPr b="1">
                <a:solidFill>
                  <a:schemeClr val="accent1">
                    <a:lumMod val="50000"/>
                  </a:schemeClr>
                </a:solidFill>
              </a:endParaRPr>
            </a:p>
          </p:txBody>
        </p:sp>
        <p:sp>
          <p:nvSpPr>
            <p:cNvPr id="605" name="íŝḷiḑê"/>
            <p:cNvSpPr/>
            <p:nvPr userDrawn="1"/>
          </p:nvSpPr>
          <p:spPr bwMode="auto">
            <a:xfrm>
              <a:off x="5915960" y="3931914"/>
              <a:ext cx="134237" cy="104920"/>
            </a:xfrm>
            <a:custGeom>
              <a:avLst/>
              <a:gdLst>
                <a:gd name="T0" fmla="*/ 37 w 37"/>
                <a:gd name="T1" fmla="*/ 14 h 29"/>
                <a:gd name="T2" fmla="*/ 18 w 37"/>
                <a:gd name="T3" fmla="*/ 0 h 29"/>
                <a:gd name="T4" fmla="*/ 0 w 37"/>
                <a:gd name="T5" fmla="*/ 14 h 29"/>
                <a:gd name="T6" fmla="*/ 19 w 37"/>
                <a:gd name="T7" fmla="*/ 29 h 29"/>
                <a:gd name="T8" fmla="*/ 37 w 37"/>
                <a:gd name="T9" fmla="*/ 14 h 29"/>
              </a:gdLst>
              <a:ahLst/>
              <a:cxnLst>
                <a:cxn ang="0">
                  <a:pos x="T0" y="T1"/>
                </a:cxn>
                <a:cxn ang="0">
                  <a:pos x="T2" y="T3"/>
                </a:cxn>
                <a:cxn ang="0">
                  <a:pos x="T4" y="T5"/>
                </a:cxn>
                <a:cxn ang="0">
                  <a:pos x="T6" y="T7"/>
                </a:cxn>
                <a:cxn ang="0">
                  <a:pos x="T8" y="T9"/>
                </a:cxn>
              </a:cxnLst>
              <a:rect l="0" t="0" r="r" b="b"/>
              <a:pathLst>
                <a:path w="37" h="29">
                  <a:moveTo>
                    <a:pt x="37" y="14"/>
                  </a:moveTo>
                  <a:cubicBezTo>
                    <a:pt x="37" y="6"/>
                    <a:pt x="29" y="0"/>
                    <a:pt x="18" y="0"/>
                  </a:cubicBezTo>
                  <a:cubicBezTo>
                    <a:pt x="8" y="0"/>
                    <a:pt x="0" y="6"/>
                    <a:pt x="0" y="14"/>
                  </a:cubicBezTo>
                  <a:cubicBezTo>
                    <a:pt x="0" y="22"/>
                    <a:pt x="9" y="29"/>
                    <a:pt x="19" y="29"/>
                  </a:cubicBezTo>
                  <a:cubicBezTo>
                    <a:pt x="29" y="29"/>
                    <a:pt x="37" y="22"/>
                    <a:pt x="37" y="14"/>
                  </a:cubicBezTo>
                  <a:close/>
                </a:path>
              </a:pathLst>
            </a:custGeom>
            <a:grpFill/>
            <a:ln>
              <a:noFill/>
            </a:ln>
          </p:spPr>
          <p:txBody>
            <a:bodyPr anchor="ctr"/>
            <a:lstStyle/>
            <a:p>
              <a:pPr algn="ctr"/>
              <a:endParaRPr b="1">
                <a:solidFill>
                  <a:schemeClr val="accent1">
                    <a:lumMod val="50000"/>
                  </a:schemeClr>
                </a:solidFill>
              </a:endParaRPr>
            </a:p>
          </p:txBody>
        </p:sp>
        <p:sp>
          <p:nvSpPr>
            <p:cNvPr id="606" name="ïṡľiḑe"/>
            <p:cNvSpPr/>
            <p:nvPr userDrawn="1"/>
          </p:nvSpPr>
          <p:spPr bwMode="auto">
            <a:xfrm>
              <a:off x="6079512" y="3931914"/>
              <a:ext cx="138865" cy="104920"/>
            </a:xfrm>
            <a:custGeom>
              <a:avLst/>
              <a:gdLst>
                <a:gd name="T0" fmla="*/ 37 w 38"/>
                <a:gd name="T1" fmla="*/ 14 h 29"/>
                <a:gd name="T2" fmla="*/ 18 w 38"/>
                <a:gd name="T3" fmla="*/ 0 h 29"/>
                <a:gd name="T4" fmla="*/ 0 w 38"/>
                <a:gd name="T5" fmla="*/ 14 h 29"/>
                <a:gd name="T6" fmla="*/ 19 w 38"/>
                <a:gd name="T7" fmla="*/ 29 h 29"/>
                <a:gd name="T8" fmla="*/ 37 w 38"/>
                <a:gd name="T9" fmla="*/ 14 h 29"/>
              </a:gdLst>
              <a:ahLst/>
              <a:cxnLst>
                <a:cxn ang="0">
                  <a:pos x="T0" y="T1"/>
                </a:cxn>
                <a:cxn ang="0">
                  <a:pos x="T2" y="T3"/>
                </a:cxn>
                <a:cxn ang="0">
                  <a:pos x="T4" y="T5"/>
                </a:cxn>
                <a:cxn ang="0">
                  <a:pos x="T6" y="T7"/>
                </a:cxn>
                <a:cxn ang="0">
                  <a:pos x="T8" y="T9"/>
                </a:cxn>
              </a:cxnLst>
              <a:rect l="0" t="0" r="r" b="b"/>
              <a:pathLst>
                <a:path w="38" h="29">
                  <a:moveTo>
                    <a:pt x="37" y="14"/>
                  </a:moveTo>
                  <a:cubicBezTo>
                    <a:pt x="37" y="6"/>
                    <a:pt x="28" y="0"/>
                    <a:pt x="18" y="0"/>
                  </a:cubicBezTo>
                  <a:cubicBezTo>
                    <a:pt x="8" y="0"/>
                    <a:pt x="0" y="6"/>
                    <a:pt x="0" y="14"/>
                  </a:cubicBezTo>
                  <a:cubicBezTo>
                    <a:pt x="1" y="22"/>
                    <a:pt x="9" y="29"/>
                    <a:pt x="19" y="29"/>
                  </a:cubicBezTo>
                  <a:cubicBezTo>
                    <a:pt x="30" y="29"/>
                    <a:pt x="38" y="22"/>
                    <a:pt x="37" y="14"/>
                  </a:cubicBezTo>
                  <a:close/>
                </a:path>
              </a:pathLst>
            </a:custGeom>
            <a:grpFill/>
            <a:ln>
              <a:noFill/>
            </a:ln>
          </p:spPr>
          <p:txBody>
            <a:bodyPr anchor="ctr"/>
            <a:lstStyle/>
            <a:p>
              <a:pPr algn="ctr"/>
              <a:endParaRPr b="1">
                <a:solidFill>
                  <a:schemeClr val="accent1">
                    <a:lumMod val="50000"/>
                  </a:schemeClr>
                </a:solidFill>
              </a:endParaRPr>
            </a:p>
          </p:txBody>
        </p:sp>
        <p:sp>
          <p:nvSpPr>
            <p:cNvPr id="607" name="í$ľíďe"/>
            <p:cNvSpPr/>
            <p:nvPr userDrawn="1"/>
          </p:nvSpPr>
          <p:spPr bwMode="auto">
            <a:xfrm>
              <a:off x="6244607" y="3931914"/>
              <a:ext cx="138865" cy="104920"/>
            </a:xfrm>
            <a:custGeom>
              <a:avLst/>
              <a:gdLst>
                <a:gd name="T0" fmla="*/ 38 w 38"/>
                <a:gd name="T1" fmla="*/ 14 h 29"/>
                <a:gd name="T2" fmla="*/ 18 w 38"/>
                <a:gd name="T3" fmla="*/ 0 h 29"/>
                <a:gd name="T4" fmla="*/ 1 w 38"/>
                <a:gd name="T5" fmla="*/ 14 h 29"/>
                <a:gd name="T6" fmla="*/ 20 w 38"/>
                <a:gd name="T7" fmla="*/ 29 h 29"/>
                <a:gd name="T8" fmla="*/ 38 w 38"/>
                <a:gd name="T9" fmla="*/ 14 h 29"/>
              </a:gdLst>
              <a:ahLst/>
              <a:cxnLst>
                <a:cxn ang="0">
                  <a:pos x="T0" y="T1"/>
                </a:cxn>
                <a:cxn ang="0">
                  <a:pos x="T2" y="T3"/>
                </a:cxn>
                <a:cxn ang="0">
                  <a:pos x="T4" y="T5"/>
                </a:cxn>
                <a:cxn ang="0">
                  <a:pos x="T6" y="T7"/>
                </a:cxn>
                <a:cxn ang="0">
                  <a:pos x="T8" y="T9"/>
                </a:cxn>
              </a:cxnLst>
              <a:rect l="0" t="0" r="r" b="b"/>
              <a:pathLst>
                <a:path w="38" h="29">
                  <a:moveTo>
                    <a:pt x="38" y="14"/>
                  </a:moveTo>
                  <a:cubicBezTo>
                    <a:pt x="37" y="6"/>
                    <a:pt x="28" y="0"/>
                    <a:pt x="18" y="0"/>
                  </a:cubicBezTo>
                  <a:cubicBezTo>
                    <a:pt x="8" y="0"/>
                    <a:pt x="0" y="6"/>
                    <a:pt x="1" y="14"/>
                  </a:cubicBezTo>
                  <a:cubicBezTo>
                    <a:pt x="1" y="22"/>
                    <a:pt x="10" y="29"/>
                    <a:pt x="20" y="29"/>
                  </a:cubicBezTo>
                  <a:cubicBezTo>
                    <a:pt x="30" y="29"/>
                    <a:pt x="38" y="22"/>
                    <a:pt x="38" y="14"/>
                  </a:cubicBezTo>
                  <a:close/>
                </a:path>
              </a:pathLst>
            </a:custGeom>
            <a:grpFill/>
            <a:ln>
              <a:noFill/>
            </a:ln>
          </p:spPr>
          <p:txBody>
            <a:bodyPr anchor="ctr"/>
            <a:lstStyle/>
            <a:p>
              <a:pPr algn="ctr"/>
              <a:endParaRPr b="1">
                <a:solidFill>
                  <a:schemeClr val="accent1">
                    <a:lumMod val="50000"/>
                  </a:schemeClr>
                </a:solidFill>
              </a:endParaRPr>
            </a:p>
          </p:txBody>
        </p:sp>
        <p:sp>
          <p:nvSpPr>
            <p:cNvPr id="608" name="íṣlïḑe"/>
            <p:cNvSpPr/>
            <p:nvPr userDrawn="1"/>
          </p:nvSpPr>
          <p:spPr bwMode="auto">
            <a:xfrm>
              <a:off x="6408159" y="3931914"/>
              <a:ext cx="141951" cy="104920"/>
            </a:xfrm>
            <a:custGeom>
              <a:avLst/>
              <a:gdLst>
                <a:gd name="T0" fmla="*/ 38 w 39"/>
                <a:gd name="T1" fmla="*/ 14 h 29"/>
                <a:gd name="T2" fmla="*/ 18 w 39"/>
                <a:gd name="T3" fmla="*/ 0 h 29"/>
                <a:gd name="T4" fmla="*/ 1 w 39"/>
                <a:gd name="T5" fmla="*/ 14 h 29"/>
                <a:gd name="T6" fmla="*/ 21 w 39"/>
                <a:gd name="T7" fmla="*/ 29 h 29"/>
                <a:gd name="T8" fmla="*/ 38 w 39"/>
                <a:gd name="T9" fmla="*/ 14 h 29"/>
              </a:gdLst>
              <a:ahLst/>
              <a:cxnLst>
                <a:cxn ang="0">
                  <a:pos x="T0" y="T1"/>
                </a:cxn>
                <a:cxn ang="0">
                  <a:pos x="T2" y="T3"/>
                </a:cxn>
                <a:cxn ang="0">
                  <a:pos x="T4" y="T5"/>
                </a:cxn>
                <a:cxn ang="0">
                  <a:pos x="T6" y="T7"/>
                </a:cxn>
                <a:cxn ang="0">
                  <a:pos x="T8" y="T9"/>
                </a:cxn>
              </a:cxnLst>
              <a:rect l="0" t="0" r="r" b="b"/>
              <a:pathLst>
                <a:path w="39" h="29">
                  <a:moveTo>
                    <a:pt x="38" y="14"/>
                  </a:moveTo>
                  <a:cubicBezTo>
                    <a:pt x="37" y="6"/>
                    <a:pt x="28" y="0"/>
                    <a:pt x="18" y="0"/>
                  </a:cubicBezTo>
                  <a:cubicBezTo>
                    <a:pt x="8" y="0"/>
                    <a:pt x="0" y="6"/>
                    <a:pt x="1" y="14"/>
                  </a:cubicBezTo>
                  <a:cubicBezTo>
                    <a:pt x="1" y="22"/>
                    <a:pt x="10" y="29"/>
                    <a:pt x="21" y="29"/>
                  </a:cubicBezTo>
                  <a:cubicBezTo>
                    <a:pt x="31" y="29"/>
                    <a:pt x="39" y="22"/>
                    <a:pt x="38" y="14"/>
                  </a:cubicBezTo>
                  <a:close/>
                </a:path>
              </a:pathLst>
            </a:custGeom>
            <a:grpFill/>
            <a:ln>
              <a:noFill/>
            </a:ln>
          </p:spPr>
          <p:txBody>
            <a:bodyPr anchor="ctr"/>
            <a:lstStyle/>
            <a:p>
              <a:pPr algn="ctr"/>
              <a:endParaRPr b="1">
                <a:solidFill>
                  <a:schemeClr val="accent1">
                    <a:lumMod val="50000"/>
                  </a:schemeClr>
                </a:solidFill>
              </a:endParaRPr>
            </a:p>
          </p:txBody>
        </p:sp>
        <p:sp>
          <p:nvSpPr>
            <p:cNvPr id="609" name="iSľidè"/>
            <p:cNvSpPr/>
            <p:nvPr userDrawn="1"/>
          </p:nvSpPr>
          <p:spPr bwMode="auto">
            <a:xfrm>
              <a:off x="6573255" y="3931914"/>
              <a:ext cx="141951" cy="104920"/>
            </a:xfrm>
            <a:custGeom>
              <a:avLst/>
              <a:gdLst>
                <a:gd name="T0" fmla="*/ 38 w 39"/>
                <a:gd name="T1" fmla="*/ 14 h 29"/>
                <a:gd name="T2" fmla="*/ 18 w 39"/>
                <a:gd name="T3" fmla="*/ 0 h 29"/>
                <a:gd name="T4" fmla="*/ 1 w 39"/>
                <a:gd name="T5" fmla="*/ 14 h 29"/>
                <a:gd name="T6" fmla="*/ 21 w 39"/>
                <a:gd name="T7" fmla="*/ 29 h 29"/>
                <a:gd name="T8" fmla="*/ 38 w 39"/>
                <a:gd name="T9" fmla="*/ 14 h 29"/>
              </a:gdLst>
              <a:ahLst/>
              <a:cxnLst>
                <a:cxn ang="0">
                  <a:pos x="T0" y="T1"/>
                </a:cxn>
                <a:cxn ang="0">
                  <a:pos x="T2" y="T3"/>
                </a:cxn>
                <a:cxn ang="0">
                  <a:pos x="T4" y="T5"/>
                </a:cxn>
                <a:cxn ang="0">
                  <a:pos x="T6" y="T7"/>
                </a:cxn>
                <a:cxn ang="0">
                  <a:pos x="T8" y="T9"/>
                </a:cxn>
              </a:cxnLst>
              <a:rect l="0" t="0" r="r" b="b"/>
              <a:pathLst>
                <a:path w="39" h="29">
                  <a:moveTo>
                    <a:pt x="38" y="14"/>
                  </a:moveTo>
                  <a:cubicBezTo>
                    <a:pt x="37" y="6"/>
                    <a:pt x="28" y="0"/>
                    <a:pt x="18" y="0"/>
                  </a:cubicBezTo>
                  <a:cubicBezTo>
                    <a:pt x="8" y="0"/>
                    <a:pt x="0" y="6"/>
                    <a:pt x="1" y="14"/>
                  </a:cubicBezTo>
                  <a:cubicBezTo>
                    <a:pt x="2" y="22"/>
                    <a:pt x="11" y="29"/>
                    <a:pt x="21" y="29"/>
                  </a:cubicBezTo>
                  <a:cubicBezTo>
                    <a:pt x="31" y="29"/>
                    <a:pt x="39" y="22"/>
                    <a:pt x="38" y="14"/>
                  </a:cubicBezTo>
                  <a:close/>
                </a:path>
              </a:pathLst>
            </a:custGeom>
            <a:grpFill/>
            <a:ln>
              <a:noFill/>
            </a:ln>
          </p:spPr>
          <p:txBody>
            <a:bodyPr anchor="ctr"/>
            <a:lstStyle/>
            <a:p>
              <a:pPr algn="ctr"/>
              <a:endParaRPr b="1">
                <a:solidFill>
                  <a:schemeClr val="accent1">
                    <a:lumMod val="50000"/>
                  </a:schemeClr>
                </a:solidFill>
              </a:endParaRPr>
            </a:p>
          </p:txBody>
        </p:sp>
        <p:sp>
          <p:nvSpPr>
            <p:cNvPr id="610" name="iSļíḍé"/>
            <p:cNvSpPr/>
            <p:nvPr userDrawn="1"/>
          </p:nvSpPr>
          <p:spPr bwMode="auto">
            <a:xfrm>
              <a:off x="6739893" y="3931914"/>
              <a:ext cx="138865" cy="104920"/>
            </a:xfrm>
            <a:custGeom>
              <a:avLst/>
              <a:gdLst>
                <a:gd name="T0" fmla="*/ 37 w 38"/>
                <a:gd name="T1" fmla="*/ 14 h 29"/>
                <a:gd name="T2" fmla="*/ 17 w 38"/>
                <a:gd name="T3" fmla="*/ 0 h 29"/>
                <a:gd name="T4" fmla="*/ 0 w 38"/>
                <a:gd name="T5" fmla="*/ 14 h 29"/>
                <a:gd name="T6" fmla="*/ 21 w 38"/>
                <a:gd name="T7" fmla="*/ 29 h 29"/>
                <a:gd name="T8" fmla="*/ 37 w 38"/>
                <a:gd name="T9" fmla="*/ 14 h 29"/>
              </a:gdLst>
              <a:ahLst/>
              <a:cxnLst>
                <a:cxn ang="0">
                  <a:pos x="T0" y="T1"/>
                </a:cxn>
                <a:cxn ang="0">
                  <a:pos x="T2" y="T3"/>
                </a:cxn>
                <a:cxn ang="0">
                  <a:pos x="T4" y="T5"/>
                </a:cxn>
                <a:cxn ang="0">
                  <a:pos x="T6" y="T7"/>
                </a:cxn>
                <a:cxn ang="0">
                  <a:pos x="T8" y="T9"/>
                </a:cxn>
              </a:cxnLst>
              <a:rect l="0" t="0" r="r" b="b"/>
              <a:pathLst>
                <a:path w="38" h="29">
                  <a:moveTo>
                    <a:pt x="37" y="14"/>
                  </a:moveTo>
                  <a:cubicBezTo>
                    <a:pt x="36" y="6"/>
                    <a:pt x="27" y="0"/>
                    <a:pt x="17" y="0"/>
                  </a:cubicBezTo>
                  <a:cubicBezTo>
                    <a:pt x="7" y="0"/>
                    <a:pt x="0" y="6"/>
                    <a:pt x="0" y="14"/>
                  </a:cubicBezTo>
                  <a:cubicBezTo>
                    <a:pt x="1" y="22"/>
                    <a:pt x="10" y="29"/>
                    <a:pt x="21" y="29"/>
                  </a:cubicBezTo>
                  <a:cubicBezTo>
                    <a:pt x="31" y="29"/>
                    <a:pt x="38" y="22"/>
                    <a:pt x="37" y="14"/>
                  </a:cubicBezTo>
                  <a:close/>
                </a:path>
              </a:pathLst>
            </a:custGeom>
            <a:grpFill/>
            <a:ln>
              <a:noFill/>
            </a:ln>
          </p:spPr>
          <p:txBody>
            <a:bodyPr anchor="ctr"/>
            <a:lstStyle/>
            <a:p>
              <a:pPr algn="ctr"/>
              <a:endParaRPr b="1">
                <a:solidFill>
                  <a:schemeClr val="accent1">
                    <a:lumMod val="50000"/>
                  </a:schemeClr>
                </a:solidFill>
              </a:endParaRPr>
            </a:p>
          </p:txBody>
        </p:sp>
        <p:sp>
          <p:nvSpPr>
            <p:cNvPr id="611" name="išḷîďé"/>
            <p:cNvSpPr/>
            <p:nvPr userDrawn="1"/>
          </p:nvSpPr>
          <p:spPr bwMode="auto">
            <a:xfrm>
              <a:off x="5750864" y="4063064"/>
              <a:ext cx="135779" cy="109550"/>
            </a:xfrm>
            <a:prstGeom prst="ellipse">
              <a:avLst/>
            </a:prstGeom>
            <a:grpFill/>
            <a:ln>
              <a:noFill/>
            </a:ln>
          </p:spPr>
          <p:txBody>
            <a:bodyPr anchor="ctr"/>
            <a:lstStyle/>
            <a:p>
              <a:pPr algn="ctr"/>
              <a:endParaRPr b="1">
                <a:solidFill>
                  <a:schemeClr val="accent1">
                    <a:lumMod val="50000"/>
                  </a:schemeClr>
                </a:solidFill>
              </a:endParaRPr>
            </a:p>
          </p:txBody>
        </p:sp>
        <p:sp>
          <p:nvSpPr>
            <p:cNvPr id="612" name="iṡḻïdê"/>
            <p:cNvSpPr/>
            <p:nvPr userDrawn="1"/>
          </p:nvSpPr>
          <p:spPr bwMode="auto">
            <a:xfrm>
              <a:off x="5915960" y="4063064"/>
              <a:ext cx="138865" cy="109550"/>
            </a:xfrm>
            <a:custGeom>
              <a:avLst/>
              <a:gdLst>
                <a:gd name="T0" fmla="*/ 38 w 38"/>
                <a:gd name="T1" fmla="*/ 15 h 30"/>
                <a:gd name="T2" fmla="*/ 19 w 38"/>
                <a:gd name="T3" fmla="*/ 0 h 30"/>
                <a:gd name="T4" fmla="*/ 1 w 38"/>
                <a:gd name="T5" fmla="*/ 15 h 30"/>
                <a:gd name="T6" fmla="*/ 20 w 38"/>
                <a:gd name="T7" fmla="*/ 30 h 30"/>
                <a:gd name="T8" fmla="*/ 38 w 38"/>
                <a:gd name="T9" fmla="*/ 15 h 30"/>
              </a:gdLst>
              <a:ahLst/>
              <a:cxnLst>
                <a:cxn ang="0">
                  <a:pos x="T0" y="T1"/>
                </a:cxn>
                <a:cxn ang="0">
                  <a:pos x="T2" y="T3"/>
                </a:cxn>
                <a:cxn ang="0">
                  <a:pos x="T4" y="T5"/>
                </a:cxn>
                <a:cxn ang="0">
                  <a:pos x="T6" y="T7"/>
                </a:cxn>
                <a:cxn ang="0">
                  <a:pos x="T8" y="T9"/>
                </a:cxn>
              </a:cxnLst>
              <a:rect l="0" t="0" r="r" b="b"/>
              <a:pathLst>
                <a:path w="38" h="30">
                  <a:moveTo>
                    <a:pt x="38" y="15"/>
                  </a:moveTo>
                  <a:cubicBezTo>
                    <a:pt x="38" y="6"/>
                    <a:pt x="29" y="0"/>
                    <a:pt x="19" y="0"/>
                  </a:cubicBezTo>
                  <a:cubicBezTo>
                    <a:pt x="9" y="0"/>
                    <a:pt x="0" y="6"/>
                    <a:pt x="1" y="15"/>
                  </a:cubicBezTo>
                  <a:cubicBezTo>
                    <a:pt x="1" y="23"/>
                    <a:pt x="9" y="30"/>
                    <a:pt x="20" y="30"/>
                  </a:cubicBezTo>
                  <a:cubicBezTo>
                    <a:pt x="30" y="30"/>
                    <a:pt x="38" y="23"/>
                    <a:pt x="38" y="15"/>
                  </a:cubicBezTo>
                  <a:close/>
                </a:path>
              </a:pathLst>
            </a:custGeom>
            <a:grpFill/>
            <a:ln>
              <a:noFill/>
            </a:ln>
          </p:spPr>
          <p:txBody>
            <a:bodyPr anchor="ctr"/>
            <a:lstStyle/>
            <a:p>
              <a:pPr algn="ctr"/>
              <a:endParaRPr b="1">
                <a:solidFill>
                  <a:schemeClr val="accent1">
                    <a:lumMod val="50000"/>
                  </a:schemeClr>
                </a:solidFill>
              </a:endParaRPr>
            </a:p>
          </p:txBody>
        </p:sp>
        <p:sp>
          <p:nvSpPr>
            <p:cNvPr id="613" name="iṧlïḓe"/>
            <p:cNvSpPr/>
            <p:nvPr userDrawn="1"/>
          </p:nvSpPr>
          <p:spPr bwMode="auto">
            <a:xfrm>
              <a:off x="6084140" y="4063064"/>
              <a:ext cx="138865" cy="109550"/>
            </a:xfrm>
            <a:custGeom>
              <a:avLst/>
              <a:gdLst>
                <a:gd name="T0" fmla="*/ 38 w 38"/>
                <a:gd name="T1" fmla="*/ 15 h 30"/>
                <a:gd name="T2" fmla="*/ 19 w 38"/>
                <a:gd name="T3" fmla="*/ 0 h 30"/>
                <a:gd name="T4" fmla="*/ 1 w 38"/>
                <a:gd name="T5" fmla="*/ 15 h 30"/>
                <a:gd name="T6" fmla="*/ 20 w 38"/>
                <a:gd name="T7" fmla="*/ 30 h 30"/>
                <a:gd name="T8" fmla="*/ 38 w 38"/>
                <a:gd name="T9" fmla="*/ 15 h 30"/>
              </a:gdLst>
              <a:ahLst/>
              <a:cxnLst>
                <a:cxn ang="0">
                  <a:pos x="T0" y="T1"/>
                </a:cxn>
                <a:cxn ang="0">
                  <a:pos x="T2" y="T3"/>
                </a:cxn>
                <a:cxn ang="0">
                  <a:pos x="T4" y="T5"/>
                </a:cxn>
                <a:cxn ang="0">
                  <a:pos x="T6" y="T7"/>
                </a:cxn>
                <a:cxn ang="0">
                  <a:pos x="T8" y="T9"/>
                </a:cxn>
              </a:cxnLst>
              <a:rect l="0" t="0" r="r" b="b"/>
              <a:pathLst>
                <a:path w="38" h="30">
                  <a:moveTo>
                    <a:pt x="38" y="15"/>
                  </a:moveTo>
                  <a:cubicBezTo>
                    <a:pt x="38" y="6"/>
                    <a:pt x="29" y="0"/>
                    <a:pt x="19" y="0"/>
                  </a:cubicBezTo>
                  <a:cubicBezTo>
                    <a:pt x="8" y="0"/>
                    <a:pt x="0" y="6"/>
                    <a:pt x="1" y="15"/>
                  </a:cubicBezTo>
                  <a:cubicBezTo>
                    <a:pt x="1" y="23"/>
                    <a:pt x="9" y="30"/>
                    <a:pt x="20" y="30"/>
                  </a:cubicBezTo>
                  <a:cubicBezTo>
                    <a:pt x="30" y="30"/>
                    <a:pt x="38" y="23"/>
                    <a:pt x="38" y="15"/>
                  </a:cubicBezTo>
                  <a:close/>
                </a:path>
              </a:pathLst>
            </a:custGeom>
            <a:grpFill/>
            <a:ln>
              <a:noFill/>
            </a:ln>
          </p:spPr>
          <p:txBody>
            <a:bodyPr anchor="ctr"/>
            <a:lstStyle/>
            <a:p>
              <a:pPr algn="ctr"/>
              <a:endParaRPr b="1">
                <a:solidFill>
                  <a:schemeClr val="accent1">
                    <a:lumMod val="50000"/>
                  </a:schemeClr>
                </a:solidFill>
              </a:endParaRPr>
            </a:p>
          </p:txBody>
        </p:sp>
        <p:sp>
          <p:nvSpPr>
            <p:cNvPr id="614" name="ïṩlîďé"/>
            <p:cNvSpPr/>
            <p:nvPr userDrawn="1"/>
          </p:nvSpPr>
          <p:spPr bwMode="auto">
            <a:xfrm>
              <a:off x="6250779" y="4063064"/>
              <a:ext cx="143495" cy="109550"/>
            </a:xfrm>
            <a:custGeom>
              <a:avLst/>
              <a:gdLst>
                <a:gd name="T0" fmla="*/ 38 w 39"/>
                <a:gd name="T1" fmla="*/ 15 h 30"/>
                <a:gd name="T2" fmla="*/ 18 w 39"/>
                <a:gd name="T3" fmla="*/ 0 h 30"/>
                <a:gd name="T4" fmla="*/ 0 w 39"/>
                <a:gd name="T5" fmla="*/ 15 h 30"/>
                <a:gd name="T6" fmla="*/ 20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9" y="0"/>
                    <a:pt x="18" y="0"/>
                  </a:cubicBezTo>
                  <a:cubicBezTo>
                    <a:pt x="8" y="0"/>
                    <a:pt x="0" y="6"/>
                    <a:pt x="0" y="15"/>
                  </a:cubicBezTo>
                  <a:cubicBezTo>
                    <a:pt x="1" y="23"/>
                    <a:pt x="10" y="30"/>
                    <a:pt x="20" y="30"/>
                  </a:cubicBezTo>
                  <a:cubicBezTo>
                    <a:pt x="31" y="30"/>
                    <a:pt x="39" y="23"/>
                    <a:pt x="38" y="15"/>
                  </a:cubicBezTo>
                  <a:close/>
                </a:path>
              </a:pathLst>
            </a:custGeom>
            <a:grpFill/>
            <a:ln>
              <a:noFill/>
            </a:ln>
          </p:spPr>
          <p:txBody>
            <a:bodyPr anchor="ctr"/>
            <a:lstStyle/>
            <a:p>
              <a:pPr algn="ctr"/>
              <a:endParaRPr b="1">
                <a:solidFill>
                  <a:schemeClr val="accent1">
                    <a:lumMod val="50000"/>
                  </a:schemeClr>
                </a:solidFill>
              </a:endParaRPr>
            </a:p>
          </p:txBody>
        </p:sp>
        <p:sp>
          <p:nvSpPr>
            <p:cNvPr id="615" name="îṧlidé"/>
            <p:cNvSpPr/>
            <p:nvPr userDrawn="1"/>
          </p:nvSpPr>
          <p:spPr bwMode="auto">
            <a:xfrm>
              <a:off x="6418960" y="4063064"/>
              <a:ext cx="141951" cy="109550"/>
            </a:xfrm>
            <a:custGeom>
              <a:avLst/>
              <a:gdLst>
                <a:gd name="T0" fmla="*/ 38 w 39"/>
                <a:gd name="T1" fmla="*/ 15 h 30"/>
                <a:gd name="T2" fmla="*/ 18 w 39"/>
                <a:gd name="T3" fmla="*/ 0 h 30"/>
                <a:gd name="T4" fmla="*/ 0 w 39"/>
                <a:gd name="T5" fmla="*/ 15 h 30"/>
                <a:gd name="T6" fmla="*/ 20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8" y="0"/>
                    <a:pt x="18" y="0"/>
                  </a:cubicBezTo>
                  <a:cubicBezTo>
                    <a:pt x="8" y="0"/>
                    <a:pt x="0" y="6"/>
                    <a:pt x="0" y="15"/>
                  </a:cubicBezTo>
                  <a:cubicBezTo>
                    <a:pt x="1" y="23"/>
                    <a:pt x="10" y="30"/>
                    <a:pt x="20" y="30"/>
                  </a:cubicBezTo>
                  <a:cubicBezTo>
                    <a:pt x="31" y="30"/>
                    <a:pt x="39" y="23"/>
                    <a:pt x="38" y="15"/>
                  </a:cubicBezTo>
                  <a:close/>
                </a:path>
              </a:pathLst>
            </a:custGeom>
            <a:grpFill/>
            <a:ln>
              <a:noFill/>
            </a:ln>
          </p:spPr>
          <p:txBody>
            <a:bodyPr anchor="ctr"/>
            <a:lstStyle/>
            <a:p>
              <a:pPr algn="ctr"/>
              <a:endParaRPr b="1">
                <a:solidFill>
                  <a:schemeClr val="accent1">
                    <a:lumMod val="50000"/>
                  </a:schemeClr>
                </a:solidFill>
              </a:endParaRPr>
            </a:p>
          </p:txBody>
        </p:sp>
        <p:sp>
          <p:nvSpPr>
            <p:cNvPr id="616" name="íšḷîḋe"/>
            <p:cNvSpPr/>
            <p:nvPr userDrawn="1"/>
          </p:nvSpPr>
          <p:spPr bwMode="auto">
            <a:xfrm>
              <a:off x="6587141" y="4063064"/>
              <a:ext cx="141951" cy="109550"/>
            </a:xfrm>
            <a:custGeom>
              <a:avLst/>
              <a:gdLst>
                <a:gd name="T0" fmla="*/ 38 w 39"/>
                <a:gd name="T1" fmla="*/ 15 h 30"/>
                <a:gd name="T2" fmla="*/ 18 w 39"/>
                <a:gd name="T3" fmla="*/ 0 h 30"/>
                <a:gd name="T4" fmla="*/ 0 w 39"/>
                <a:gd name="T5" fmla="*/ 15 h 30"/>
                <a:gd name="T6" fmla="*/ 21 w 39"/>
                <a:gd name="T7" fmla="*/ 30 h 30"/>
                <a:gd name="T8" fmla="*/ 38 w 39"/>
                <a:gd name="T9" fmla="*/ 15 h 30"/>
              </a:gdLst>
              <a:ahLst/>
              <a:cxnLst>
                <a:cxn ang="0">
                  <a:pos x="T0" y="T1"/>
                </a:cxn>
                <a:cxn ang="0">
                  <a:pos x="T2" y="T3"/>
                </a:cxn>
                <a:cxn ang="0">
                  <a:pos x="T4" y="T5"/>
                </a:cxn>
                <a:cxn ang="0">
                  <a:pos x="T6" y="T7"/>
                </a:cxn>
                <a:cxn ang="0">
                  <a:pos x="T8" y="T9"/>
                </a:cxn>
              </a:cxnLst>
              <a:rect l="0" t="0" r="r" b="b"/>
              <a:pathLst>
                <a:path w="39" h="30">
                  <a:moveTo>
                    <a:pt x="38" y="15"/>
                  </a:moveTo>
                  <a:cubicBezTo>
                    <a:pt x="37" y="6"/>
                    <a:pt x="28" y="0"/>
                    <a:pt x="18" y="0"/>
                  </a:cubicBezTo>
                  <a:cubicBezTo>
                    <a:pt x="7" y="0"/>
                    <a:pt x="0" y="6"/>
                    <a:pt x="0" y="15"/>
                  </a:cubicBezTo>
                  <a:cubicBezTo>
                    <a:pt x="1" y="23"/>
                    <a:pt x="10" y="30"/>
                    <a:pt x="21" y="30"/>
                  </a:cubicBezTo>
                  <a:cubicBezTo>
                    <a:pt x="31" y="30"/>
                    <a:pt x="39" y="23"/>
                    <a:pt x="38" y="15"/>
                  </a:cubicBezTo>
                  <a:close/>
                </a:path>
              </a:pathLst>
            </a:custGeom>
            <a:grpFill/>
            <a:ln>
              <a:noFill/>
            </a:ln>
          </p:spPr>
          <p:txBody>
            <a:bodyPr anchor="ctr"/>
            <a:lstStyle/>
            <a:p>
              <a:pPr algn="ctr"/>
              <a:endParaRPr b="1">
                <a:solidFill>
                  <a:schemeClr val="accent1">
                    <a:lumMod val="50000"/>
                  </a:schemeClr>
                </a:solidFill>
              </a:endParaRPr>
            </a:p>
          </p:txBody>
        </p:sp>
        <p:sp>
          <p:nvSpPr>
            <p:cNvPr id="617" name="íṧļîḓe"/>
            <p:cNvSpPr/>
            <p:nvPr userDrawn="1"/>
          </p:nvSpPr>
          <p:spPr bwMode="auto">
            <a:xfrm>
              <a:off x="6750693" y="4063064"/>
              <a:ext cx="146580" cy="109550"/>
            </a:xfrm>
            <a:custGeom>
              <a:avLst/>
              <a:gdLst>
                <a:gd name="T0" fmla="*/ 39 w 40"/>
                <a:gd name="T1" fmla="*/ 15 h 30"/>
                <a:gd name="T2" fmla="*/ 18 w 40"/>
                <a:gd name="T3" fmla="*/ 0 h 30"/>
                <a:gd name="T4" fmla="*/ 1 w 40"/>
                <a:gd name="T5" fmla="*/ 15 h 30"/>
                <a:gd name="T6" fmla="*/ 22 w 40"/>
                <a:gd name="T7" fmla="*/ 30 h 30"/>
                <a:gd name="T8" fmla="*/ 39 w 40"/>
                <a:gd name="T9" fmla="*/ 15 h 30"/>
              </a:gdLst>
              <a:ahLst/>
              <a:cxnLst>
                <a:cxn ang="0">
                  <a:pos x="T0" y="T1"/>
                </a:cxn>
                <a:cxn ang="0">
                  <a:pos x="T2" y="T3"/>
                </a:cxn>
                <a:cxn ang="0">
                  <a:pos x="T4" y="T5"/>
                </a:cxn>
                <a:cxn ang="0">
                  <a:pos x="T6" y="T7"/>
                </a:cxn>
                <a:cxn ang="0">
                  <a:pos x="T8" y="T9"/>
                </a:cxn>
              </a:cxnLst>
              <a:rect l="0" t="0" r="r" b="b"/>
              <a:pathLst>
                <a:path w="40" h="30">
                  <a:moveTo>
                    <a:pt x="39" y="15"/>
                  </a:moveTo>
                  <a:cubicBezTo>
                    <a:pt x="38" y="6"/>
                    <a:pt x="29" y="0"/>
                    <a:pt x="18" y="0"/>
                  </a:cubicBezTo>
                  <a:cubicBezTo>
                    <a:pt x="8" y="0"/>
                    <a:pt x="0" y="6"/>
                    <a:pt x="1" y="15"/>
                  </a:cubicBezTo>
                  <a:cubicBezTo>
                    <a:pt x="2" y="23"/>
                    <a:pt x="11" y="30"/>
                    <a:pt x="22" y="30"/>
                  </a:cubicBezTo>
                  <a:cubicBezTo>
                    <a:pt x="32" y="30"/>
                    <a:pt x="40" y="23"/>
                    <a:pt x="39" y="15"/>
                  </a:cubicBezTo>
                  <a:close/>
                </a:path>
              </a:pathLst>
            </a:custGeom>
            <a:grpFill/>
            <a:ln>
              <a:noFill/>
            </a:ln>
          </p:spPr>
          <p:txBody>
            <a:bodyPr anchor="ctr"/>
            <a:lstStyle/>
            <a:p>
              <a:pPr algn="ctr"/>
              <a:endParaRPr b="1">
                <a:solidFill>
                  <a:schemeClr val="accent1">
                    <a:lumMod val="50000"/>
                  </a:schemeClr>
                </a:solidFill>
              </a:endParaRPr>
            </a:p>
          </p:txBody>
        </p:sp>
        <p:sp>
          <p:nvSpPr>
            <p:cNvPr id="618" name="iṡḻîḋè"/>
            <p:cNvSpPr/>
            <p:nvPr userDrawn="1"/>
          </p:nvSpPr>
          <p:spPr bwMode="auto">
            <a:xfrm>
              <a:off x="5919046" y="4198843"/>
              <a:ext cx="138865" cy="112636"/>
            </a:xfrm>
            <a:custGeom>
              <a:avLst/>
              <a:gdLst>
                <a:gd name="T0" fmla="*/ 38 w 38"/>
                <a:gd name="T1" fmla="*/ 15 h 31"/>
                <a:gd name="T2" fmla="*/ 19 w 38"/>
                <a:gd name="T3" fmla="*/ 0 h 31"/>
                <a:gd name="T4" fmla="*/ 0 w 38"/>
                <a:gd name="T5" fmla="*/ 15 h 31"/>
                <a:gd name="T6" fmla="*/ 19 w 38"/>
                <a:gd name="T7" fmla="*/ 31 h 31"/>
                <a:gd name="T8" fmla="*/ 38 w 38"/>
                <a:gd name="T9" fmla="*/ 15 h 31"/>
              </a:gdLst>
              <a:ahLst/>
              <a:cxnLst>
                <a:cxn ang="0">
                  <a:pos x="T0" y="T1"/>
                </a:cxn>
                <a:cxn ang="0">
                  <a:pos x="T2" y="T3"/>
                </a:cxn>
                <a:cxn ang="0">
                  <a:pos x="T4" y="T5"/>
                </a:cxn>
                <a:cxn ang="0">
                  <a:pos x="T6" y="T7"/>
                </a:cxn>
                <a:cxn ang="0">
                  <a:pos x="T8" y="T9"/>
                </a:cxn>
              </a:cxnLst>
              <a:rect l="0" t="0" r="r" b="b"/>
              <a:pathLst>
                <a:path w="38" h="31">
                  <a:moveTo>
                    <a:pt x="38" y="15"/>
                  </a:moveTo>
                  <a:cubicBezTo>
                    <a:pt x="38" y="7"/>
                    <a:pt x="29" y="0"/>
                    <a:pt x="19" y="0"/>
                  </a:cubicBezTo>
                  <a:cubicBezTo>
                    <a:pt x="8" y="0"/>
                    <a:pt x="0" y="7"/>
                    <a:pt x="0" y="15"/>
                  </a:cubicBezTo>
                  <a:cubicBezTo>
                    <a:pt x="0" y="24"/>
                    <a:pt x="9" y="31"/>
                    <a:pt x="19" y="31"/>
                  </a:cubicBezTo>
                  <a:cubicBezTo>
                    <a:pt x="30" y="31"/>
                    <a:pt x="38" y="24"/>
                    <a:pt x="38" y="15"/>
                  </a:cubicBezTo>
                  <a:close/>
                </a:path>
              </a:pathLst>
            </a:custGeom>
            <a:grpFill/>
            <a:ln>
              <a:noFill/>
            </a:ln>
          </p:spPr>
          <p:txBody>
            <a:bodyPr anchor="ctr"/>
            <a:lstStyle/>
            <a:p>
              <a:pPr algn="ctr"/>
              <a:endParaRPr b="1">
                <a:solidFill>
                  <a:schemeClr val="accent1">
                    <a:lumMod val="50000"/>
                  </a:schemeClr>
                </a:solidFill>
              </a:endParaRPr>
            </a:p>
          </p:txBody>
        </p:sp>
        <p:sp>
          <p:nvSpPr>
            <p:cNvPr id="619" name="i$líḍê"/>
            <p:cNvSpPr/>
            <p:nvPr userDrawn="1"/>
          </p:nvSpPr>
          <p:spPr bwMode="auto">
            <a:xfrm>
              <a:off x="6087226" y="4198843"/>
              <a:ext cx="141951" cy="112636"/>
            </a:xfrm>
            <a:custGeom>
              <a:avLst/>
              <a:gdLst>
                <a:gd name="T0" fmla="*/ 39 w 39"/>
                <a:gd name="T1" fmla="*/ 15 h 31"/>
                <a:gd name="T2" fmla="*/ 19 w 39"/>
                <a:gd name="T3" fmla="*/ 0 h 31"/>
                <a:gd name="T4" fmla="*/ 1 w 39"/>
                <a:gd name="T5" fmla="*/ 15 h 31"/>
                <a:gd name="T6" fmla="*/ 20 w 39"/>
                <a:gd name="T7" fmla="*/ 31 h 31"/>
                <a:gd name="T8" fmla="*/ 39 w 39"/>
                <a:gd name="T9" fmla="*/ 15 h 31"/>
              </a:gdLst>
              <a:ahLst/>
              <a:cxnLst>
                <a:cxn ang="0">
                  <a:pos x="T0" y="T1"/>
                </a:cxn>
                <a:cxn ang="0">
                  <a:pos x="T2" y="T3"/>
                </a:cxn>
                <a:cxn ang="0">
                  <a:pos x="T4" y="T5"/>
                </a:cxn>
                <a:cxn ang="0">
                  <a:pos x="T6" y="T7"/>
                </a:cxn>
                <a:cxn ang="0">
                  <a:pos x="T8" y="T9"/>
                </a:cxn>
              </a:cxnLst>
              <a:rect l="0" t="0" r="r" b="b"/>
              <a:pathLst>
                <a:path w="39" h="31">
                  <a:moveTo>
                    <a:pt x="39" y="15"/>
                  </a:moveTo>
                  <a:cubicBezTo>
                    <a:pt x="38" y="7"/>
                    <a:pt x="30" y="0"/>
                    <a:pt x="19" y="0"/>
                  </a:cubicBezTo>
                  <a:cubicBezTo>
                    <a:pt x="9" y="0"/>
                    <a:pt x="0" y="7"/>
                    <a:pt x="1" y="15"/>
                  </a:cubicBezTo>
                  <a:cubicBezTo>
                    <a:pt x="1" y="24"/>
                    <a:pt x="10" y="31"/>
                    <a:pt x="20" y="31"/>
                  </a:cubicBezTo>
                  <a:cubicBezTo>
                    <a:pt x="31" y="31"/>
                    <a:pt x="39" y="24"/>
                    <a:pt x="39" y="15"/>
                  </a:cubicBezTo>
                  <a:close/>
                </a:path>
              </a:pathLst>
            </a:custGeom>
            <a:grpFill/>
            <a:ln>
              <a:noFill/>
            </a:ln>
          </p:spPr>
          <p:txBody>
            <a:bodyPr anchor="ctr"/>
            <a:lstStyle/>
            <a:p>
              <a:pPr algn="ctr"/>
              <a:endParaRPr b="1">
                <a:solidFill>
                  <a:schemeClr val="accent1">
                    <a:lumMod val="50000"/>
                  </a:schemeClr>
                </a:solidFill>
              </a:endParaRPr>
            </a:p>
          </p:txBody>
        </p:sp>
        <p:sp>
          <p:nvSpPr>
            <p:cNvPr id="620" name="íṥḻide"/>
            <p:cNvSpPr/>
            <p:nvPr userDrawn="1"/>
          </p:nvSpPr>
          <p:spPr bwMode="auto">
            <a:xfrm>
              <a:off x="6258494" y="4198843"/>
              <a:ext cx="141951" cy="112636"/>
            </a:xfrm>
            <a:custGeom>
              <a:avLst/>
              <a:gdLst>
                <a:gd name="T0" fmla="*/ 38 w 39"/>
                <a:gd name="T1" fmla="*/ 15 h 31"/>
                <a:gd name="T2" fmla="*/ 18 w 39"/>
                <a:gd name="T3" fmla="*/ 0 h 31"/>
                <a:gd name="T4" fmla="*/ 0 w 39"/>
                <a:gd name="T5" fmla="*/ 15 h 31"/>
                <a:gd name="T6" fmla="*/ 20 w 39"/>
                <a:gd name="T7" fmla="*/ 31 h 31"/>
                <a:gd name="T8" fmla="*/ 38 w 39"/>
                <a:gd name="T9" fmla="*/ 15 h 31"/>
              </a:gdLst>
              <a:ahLst/>
              <a:cxnLst>
                <a:cxn ang="0">
                  <a:pos x="T0" y="T1"/>
                </a:cxn>
                <a:cxn ang="0">
                  <a:pos x="T2" y="T3"/>
                </a:cxn>
                <a:cxn ang="0">
                  <a:pos x="T4" y="T5"/>
                </a:cxn>
                <a:cxn ang="0">
                  <a:pos x="T6" y="T7"/>
                </a:cxn>
                <a:cxn ang="0">
                  <a:pos x="T8" y="T9"/>
                </a:cxn>
              </a:cxnLst>
              <a:rect l="0" t="0" r="r" b="b"/>
              <a:pathLst>
                <a:path w="39" h="31">
                  <a:moveTo>
                    <a:pt x="38" y="15"/>
                  </a:moveTo>
                  <a:cubicBezTo>
                    <a:pt x="38" y="7"/>
                    <a:pt x="29" y="0"/>
                    <a:pt x="18" y="0"/>
                  </a:cubicBezTo>
                  <a:cubicBezTo>
                    <a:pt x="8" y="0"/>
                    <a:pt x="0" y="7"/>
                    <a:pt x="0" y="15"/>
                  </a:cubicBezTo>
                  <a:cubicBezTo>
                    <a:pt x="1" y="24"/>
                    <a:pt x="10" y="31"/>
                    <a:pt x="20" y="31"/>
                  </a:cubicBezTo>
                  <a:cubicBezTo>
                    <a:pt x="31" y="31"/>
                    <a:pt x="39" y="24"/>
                    <a:pt x="38" y="15"/>
                  </a:cubicBezTo>
                  <a:close/>
                </a:path>
              </a:pathLst>
            </a:custGeom>
            <a:grpFill/>
            <a:ln>
              <a:noFill/>
            </a:ln>
          </p:spPr>
          <p:txBody>
            <a:bodyPr anchor="ctr"/>
            <a:lstStyle/>
            <a:p>
              <a:pPr algn="ctr"/>
              <a:endParaRPr b="1">
                <a:solidFill>
                  <a:schemeClr val="accent1">
                    <a:lumMod val="50000"/>
                  </a:schemeClr>
                </a:solidFill>
              </a:endParaRPr>
            </a:p>
          </p:txBody>
        </p:sp>
        <p:sp>
          <p:nvSpPr>
            <p:cNvPr id="621" name="íşľíḍè"/>
            <p:cNvSpPr/>
            <p:nvPr userDrawn="1"/>
          </p:nvSpPr>
          <p:spPr bwMode="auto">
            <a:xfrm>
              <a:off x="6426674" y="4198843"/>
              <a:ext cx="146580" cy="112636"/>
            </a:xfrm>
            <a:custGeom>
              <a:avLst/>
              <a:gdLst>
                <a:gd name="T0" fmla="*/ 39 w 40"/>
                <a:gd name="T1" fmla="*/ 15 h 31"/>
                <a:gd name="T2" fmla="*/ 19 w 40"/>
                <a:gd name="T3" fmla="*/ 0 h 31"/>
                <a:gd name="T4" fmla="*/ 1 w 40"/>
                <a:gd name="T5" fmla="*/ 15 h 31"/>
                <a:gd name="T6" fmla="*/ 21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9" y="0"/>
                    <a:pt x="19" y="0"/>
                  </a:cubicBezTo>
                  <a:cubicBezTo>
                    <a:pt x="8" y="0"/>
                    <a:pt x="0" y="7"/>
                    <a:pt x="1" y="15"/>
                  </a:cubicBezTo>
                  <a:cubicBezTo>
                    <a:pt x="2" y="24"/>
                    <a:pt x="11" y="31"/>
                    <a:pt x="21" y="31"/>
                  </a:cubicBezTo>
                  <a:cubicBezTo>
                    <a:pt x="32" y="31"/>
                    <a:pt x="40" y="24"/>
                    <a:pt x="39" y="15"/>
                  </a:cubicBezTo>
                  <a:close/>
                </a:path>
              </a:pathLst>
            </a:custGeom>
            <a:grpFill/>
            <a:ln>
              <a:noFill/>
            </a:ln>
          </p:spPr>
          <p:txBody>
            <a:bodyPr anchor="ctr"/>
            <a:lstStyle/>
            <a:p>
              <a:pPr algn="ctr"/>
              <a:endParaRPr b="1">
                <a:solidFill>
                  <a:schemeClr val="accent1">
                    <a:lumMod val="50000"/>
                  </a:schemeClr>
                </a:solidFill>
              </a:endParaRPr>
            </a:p>
          </p:txBody>
        </p:sp>
        <p:sp>
          <p:nvSpPr>
            <p:cNvPr id="622" name="iśļiḑe"/>
            <p:cNvSpPr/>
            <p:nvPr userDrawn="1"/>
          </p:nvSpPr>
          <p:spPr bwMode="auto">
            <a:xfrm>
              <a:off x="6597942" y="4198843"/>
              <a:ext cx="146580" cy="112636"/>
            </a:xfrm>
            <a:custGeom>
              <a:avLst/>
              <a:gdLst>
                <a:gd name="T0" fmla="*/ 39 w 40"/>
                <a:gd name="T1" fmla="*/ 15 h 31"/>
                <a:gd name="T2" fmla="*/ 18 w 40"/>
                <a:gd name="T3" fmla="*/ 0 h 31"/>
                <a:gd name="T4" fmla="*/ 1 w 40"/>
                <a:gd name="T5" fmla="*/ 15 h 31"/>
                <a:gd name="T6" fmla="*/ 21 w 40"/>
                <a:gd name="T7" fmla="*/ 31 h 31"/>
                <a:gd name="T8" fmla="*/ 39 w 40"/>
                <a:gd name="T9" fmla="*/ 15 h 31"/>
              </a:gdLst>
              <a:ahLst/>
              <a:cxnLst>
                <a:cxn ang="0">
                  <a:pos x="T0" y="T1"/>
                </a:cxn>
                <a:cxn ang="0">
                  <a:pos x="T2" y="T3"/>
                </a:cxn>
                <a:cxn ang="0">
                  <a:pos x="T4" y="T5"/>
                </a:cxn>
                <a:cxn ang="0">
                  <a:pos x="T6" y="T7"/>
                </a:cxn>
                <a:cxn ang="0">
                  <a:pos x="T8" y="T9"/>
                </a:cxn>
              </a:cxnLst>
              <a:rect l="0" t="0" r="r" b="b"/>
              <a:pathLst>
                <a:path w="40" h="31">
                  <a:moveTo>
                    <a:pt x="39" y="15"/>
                  </a:moveTo>
                  <a:cubicBezTo>
                    <a:pt x="38" y="7"/>
                    <a:pt x="29" y="0"/>
                    <a:pt x="18" y="0"/>
                  </a:cubicBezTo>
                  <a:cubicBezTo>
                    <a:pt x="8" y="0"/>
                    <a:pt x="0" y="7"/>
                    <a:pt x="1" y="15"/>
                  </a:cubicBezTo>
                  <a:cubicBezTo>
                    <a:pt x="1" y="24"/>
                    <a:pt x="11" y="31"/>
                    <a:pt x="21" y="31"/>
                  </a:cubicBezTo>
                  <a:cubicBezTo>
                    <a:pt x="32" y="31"/>
                    <a:pt x="40" y="24"/>
                    <a:pt x="39" y="15"/>
                  </a:cubicBezTo>
                  <a:close/>
                </a:path>
              </a:pathLst>
            </a:custGeom>
            <a:grpFill/>
            <a:ln>
              <a:noFill/>
            </a:ln>
          </p:spPr>
          <p:txBody>
            <a:bodyPr anchor="ctr"/>
            <a:lstStyle/>
            <a:p>
              <a:pPr algn="ctr"/>
              <a:endParaRPr b="1">
                <a:solidFill>
                  <a:schemeClr val="accent1">
                    <a:lumMod val="50000"/>
                  </a:schemeClr>
                </a:solidFill>
              </a:endParaRPr>
            </a:p>
          </p:txBody>
        </p:sp>
        <p:sp>
          <p:nvSpPr>
            <p:cNvPr id="623" name="îśḷiḑé"/>
            <p:cNvSpPr/>
            <p:nvPr userDrawn="1"/>
          </p:nvSpPr>
          <p:spPr bwMode="auto">
            <a:xfrm>
              <a:off x="5919046" y="4337708"/>
              <a:ext cx="143495" cy="115721"/>
            </a:xfrm>
            <a:custGeom>
              <a:avLst/>
              <a:gdLst>
                <a:gd name="T0" fmla="*/ 39 w 39"/>
                <a:gd name="T1" fmla="*/ 16 h 32"/>
                <a:gd name="T2" fmla="*/ 19 w 39"/>
                <a:gd name="T3" fmla="*/ 0 h 32"/>
                <a:gd name="T4" fmla="*/ 0 w 39"/>
                <a:gd name="T5" fmla="*/ 16 h 32"/>
                <a:gd name="T6" fmla="*/ 20 w 39"/>
                <a:gd name="T7" fmla="*/ 32 h 32"/>
                <a:gd name="T8" fmla="*/ 39 w 39"/>
                <a:gd name="T9" fmla="*/ 16 h 32"/>
              </a:gdLst>
              <a:ahLst/>
              <a:cxnLst>
                <a:cxn ang="0">
                  <a:pos x="T0" y="T1"/>
                </a:cxn>
                <a:cxn ang="0">
                  <a:pos x="T2" y="T3"/>
                </a:cxn>
                <a:cxn ang="0">
                  <a:pos x="T4" y="T5"/>
                </a:cxn>
                <a:cxn ang="0">
                  <a:pos x="T6" y="T7"/>
                </a:cxn>
                <a:cxn ang="0">
                  <a:pos x="T8" y="T9"/>
                </a:cxn>
              </a:cxnLst>
              <a:rect l="0" t="0" r="r" b="b"/>
              <a:pathLst>
                <a:path w="39" h="32">
                  <a:moveTo>
                    <a:pt x="39" y="16"/>
                  </a:moveTo>
                  <a:cubicBezTo>
                    <a:pt x="39" y="7"/>
                    <a:pt x="30" y="0"/>
                    <a:pt x="19" y="0"/>
                  </a:cubicBezTo>
                  <a:cubicBezTo>
                    <a:pt x="9" y="0"/>
                    <a:pt x="0" y="7"/>
                    <a:pt x="0" y="16"/>
                  </a:cubicBezTo>
                  <a:cubicBezTo>
                    <a:pt x="0" y="25"/>
                    <a:pt x="9" y="32"/>
                    <a:pt x="20" y="32"/>
                  </a:cubicBezTo>
                  <a:cubicBezTo>
                    <a:pt x="31" y="32"/>
                    <a:pt x="39" y="25"/>
                    <a:pt x="39" y="16"/>
                  </a:cubicBezTo>
                  <a:close/>
                </a:path>
              </a:pathLst>
            </a:custGeom>
            <a:grpFill/>
            <a:ln>
              <a:noFill/>
            </a:ln>
          </p:spPr>
          <p:txBody>
            <a:bodyPr anchor="ctr"/>
            <a:lstStyle/>
            <a:p>
              <a:pPr algn="ctr"/>
              <a:endParaRPr b="1">
                <a:solidFill>
                  <a:schemeClr val="accent1">
                    <a:lumMod val="50000"/>
                  </a:schemeClr>
                </a:solidFill>
              </a:endParaRPr>
            </a:p>
          </p:txBody>
        </p:sp>
        <p:sp>
          <p:nvSpPr>
            <p:cNvPr id="624" name="îSļïdê"/>
            <p:cNvSpPr/>
            <p:nvPr userDrawn="1"/>
          </p:nvSpPr>
          <p:spPr bwMode="auto">
            <a:xfrm>
              <a:off x="6094941" y="4337708"/>
              <a:ext cx="141951" cy="115721"/>
            </a:xfrm>
            <a:custGeom>
              <a:avLst/>
              <a:gdLst>
                <a:gd name="T0" fmla="*/ 39 w 39"/>
                <a:gd name="T1" fmla="*/ 16 h 32"/>
                <a:gd name="T2" fmla="*/ 19 w 39"/>
                <a:gd name="T3" fmla="*/ 0 h 32"/>
                <a:gd name="T4" fmla="*/ 0 w 39"/>
                <a:gd name="T5" fmla="*/ 16 h 32"/>
                <a:gd name="T6" fmla="*/ 20 w 39"/>
                <a:gd name="T7" fmla="*/ 32 h 32"/>
                <a:gd name="T8" fmla="*/ 39 w 39"/>
                <a:gd name="T9" fmla="*/ 16 h 32"/>
              </a:gdLst>
              <a:ahLst/>
              <a:cxnLst>
                <a:cxn ang="0">
                  <a:pos x="T0" y="T1"/>
                </a:cxn>
                <a:cxn ang="0">
                  <a:pos x="T2" y="T3"/>
                </a:cxn>
                <a:cxn ang="0">
                  <a:pos x="T4" y="T5"/>
                </a:cxn>
                <a:cxn ang="0">
                  <a:pos x="T6" y="T7"/>
                </a:cxn>
                <a:cxn ang="0">
                  <a:pos x="T8" y="T9"/>
                </a:cxn>
              </a:cxnLst>
              <a:rect l="0" t="0" r="r" b="b"/>
              <a:pathLst>
                <a:path w="39" h="32">
                  <a:moveTo>
                    <a:pt x="39" y="16"/>
                  </a:moveTo>
                  <a:cubicBezTo>
                    <a:pt x="38" y="7"/>
                    <a:pt x="29" y="0"/>
                    <a:pt x="19" y="0"/>
                  </a:cubicBezTo>
                  <a:cubicBezTo>
                    <a:pt x="8" y="0"/>
                    <a:pt x="0" y="7"/>
                    <a:pt x="0" y="16"/>
                  </a:cubicBezTo>
                  <a:cubicBezTo>
                    <a:pt x="0" y="25"/>
                    <a:pt x="9" y="32"/>
                    <a:pt x="20" y="32"/>
                  </a:cubicBezTo>
                  <a:cubicBezTo>
                    <a:pt x="31" y="32"/>
                    <a:pt x="39" y="25"/>
                    <a:pt x="39" y="16"/>
                  </a:cubicBezTo>
                  <a:close/>
                </a:path>
              </a:pathLst>
            </a:custGeom>
            <a:grpFill/>
            <a:ln>
              <a:noFill/>
            </a:ln>
          </p:spPr>
          <p:txBody>
            <a:bodyPr anchor="ctr"/>
            <a:lstStyle/>
            <a:p>
              <a:pPr algn="ctr"/>
              <a:endParaRPr b="1">
                <a:solidFill>
                  <a:schemeClr val="accent1">
                    <a:lumMod val="50000"/>
                  </a:schemeClr>
                </a:solidFill>
              </a:endParaRPr>
            </a:p>
          </p:txBody>
        </p:sp>
        <p:sp>
          <p:nvSpPr>
            <p:cNvPr id="625" name="ísľîḋé"/>
            <p:cNvSpPr/>
            <p:nvPr userDrawn="1"/>
          </p:nvSpPr>
          <p:spPr bwMode="auto">
            <a:xfrm>
              <a:off x="6266208" y="4337708"/>
              <a:ext cx="146580" cy="115721"/>
            </a:xfrm>
            <a:custGeom>
              <a:avLst/>
              <a:gdLst>
                <a:gd name="T0" fmla="*/ 39 w 40"/>
                <a:gd name="T1" fmla="*/ 16 h 32"/>
                <a:gd name="T2" fmla="*/ 19 w 40"/>
                <a:gd name="T3" fmla="*/ 0 h 32"/>
                <a:gd name="T4" fmla="*/ 0 w 40"/>
                <a:gd name="T5" fmla="*/ 16 h 32"/>
                <a:gd name="T6" fmla="*/ 21 w 40"/>
                <a:gd name="T7" fmla="*/ 32 h 32"/>
                <a:gd name="T8" fmla="*/ 39 w 40"/>
                <a:gd name="T9" fmla="*/ 16 h 32"/>
              </a:gdLst>
              <a:ahLst/>
              <a:cxnLst>
                <a:cxn ang="0">
                  <a:pos x="T0" y="T1"/>
                </a:cxn>
                <a:cxn ang="0">
                  <a:pos x="T2" y="T3"/>
                </a:cxn>
                <a:cxn ang="0">
                  <a:pos x="T4" y="T5"/>
                </a:cxn>
                <a:cxn ang="0">
                  <a:pos x="T6" y="T7"/>
                </a:cxn>
                <a:cxn ang="0">
                  <a:pos x="T8" y="T9"/>
                </a:cxn>
              </a:cxnLst>
              <a:rect l="0" t="0" r="r" b="b"/>
              <a:pathLst>
                <a:path w="40" h="32">
                  <a:moveTo>
                    <a:pt x="39" y="16"/>
                  </a:moveTo>
                  <a:cubicBezTo>
                    <a:pt x="38" y="7"/>
                    <a:pt x="29" y="0"/>
                    <a:pt x="19" y="0"/>
                  </a:cubicBezTo>
                  <a:cubicBezTo>
                    <a:pt x="8" y="0"/>
                    <a:pt x="0" y="7"/>
                    <a:pt x="0" y="16"/>
                  </a:cubicBezTo>
                  <a:cubicBezTo>
                    <a:pt x="1" y="25"/>
                    <a:pt x="10" y="32"/>
                    <a:pt x="21" y="32"/>
                  </a:cubicBezTo>
                  <a:cubicBezTo>
                    <a:pt x="31" y="32"/>
                    <a:pt x="40" y="25"/>
                    <a:pt x="39" y="16"/>
                  </a:cubicBezTo>
                  <a:close/>
                </a:path>
              </a:pathLst>
            </a:custGeom>
            <a:grpFill/>
            <a:ln>
              <a:noFill/>
            </a:ln>
          </p:spPr>
          <p:txBody>
            <a:bodyPr anchor="ctr"/>
            <a:lstStyle/>
            <a:p>
              <a:pPr algn="ctr"/>
              <a:endParaRPr b="1">
                <a:solidFill>
                  <a:schemeClr val="accent1">
                    <a:lumMod val="50000"/>
                  </a:schemeClr>
                </a:solidFill>
              </a:endParaRPr>
            </a:p>
          </p:txBody>
        </p:sp>
        <p:sp>
          <p:nvSpPr>
            <p:cNvPr id="626" name="i$ḷíḋê"/>
            <p:cNvSpPr/>
            <p:nvPr userDrawn="1"/>
          </p:nvSpPr>
          <p:spPr bwMode="auto">
            <a:xfrm>
              <a:off x="6437476" y="4337708"/>
              <a:ext cx="146580" cy="115721"/>
            </a:xfrm>
            <a:custGeom>
              <a:avLst/>
              <a:gdLst>
                <a:gd name="T0" fmla="*/ 39 w 40"/>
                <a:gd name="T1" fmla="*/ 16 h 32"/>
                <a:gd name="T2" fmla="*/ 19 w 40"/>
                <a:gd name="T3" fmla="*/ 0 h 32"/>
                <a:gd name="T4" fmla="*/ 1 w 40"/>
                <a:gd name="T5" fmla="*/ 16 h 32"/>
                <a:gd name="T6" fmla="*/ 21 w 40"/>
                <a:gd name="T7" fmla="*/ 32 h 32"/>
                <a:gd name="T8" fmla="*/ 39 w 40"/>
                <a:gd name="T9" fmla="*/ 16 h 32"/>
              </a:gdLst>
              <a:ahLst/>
              <a:cxnLst>
                <a:cxn ang="0">
                  <a:pos x="T0" y="T1"/>
                </a:cxn>
                <a:cxn ang="0">
                  <a:pos x="T2" y="T3"/>
                </a:cxn>
                <a:cxn ang="0">
                  <a:pos x="T4" y="T5"/>
                </a:cxn>
                <a:cxn ang="0">
                  <a:pos x="T6" y="T7"/>
                </a:cxn>
                <a:cxn ang="0">
                  <a:pos x="T8" y="T9"/>
                </a:cxn>
              </a:cxnLst>
              <a:rect l="0" t="0" r="r" b="b"/>
              <a:pathLst>
                <a:path w="40" h="32">
                  <a:moveTo>
                    <a:pt x="39" y="16"/>
                  </a:moveTo>
                  <a:cubicBezTo>
                    <a:pt x="39" y="7"/>
                    <a:pt x="29" y="0"/>
                    <a:pt x="19" y="0"/>
                  </a:cubicBezTo>
                  <a:cubicBezTo>
                    <a:pt x="8" y="0"/>
                    <a:pt x="0" y="7"/>
                    <a:pt x="1" y="16"/>
                  </a:cubicBezTo>
                  <a:cubicBezTo>
                    <a:pt x="1" y="25"/>
                    <a:pt x="11" y="32"/>
                    <a:pt x="21" y="32"/>
                  </a:cubicBezTo>
                  <a:cubicBezTo>
                    <a:pt x="32" y="32"/>
                    <a:pt x="40" y="25"/>
                    <a:pt x="39" y="16"/>
                  </a:cubicBezTo>
                  <a:close/>
                </a:path>
              </a:pathLst>
            </a:custGeom>
            <a:grpFill/>
            <a:ln>
              <a:noFill/>
            </a:ln>
          </p:spPr>
          <p:txBody>
            <a:bodyPr anchor="ctr"/>
            <a:lstStyle/>
            <a:p>
              <a:pPr algn="ctr"/>
              <a:endParaRPr b="1">
                <a:solidFill>
                  <a:schemeClr val="accent1">
                    <a:lumMod val="50000"/>
                  </a:schemeClr>
                </a:solidFill>
              </a:endParaRPr>
            </a:p>
          </p:txBody>
        </p:sp>
        <p:sp>
          <p:nvSpPr>
            <p:cNvPr id="627" name="ïṣ1îḍê"/>
            <p:cNvSpPr/>
            <p:nvPr userDrawn="1"/>
          </p:nvSpPr>
          <p:spPr bwMode="auto">
            <a:xfrm>
              <a:off x="5923674" y="4479659"/>
              <a:ext cx="141951" cy="123436"/>
            </a:xfrm>
            <a:custGeom>
              <a:avLst/>
              <a:gdLst>
                <a:gd name="T0" fmla="*/ 39 w 39"/>
                <a:gd name="T1" fmla="*/ 17 h 34"/>
                <a:gd name="T2" fmla="*/ 19 w 39"/>
                <a:gd name="T3" fmla="*/ 0 h 34"/>
                <a:gd name="T4" fmla="*/ 0 w 39"/>
                <a:gd name="T5" fmla="*/ 17 h 34"/>
                <a:gd name="T6" fmla="*/ 20 w 39"/>
                <a:gd name="T7" fmla="*/ 34 h 34"/>
                <a:gd name="T8" fmla="*/ 39 w 39"/>
                <a:gd name="T9" fmla="*/ 17 h 34"/>
              </a:gdLst>
              <a:ahLst/>
              <a:cxnLst>
                <a:cxn ang="0">
                  <a:pos x="T0" y="T1"/>
                </a:cxn>
                <a:cxn ang="0">
                  <a:pos x="T2" y="T3"/>
                </a:cxn>
                <a:cxn ang="0">
                  <a:pos x="T4" y="T5"/>
                </a:cxn>
                <a:cxn ang="0">
                  <a:pos x="T6" y="T7"/>
                </a:cxn>
                <a:cxn ang="0">
                  <a:pos x="T8" y="T9"/>
                </a:cxn>
              </a:cxnLst>
              <a:rect l="0" t="0" r="r" b="b"/>
              <a:pathLst>
                <a:path w="39" h="34">
                  <a:moveTo>
                    <a:pt x="39" y="17"/>
                  </a:moveTo>
                  <a:cubicBezTo>
                    <a:pt x="39" y="8"/>
                    <a:pt x="30" y="0"/>
                    <a:pt x="19" y="0"/>
                  </a:cubicBezTo>
                  <a:cubicBezTo>
                    <a:pt x="8" y="0"/>
                    <a:pt x="0" y="8"/>
                    <a:pt x="0" y="17"/>
                  </a:cubicBezTo>
                  <a:cubicBezTo>
                    <a:pt x="0" y="26"/>
                    <a:pt x="9" y="34"/>
                    <a:pt x="20" y="34"/>
                  </a:cubicBezTo>
                  <a:cubicBezTo>
                    <a:pt x="31" y="34"/>
                    <a:pt x="39" y="26"/>
                    <a:pt x="39" y="17"/>
                  </a:cubicBezTo>
                  <a:close/>
                </a:path>
              </a:pathLst>
            </a:custGeom>
            <a:grpFill/>
            <a:ln>
              <a:noFill/>
            </a:ln>
          </p:spPr>
          <p:txBody>
            <a:bodyPr anchor="ctr"/>
            <a:lstStyle/>
            <a:p>
              <a:pPr algn="ctr"/>
              <a:endParaRPr b="1">
                <a:solidFill>
                  <a:schemeClr val="accent1">
                    <a:lumMod val="50000"/>
                  </a:schemeClr>
                </a:solidFill>
              </a:endParaRPr>
            </a:p>
          </p:txBody>
        </p:sp>
        <p:sp>
          <p:nvSpPr>
            <p:cNvPr id="628" name="ïSļiḓe"/>
            <p:cNvSpPr/>
            <p:nvPr userDrawn="1"/>
          </p:nvSpPr>
          <p:spPr bwMode="auto">
            <a:xfrm>
              <a:off x="6098027" y="4479659"/>
              <a:ext cx="146580" cy="123436"/>
            </a:xfrm>
            <a:custGeom>
              <a:avLst/>
              <a:gdLst>
                <a:gd name="T0" fmla="*/ 39 w 40"/>
                <a:gd name="T1" fmla="*/ 17 h 34"/>
                <a:gd name="T2" fmla="*/ 19 w 40"/>
                <a:gd name="T3" fmla="*/ 0 h 34"/>
                <a:gd name="T4" fmla="*/ 0 w 40"/>
                <a:gd name="T5" fmla="*/ 17 h 34"/>
                <a:gd name="T6" fmla="*/ 20 w 40"/>
                <a:gd name="T7" fmla="*/ 34 h 34"/>
                <a:gd name="T8" fmla="*/ 39 w 40"/>
                <a:gd name="T9" fmla="*/ 17 h 34"/>
              </a:gdLst>
              <a:ahLst/>
              <a:cxnLst>
                <a:cxn ang="0">
                  <a:pos x="T0" y="T1"/>
                </a:cxn>
                <a:cxn ang="0">
                  <a:pos x="T2" y="T3"/>
                </a:cxn>
                <a:cxn ang="0">
                  <a:pos x="T4" y="T5"/>
                </a:cxn>
                <a:cxn ang="0">
                  <a:pos x="T6" y="T7"/>
                </a:cxn>
                <a:cxn ang="0">
                  <a:pos x="T8" y="T9"/>
                </a:cxn>
              </a:cxnLst>
              <a:rect l="0" t="0" r="r" b="b"/>
              <a:pathLst>
                <a:path w="40" h="34">
                  <a:moveTo>
                    <a:pt x="39" y="17"/>
                  </a:moveTo>
                  <a:cubicBezTo>
                    <a:pt x="39" y="8"/>
                    <a:pt x="30" y="0"/>
                    <a:pt x="19" y="0"/>
                  </a:cubicBezTo>
                  <a:cubicBezTo>
                    <a:pt x="8" y="0"/>
                    <a:pt x="0" y="8"/>
                    <a:pt x="0" y="17"/>
                  </a:cubicBezTo>
                  <a:cubicBezTo>
                    <a:pt x="0" y="26"/>
                    <a:pt x="9" y="34"/>
                    <a:pt x="20" y="34"/>
                  </a:cubicBezTo>
                  <a:cubicBezTo>
                    <a:pt x="31" y="34"/>
                    <a:pt x="40" y="26"/>
                    <a:pt x="39" y="17"/>
                  </a:cubicBezTo>
                  <a:close/>
                </a:path>
              </a:pathLst>
            </a:custGeom>
            <a:grpFill/>
            <a:ln>
              <a:noFill/>
            </a:ln>
          </p:spPr>
          <p:txBody>
            <a:bodyPr anchor="ctr"/>
            <a:lstStyle/>
            <a:p>
              <a:pPr algn="ctr"/>
              <a:endParaRPr b="1">
                <a:solidFill>
                  <a:schemeClr val="accent1">
                    <a:lumMod val="50000"/>
                  </a:schemeClr>
                </a:solidFill>
              </a:endParaRPr>
            </a:p>
          </p:txBody>
        </p:sp>
        <p:sp>
          <p:nvSpPr>
            <p:cNvPr id="629" name="íṩḻíḑe"/>
            <p:cNvSpPr/>
            <p:nvPr userDrawn="1"/>
          </p:nvSpPr>
          <p:spPr bwMode="auto">
            <a:xfrm>
              <a:off x="6273923" y="4479659"/>
              <a:ext cx="145037" cy="123436"/>
            </a:xfrm>
            <a:custGeom>
              <a:avLst/>
              <a:gdLst>
                <a:gd name="T0" fmla="*/ 40 w 40"/>
                <a:gd name="T1" fmla="*/ 17 h 34"/>
                <a:gd name="T2" fmla="*/ 19 w 40"/>
                <a:gd name="T3" fmla="*/ 0 h 34"/>
                <a:gd name="T4" fmla="*/ 0 w 40"/>
                <a:gd name="T5" fmla="*/ 17 h 34"/>
                <a:gd name="T6" fmla="*/ 21 w 40"/>
                <a:gd name="T7" fmla="*/ 34 h 34"/>
                <a:gd name="T8" fmla="*/ 40 w 40"/>
                <a:gd name="T9" fmla="*/ 17 h 34"/>
              </a:gdLst>
              <a:ahLst/>
              <a:cxnLst>
                <a:cxn ang="0">
                  <a:pos x="T0" y="T1"/>
                </a:cxn>
                <a:cxn ang="0">
                  <a:pos x="T2" y="T3"/>
                </a:cxn>
                <a:cxn ang="0">
                  <a:pos x="T4" y="T5"/>
                </a:cxn>
                <a:cxn ang="0">
                  <a:pos x="T6" y="T7"/>
                </a:cxn>
                <a:cxn ang="0">
                  <a:pos x="T8" y="T9"/>
                </a:cxn>
              </a:cxnLst>
              <a:rect l="0" t="0" r="r" b="b"/>
              <a:pathLst>
                <a:path w="40" h="34">
                  <a:moveTo>
                    <a:pt x="40" y="17"/>
                  </a:moveTo>
                  <a:cubicBezTo>
                    <a:pt x="39" y="8"/>
                    <a:pt x="30" y="0"/>
                    <a:pt x="19" y="0"/>
                  </a:cubicBezTo>
                  <a:cubicBezTo>
                    <a:pt x="8" y="0"/>
                    <a:pt x="0" y="8"/>
                    <a:pt x="0" y="17"/>
                  </a:cubicBezTo>
                  <a:cubicBezTo>
                    <a:pt x="1" y="26"/>
                    <a:pt x="10" y="34"/>
                    <a:pt x="21" y="34"/>
                  </a:cubicBezTo>
                  <a:cubicBezTo>
                    <a:pt x="32" y="34"/>
                    <a:pt x="40" y="26"/>
                    <a:pt x="40" y="17"/>
                  </a:cubicBezTo>
                  <a:close/>
                </a:path>
              </a:pathLst>
            </a:custGeom>
            <a:grpFill/>
            <a:ln>
              <a:noFill/>
            </a:ln>
          </p:spPr>
          <p:txBody>
            <a:bodyPr anchor="ctr"/>
            <a:lstStyle/>
            <a:p>
              <a:pPr algn="ctr"/>
              <a:endParaRPr b="1">
                <a:solidFill>
                  <a:schemeClr val="accent1">
                    <a:lumMod val="50000"/>
                  </a:schemeClr>
                </a:solidFill>
              </a:endParaRPr>
            </a:p>
          </p:txBody>
        </p:sp>
        <p:sp>
          <p:nvSpPr>
            <p:cNvPr id="630" name="îṥḻíde"/>
            <p:cNvSpPr/>
            <p:nvPr userDrawn="1"/>
          </p:nvSpPr>
          <p:spPr bwMode="auto">
            <a:xfrm>
              <a:off x="6448276" y="4479659"/>
              <a:ext cx="149666" cy="123436"/>
            </a:xfrm>
            <a:custGeom>
              <a:avLst/>
              <a:gdLst>
                <a:gd name="T0" fmla="*/ 40 w 41"/>
                <a:gd name="T1" fmla="*/ 17 h 34"/>
                <a:gd name="T2" fmla="*/ 19 w 41"/>
                <a:gd name="T3" fmla="*/ 0 h 34"/>
                <a:gd name="T4" fmla="*/ 0 w 41"/>
                <a:gd name="T5" fmla="*/ 17 h 34"/>
                <a:gd name="T6" fmla="*/ 21 w 41"/>
                <a:gd name="T7" fmla="*/ 34 h 34"/>
                <a:gd name="T8" fmla="*/ 40 w 41"/>
                <a:gd name="T9" fmla="*/ 17 h 34"/>
              </a:gdLst>
              <a:ahLst/>
              <a:cxnLst>
                <a:cxn ang="0">
                  <a:pos x="T0" y="T1"/>
                </a:cxn>
                <a:cxn ang="0">
                  <a:pos x="T2" y="T3"/>
                </a:cxn>
                <a:cxn ang="0">
                  <a:pos x="T4" y="T5"/>
                </a:cxn>
                <a:cxn ang="0">
                  <a:pos x="T6" y="T7"/>
                </a:cxn>
                <a:cxn ang="0">
                  <a:pos x="T8" y="T9"/>
                </a:cxn>
              </a:cxnLst>
              <a:rect l="0" t="0" r="r" b="b"/>
              <a:pathLst>
                <a:path w="41" h="34">
                  <a:moveTo>
                    <a:pt x="40" y="17"/>
                  </a:moveTo>
                  <a:cubicBezTo>
                    <a:pt x="39" y="8"/>
                    <a:pt x="30" y="0"/>
                    <a:pt x="19" y="0"/>
                  </a:cubicBezTo>
                  <a:cubicBezTo>
                    <a:pt x="8" y="0"/>
                    <a:pt x="0" y="8"/>
                    <a:pt x="0" y="17"/>
                  </a:cubicBezTo>
                  <a:cubicBezTo>
                    <a:pt x="1" y="26"/>
                    <a:pt x="10" y="34"/>
                    <a:pt x="21" y="34"/>
                  </a:cubicBezTo>
                  <a:cubicBezTo>
                    <a:pt x="32" y="34"/>
                    <a:pt x="41" y="26"/>
                    <a:pt x="40" y="17"/>
                  </a:cubicBezTo>
                  <a:close/>
                </a:path>
              </a:pathLst>
            </a:custGeom>
            <a:grpFill/>
            <a:ln>
              <a:noFill/>
            </a:ln>
          </p:spPr>
          <p:txBody>
            <a:bodyPr anchor="ctr"/>
            <a:lstStyle/>
            <a:p>
              <a:pPr algn="ctr"/>
              <a:endParaRPr b="1">
                <a:solidFill>
                  <a:schemeClr val="accent1">
                    <a:lumMod val="50000"/>
                  </a:schemeClr>
                </a:solidFill>
              </a:endParaRPr>
            </a:p>
          </p:txBody>
        </p:sp>
        <p:sp>
          <p:nvSpPr>
            <p:cNvPr id="631" name="ïṡ1ïďè"/>
            <p:cNvSpPr/>
            <p:nvPr userDrawn="1"/>
          </p:nvSpPr>
          <p:spPr bwMode="auto">
            <a:xfrm>
              <a:off x="6102656" y="4629325"/>
              <a:ext cx="148123" cy="128065"/>
            </a:xfrm>
            <a:custGeom>
              <a:avLst/>
              <a:gdLst>
                <a:gd name="T0" fmla="*/ 40 w 41"/>
                <a:gd name="T1" fmla="*/ 17 h 35"/>
                <a:gd name="T2" fmla="*/ 20 w 41"/>
                <a:gd name="T3" fmla="*/ 0 h 35"/>
                <a:gd name="T4" fmla="*/ 0 w 41"/>
                <a:gd name="T5" fmla="*/ 17 h 35"/>
                <a:gd name="T6" fmla="*/ 21 w 41"/>
                <a:gd name="T7" fmla="*/ 35 h 35"/>
                <a:gd name="T8" fmla="*/ 40 w 41"/>
                <a:gd name="T9" fmla="*/ 17 h 35"/>
              </a:gdLst>
              <a:ahLst/>
              <a:cxnLst>
                <a:cxn ang="0">
                  <a:pos x="T0" y="T1"/>
                </a:cxn>
                <a:cxn ang="0">
                  <a:pos x="T2" y="T3"/>
                </a:cxn>
                <a:cxn ang="0">
                  <a:pos x="T4" y="T5"/>
                </a:cxn>
                <a:cxn ang="0">
                  <a:pos x="T6" y="T7"/>
                </a:cxn>
                <a:cxn ang="0">
                  <a:pos x="T8" y="T9"/>
                </a:cxn>
              </a:cxnLst>
              <a:rect l="0" t="0" r="r" b="b"/>
              <a:pathLst>
                <a:path w="41" h="35">
                  <a:moveTo>
                    <a:pt x="40" y="17"/>
                  </a:moveTo>
                  <a:cubicBezTo>
                    <a:pt x="40" y="8"/>
                    <a:pt x="31" y="0"/>
                    <a:pt x="20" y="0"/>
                  </a:cubicBezTo>
                  <a:cubicBezTo>
                    <a:pt x="9" y="0"/>
                    <a:pt x="0" y="8"/>
                    <a:pt x="0" y="17"/>
                  </a:cubicBezTo>
                  <a:cubicBezTo>
                    <a:pt x="1" y="27"/>
                    <a:pt x="10" y="35"/>
                    <a:pt x="21" y="35"/>
                  </a:cubicBezTo>
                  <a:cubicBezTo>
                    <a:pt x="32" y="35"/>
                    <a:pt x="41" y="27"/>
                    <a:pt x="40" y="17"/>
                  </a:cubicBezTo>
                  <a:close/>
                </a:path>
              </a:pathLst>
            </a:custGeom>
            <a:grpFill/>
            <a:ln>
              <a:noFill/>
            </a:ln>
          </p:spPr>
          <p:txBody>
            <a:bodyPr anchor="ctr"/>
            <a:lstStyle/>
            <a:p>
              <a:pPr algn="ctr"/>
              <a:endParaRPr b="1">
                <a:solidFill>
                  <a:schemeClr val="accent1">
                    <a:lumMod val="50000"/>
                  </a:schemeClr>
                </a:solidFill>
              </a:endParaRPr>
            </a:p>
          </p:txBody>
        </p:sp>
        <p:sp>
          <p:nvSpPr>
            <p:cNvPr id="632" name="ís1ïḋe"/>
            <p:cNvSpPr/>
            <p:nvPr userDrawn="1"/>
          </p:nvSpPr>
          <p:spPr bwMode="auto">
            <a:xfrm>
              <a:off x="6280095" y="4629325"/>
              <a:ext cx="149666" cy="128065"/>
            </a:xfrm>
            <a:custGeom>
              <a:avLst/>
              <a:gdLst>
                <a:gd name="T0" fmla="*/ 40 w 41"/>
                <a:gd name="T1" fmla="*/ 17 h 35"/>
                <a:gd name="T2" fmla="*/ 19 w 41"/>
                <a:gd name="T3" fmla="*/ 0 h 35"/>
                <a:gd name="T4" fmla="*/ 0 w 41"/>
                <a:gd name="T5" fmla="*/ 17 h 35"/>
                <a:gd name="T6" fmla="*/ 21 w 41"/>
                <a:gd name="T7" fmla="*/ 35 h 35"/>
                <a:gd name="T8" fmla="*/ 40 w 41"/>
                <a:gd name="T9" fmla="*/ 17 h 35"/>
              </a:gdLst>
              <a:ahLst/>
              <a:cxnLst>
                <a:cxn ang="0">
                  <a:pos x="T0" y="T1"/>
                </a:cxn>
                <a:cxn ang="0">
                  <a:pos x="T2" y="T3"/>
                </a:cxn>
                <a:cxn ang="0">
                  <a:pos x="T4" y="T5"/>
                </a:cxn>
                <a:cxn ang="0">
                  <a:pos x="T6" y="T7"/>
                </a:cxn>
                <a:cxn ang="0">
                  <a:pos x="T8" y="T9"/>
                </a:cxn>
              </a:cxnLst>
              <a:rect l="0" t="0" r="r" b="b"/>
              <a:pathLst>
                <a:path w="41" h="35">
                  <a:moveTo>
                    <a:pt x="40" y="17"/>
                  </a:moveTo>
                  <a:cubicBezTo>
                    <a:pt x="40" y="8"/>
                    <a:pt x="30" y="0"/>
                    <a:pt x="19" y="0"/>
                  </a:cubicBezTo>
                  <a:cubicBezTo>
                    <a:pt x="8" y="0"/>
                    <a:pt x="0" y="8"/>
                    <a:pt x="0" y="17"/>
                  </a:cubicBezTo>
                  <a:cubicBezTo>
                    <a:pt x="1" y="27"/>
                    <a:pt x="10" y="35"/>
                    <a:pt x="21" y="35"/>
                  </a:cubicBezTo>
                  <a:cubicBezTo>
                    <a:pt x="32" y="35"/>
                    <a:pt x="41" y="27"/>
                    <a:pt x="40" y="17"/>
                  </a:cubicBezTo>
                  <a:close/>
                </a:path>
              </a:pathLst>
            </a:custGeom>
            <a:grpFill/>
            <a:ln>
              <a:noFill/>
            </a:ln>
          </p:spPr>
          <p:txBody>
            <a:bodyPr anchor="ctr"/>
            <a:lstStyle/>
            <a:p>
              <a:pPr algn="ctr"/>
              <a:endParaRPr b="1">
                <a:solidFill>
                  <a:schemeClr val="accent1">
                    <a:lumMod val="50000"/>
                  </a:schemeClr>
                </a:solidFill>
              </a:endParaRPr>
            </a:p>
          </p:txBody>
        </p:sp>
        <p:sp>
          <p:nvSpPr>
            <p:cNvPr id="633" name="îšļîde"/>
            <p:cNvSpPr/>
            <p:nvPr userDrawn="1"/>
          </p:nvSpPr>
          <p:spPr bwMode="auto">
            <a:xfrm>
              <a:off x="9524911" y="3222157"/>
              <a:ext cx="145037" cy="87948"/>
            </a:xfrm>
            <a:custGeom>
              <a:avLst/>
              <a:gdLst>
                <a:gd name="T0" fmla="*/ 37 w 40"/>
                <a:gd name="T1" fmla="*/ 12 h 24"/>
                <a:gd name="T2" fmla="*/ 14 w 40"/>
                <a:gd name="T3" fmla="*/ 0 h 24"/>
                <a:gd name="T4" fmla="*/ 3 w 40"/>
                <a:gd name="T5" fmla="*/ 12 h 24"/>
                <a:gd name="T6" fmla="*/ 26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33" y="5"/>
                    <a:pt x="23" y="0"/>
                    <a:pt x="14" y="0"/>
                  </a:cubicBezTo>
                  <a:cubicBezTo>
                    <a:pt x="4" y="0"/>
                    <a:pt x="0" y="5"/>
                    <a:pt x="3" y="12"/>
                  </a:cubicBezTo>
                  <a:cubicBezTo>
                    <a:pt x="6" y="19"/>
                    <a:pt x="16" y="24"/>
                    <a:pt x="26" y="24"/>
                  </a:cubicBezTo>
                  <a:cubicBezTo>
                    <a:pt x="35" y="24"/>
                    <a:pt x="40" y="19"/>
                    <a:pt x="37" y="12"/>
                  </a:cubicBezTo>
                  <a:close/>
                </a:path>
              </a:pathLst>
            </a:custGeom>
            <a:grpFill/>
            <a:ln>
              <a:noFill/>
            </a:ln>
          </p:spPr>
          <p:txBody>
            <a:bodyPr anchor="ctr"/>
            <a:lstStyle/>
            <a:p>
              <a:pPr algn="ctr"/>
              <a:endParaRPr b="1">
                <a:solidFill>
                  <a:schemeClr val="accent1">
                    <a:lumMod val="50000"/>
                  </a:schemeClr>
                </a:solidFill>
              </a:endParaRPr>
            </a:p>
          </p:txBody>
        </p:sp>
        <p:sp>
          <p:nvSpPr>
            <p:cNvPr id="634" name="ísľíḍê"/>
            <p:cNvSpPr/>
            <p:nvPr userDrawn="1"/>
          </p:nvSpPr>
          <p:spPr bwMode="auto">
            <a:xfrm>
              <a:off x="9575829" y="3331707"/>
              <a:ext cx="149666" cy="91034"/>
            </a:xfrm>
            <a:custGeom>
              <a:avLst/>
              <a:gdLst>
                <a:gd name="T0" fmla="*/ 38 w 41"/>
                <a:gd name="T1" fmla="*/ 12 h 25"/>
                <a:gd name="T2" fmla="*/ 14 w 41"/>
                <a:gd name="T3" fmla="*/ 0 h 25"/>
                <a:gd name="T4" fmla="*/ 3 w 41"/>
                <a:gd name="T5" fmla="*/ 12 h 25"/>
                <a:gd name="T6" fmla="*/ 27 w 41"/>
                <a:gd name="T7" fmla="*/ 25 h 25"/>
                <a:gd name="T8" fmla="*/ 38 w 41"/>
                <a:gd name="T9" fmla="*/ 12 h 25"/>
              </a:gdLst>
              <a:ahLst/>
              <a:cxnLst>
                <a:cxn ang="0">
                  <a:pos x="T0" y="T1"/>
                </a:cxn>
                <a:cxn ang="0">
                  <a:pos x="T2" y="T3"/>
                </a:cxn>
                <a:cxn ang="0">
                  <a:pos x="T4" y="T5"/>
                </a:cxn>
                <a:cxn ang="0">
                  <a:pos x="T6" y="T7"/>
                </a:cxn>
                <a:cxn ang="0">
                  <a:pos x="T8" y="T9"/>
                </a:cxn>
              </a:cxnLst>
              <a:rect l="0" t="0" r="r" b="b"/>
              <a:pathLst>
                <a:path w="41" h="25">
                  <a:moveTo>
                    <a:pt x="38" y="12"/>
                  </a:moveTo>
                  <a:cubicBezTo>
                    <a:pt x="34" y="5"/>
                    <a:pt x="24" y="0"/>
                    <a:pt x="14" y="0"/>
                  </a:cubicBezTo>
                  <a:cubicBezTo>
                    <a:pt x="5" y="0"/>
                    <a:pt x="0" y="5"/>
                    <a:pt x="3" y="12"/>
                  </a:cubicBezTo>
                  <a:cubicBezTo>
                    <a:pt x="7" y="19"/>
                    <a:pt x="17" y="25"/>
                    <a:pt x="27" y="25"/>
                  </a:cubicBezTo>
                  <a:cubicBezTo>
                    <a:pt x="36" y="25"/>
                    <a:pt x="41" y="19"/>
                    <a:pt x="38" y="12"/>
                  </a:cubicBezTo>
                  <a:close/>
                </a:path>
              </a:pathLst>
            </a:custGeom>
            <a:grpFill/>
            <a:ln>
              <a:noFill/>
            </a:ln>
          </p:spPr>
          <p:txBody>
            <a:bodyPr anchor="ctr"/>
            <a:lstStyle/>
            <a:p>
              <a:pPr algn="ctr"/>
              <a:endParaRPr b="1">
                <a:solidFill>
                  <a:schemeClr val="accent1">
                    <a:lumMod val="50000"/>
                  </a:schemeClr>
                </a:solidFill>
              </a:endParaRPr>
            </a:p>
          </p:txBody>
        </p:sp>
        <p:sp>
          <p:nvSpPr>
            <p:cNvPr id="635" name="ïṧļîďé"/>
            <p:cNvSpPr/>
            <p:nvPr userDrawn="1"/>
          </p:nvSpPr>
          <p:spPr bwMode="auto">
            <a:xfrm>
              <a:off x="9527997" y="3558520"/>
              <a:ext cx="154295" cy="98749"/>
            </a:xfrm>
            <a:custGeom>
              <a:avLst/>
              <a:gdLst>
                <a:gd name="T0" fmla="*/ 39 w 42"/>
                <a:gd name="T1" fmla="*/ 14 h 27"/>
                <a:gd name="T2" fmla="*/ 15 w 42"/>
                <a:gd name="T3" fmla="*/ 0 h 27"/>
                <a:gd name="T4" fmla="*/ 4 w 42"/>
                <a:gd name="T5" fmla="*/ 14 h 27"/>
                <a:gd name="T6" fmla="*/ 28 w 42"/>
                <a:gd name="T7" fmla="*/ 27 h 27"/>
                <a:gd name="T8" fmla="*/ 39 w 42"/>
                <a:gd name="T9" fmla="*/ 14 h 27"/>
              </a:gdLst>
              <a:ahLst/>
              <a:cxnLst>
                <a:cxn ang="0">
                  <a:pos x="T0" y="T1"/>
                </a:cxn>
                <a:cxn ang="0">
                  <a:pos x="T2" y="T3"/>
                </a:cxn>
                <a:cxn ang="0">
                  <a:pos x="T4" y="T5"/>
                </a:cxn>
                <a:cxn ang="0">
                  <a:pos x="T6" y="T7"/>
                </a:cxn>
                <a:cxn ang="0">
                  <a:pos x="T8" y="T9"/>
                </a:cxn>
              </a:cxnLst>
              <a:rect l="0" t="0" r="r" b="b"/>
              <a:pathLst>
                <a:path w="42" h="27">
                  <a:moveTo>
                    <a:pt x="39" y="14"/>
                  </a:moveTo>
                  <a:cubicBezTo>
                    <a:pt x="35" y="6"/>
                    <a:pt x="25" y="0"/>
                    <a:pt x="15" y="0"/>
                  </a:cubicBezTo>
                  <a:cubicBezTo>
                    <a:pt x="5" y="0"/>
                    <a:pt x="0" y="6"/>
                    <a:pt x="4" y="14"/>
                  </a:cubicBezTo>
                  <a:cubicBezTo>
                    <a:pt x="7" y="21"/>
                    <a:pt x="18" y="27"/>
                    <a:pt x="28" y="27"/>
                  </a:cubicBezTo>
                  <a:cubicBezTo>
                    <a:pt x="37" y="27"/>
                    <a:pt x="42" y="21"/>
                    <a:pt x="39" y="14"/>
                  </a:cubicBezTo>
                  <a:close/>
                </a:path>
              </a:pathLst>
            </a:custGeom>
            <a:grpFill/>
            <a:ln>
              <a:noFill/>
            </a:ln>
          </p:spPr>
          <p:txBody>
            <a:bodyPr anchor="ctr"/>
            <a:lstStyle/>
            <a:p>
              <a:pPr algn="ctr"/>
              <a:endParaRPr b="1">
                <a:solidFill>
                  <a:schemeClr val="accent1">
                    <a:lumMod val="50000"/>
                  </a:schemeClr>
                </a:solidFill>
              </a:endParaRPr>
            </a:p>
          </p:txBody>
        </p:sp>
        <p:sp>
          <p:nvSpPr>
            <p:cNvPr id="636" name="ïṡļïďe"/>
            <p:cNvSpPr/>
            <p:nvPr userDrawn="1"/>
          </p:nvSpPr>
          <p:spPr bwMode="auto">
            <a:xfrm>
              <a:off x="9480166" y="3803849"/>
              <a:ext cx="157381" cy="101834"/>
            </a:xfrm>
            <a:custGeom>
              <a:avLst/>
              <a:gdLst>
                <a:gd name="T0" fmla="*/ 39 w 43"/>
                <a:gd name="T1" fmla="*/ 14 h 28"/>
                <a:gd name="T2" fmla="*/ 15 w 43"/>
                <a:gd name="T3" fmla="*/ 0 h 28"/>
                <a:gd name="T4" fmla="*/ 3 w 43"/>
                <a:gd name="T5" fmla="*/ 14 h 28"/>
                <a:gd name="T6" fmla="*/ 28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6" y="6"/>
                    <a:pt x="25" y="0"/>
                    <a:pt x="15" y="0"/>
                  </a:cubicBezTo>
                  <a:cubicBezTo>
                    <a:pt x="5" y="0"/>
                    <a:pt x="0" y="6"/>
                    <a:pt x="3" y="14"/>
                  </a:cubicBezTo>
                  <a:cubicBezTo>
                    <a:pt x="6" y="22"/>
                    <a:pt x="17" y="28"/>
                    <a:pt x="28" y="28"/>
                  </a:cubicBezTo>
                  <a:cubicBezTo>
                    <a:pt x="38" y="28"/>
                    <a:pt x="43" y="22"/>
                    <a:pt x="39" y="14"/>
                  </a:cubicBezTo>
                  <a:close/>
                </a:path>
              </a:pathLst>
            </a:custGeom>
            <a:grpFill/>
            <a:ln>
              <a:noFill/>
            </a:ln>
          </p:spPr>
          <p:txBody>
            <a:bodyPr anchor="ctr"/>
            <a:lstStyle/>
            <a:p>
              <a:pPr algn="ctr"/>
              <a:endParaRPr b="1">
                <a:solidFill>
                  <a:schemeClr val="accent1">
                    <a:lumMod val="50000"/>
                  </a:schemeClr>
                </a:solidFill>
              </a:endParaRPr>
            </a:p>
          </p:txBody>
        </p:sp>
        <p:sp>
          <p:nvSpPr>
            <p:cNvPr id="637" name="ïS1iḓé"/>
            <p:cNvSpPr/>
            <p:nvPr userDrawn="1"/>
          </p:nvSpPr>
          <p:spPr bwMode="auto">
            <a:xfrm>
              <a:off x="9802641" y="3803849"/>
              <a:ext cx="160466" cy="101834"/>
            </a:xfrm>
            <a:custGeom>
              <a:avLst/>
              <a:gdLst>
                <a:gd name="T0" fmla="*/ 40 w 44"/>
                <a:gd name="T1" fmla="*/ 14 h 28"/>
                <a:gd name="T2" fmla="*/ 15 w 44"/>
                <a:gd name="T3" fmla="*/ 0 h 28"/>
                <a:gd name="T4" fmla="*/ 4 w 44"/>
                <a:gd name="T5" fmla="*/ 14 h 28"/>
                <a:gd name="T6" fmla="*/ 29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7" y="6"/>
                    <a:pt x="25" y="0"/>
                    <a:pt x="15" y="0"/>
                  </a:cubicBezTo>
                  <a:cubicBezTo>
                    <a:pt x="5" y="0"/>
                    <a:pt x="0" y="6"/>
                    <a:pt x="4" y="14"/>
                  </a:cubicBezTo>
                  <a:cubicBezTo>
                    <a:pt x="8" y="22"/>
                    <a:pt x="19" y="28"/>
                    <a:pt x="29" y="28"/>
                  </a:cubicBezTo>
                  <a:cubicBezTo>
                    <a:pt x="39" y="28"/>
                    <a:pt x="44" y="22"/>
                    <a:pt x="40" y="14"/>
                  </a:cubicBezTo>
                  <a:close/>
                </a:path>
              </a:pathLst>
            </a:custGeom>
            <a:grpFill/>
            <a:ln>
              <a:noFill/>
            </a:ln>
          </p:spPr>
          <p:txBody>
            <a:bodyPr anchor="ctr"/>
            <a:lstStyle/>
            <a:p>
              <a:pPr algn="ctr"/>
              <a:endParaRPr b="1">
                <a:solidFill>
                  <a:schemeClr val="accent1">
                    <a:lumMod val="50000"/>
                  </a:schemeClr>
                </a:solidFill>
              </a:endParaRPr>
            </a:p>
          </p:txBody>
        </p:sp>
        <p:sp>
          <p:nvSpPr>
            <p:cNvPr id="638" name="iṥlïďé"/>
            <p:cNvSpPr/>
            <p:nvPr userDrawn="1"/>
          </p:nvSpPr>
          <p:spPr bwMode="auto">
            <a:xfrm>
              <a:off x="10126660" y="3803849"/>
              <a:ext cx="163552" cy="101834"/>
            </a:xfrm>
            <a:custGeom>
              <a:avLst/>
              <a:gdLst>
                <a:gd name="T0" fmla="*/ 41 w 45"/>
                <a:gd name="T1" fmla="*/ 14 h 28"/>
                <a:gd name="T2" fmla="*/ 15 w 45"/>
                <a:gd name="T3" fmla="*/ 0 h 28"/>
                <a:gd name="T4" fmla="*/ 4 w 45"/>
                <a:gd name="T5" fmla="*/ 14 h 28"/>
                <a:gd name="T6" fmla="*/ 30 w 45"/>
                <a:gd name="T7" fmla="*/ 28 h 28"/>
                <a:gd name="T8" fmla="*/ 41 w 45"/>
                <a:gd name="T9" fmla="*/ 14 h 28"/>
              </a:gdLst>
              <a:ahLst/>
              <a:cxnLst>
                <a:cxn ang="0">
                  <a:pos x="T0" y="T1"/>
                </a:cxn>
                <a:cxn ang="0">
                  <a:pos x="T2" y="T3"/>
                </a:cxn>
                <a:cxn ang="0">
                  <a:pos x="T4" y="T5"/>
                </a:cxn>
                <a:cxn ang="0">
                  <a:pos x="T6" y="T7"/>
                </a:cxn>
                <a:cxn ang="0">
                  <a:pos x="T8" y="T9"/>
                </a:cxn>
              </a:cxnLst>
              <a:rect l="0" t="0" r="r" b="b"/>
              <a:pathLst>
                <a:path w="45" h="28">
                  <a:moveTo>
                    <a:pt x="41" y="14"/>
                  </a:moveTo>
                  <a:cubicBezTo>
                    <a:pt x="36" y="6"/>
                    <a:pt x="25" y="0"/>
                    <a:pt x="15" y="0"/>
                  </a:cubicBezTo>
                  <a:cubicBezTo>
                    <a:pt x="5" y="0"/>
                    <a:pt x="0" y="6"/>
                    <a:pt x="4" y="14"/>
                  </a:cubicBezTo>
                  <a:cubicBezTo>
                    <a:pt x="8" y="22"/>
                    <a:pt x="20" y="28"/>
                    <a:pt x="30" y="28"/>
                  </a:cubicBezTo>
                  <a:cubicBezTo>
                    <a:pt x="40" y="28"/>
                    <a:pt x="45" y="22"/>
                    <a:pt x="41" y="14"/>
                  </a:cubicBezTo>
                  <a:close/>
                </a:path>
              </a:pathLst>
            </a:custGeom>
            <a:grpFill/>
            <a:ln>
              <a:noFill/>
            </a:ln>
          </p:spPr>
          <p:txBody>
            <a:bodyPr anchor="ctr"/>
            <a:lstStyle/>
            <a:p>
              <a:pPr algn="ctr"/>
              <a:endParaRPr b="1">
                <a:solidFill>
                  <a:schemeClr val="accent1">
                    <a:lumMod val="50000"/>
                  </a:schemeClr>
                </a:solidFill>
              </a:endParaRPr>
            </a:p>
          </p:txBody>
        </p:sp>
        <p:sp>
          <p:nvSpPr>
            <p:cNvPr id="639" name="íSļïḋê"/>
            <p:cNvSpPr/>
            <p:nvPr userDrawn="1"/>
          </p:nvSpPr>
          <p:spPr bwMode="auto">
            <a:xfrm>
              <a:off x="8546683" y="3445885"/>
              <a:ext cx="141951" cy="94120"/>
            </a:xfrm>
            <a:custGeom>
              <a:avLst/>
              <a:gdLst>
                <a:gd name="T0" fmla="*/ 37 w 39"/>
                <a:gd name="T1" fmla="*/ 12 h 26"/>
                <a:gd name="T2" fmla="*/ 15 w 39"/>
                <a:gd name="T3" fmla="*/ 0 h 26"/>
                <a:gd name="T4" fmla="*/ 2 w 39"/>
                <a:gd name="T5" fmla="*/ 12 h 26"/>
                <a:gd name="T6" fmla="*/ 24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4" y="5"/>
                    <a:pt x="25" y="0"/>
                    <a:pt x="15" y="0"/>
                  </a:cubicBezTo>
                  <a:cubicBezTo>
                    <a:pt x="5" y="0"/>
                    <a:pt x="0" y="5"/>
                    <a:pt x="2" y="12"/>
                  </a:cubicBezTo>
                  <a:cubicBezTo>
                    <a:pt x="5" y="20"/>
                    <a:pt x="14" y="26"/>
                    <a:pt x="24" y="26"/>
                  </a:cubicBezTo>
                  <a:cubicBezTo>
                    <a:pt x="34" y="26"/>
                    <a:pt x="39" y="20"/>
                    <a:pt x="37" y="12"/>
                  </a:cubicBezTo>
                  <a:close/>
                </a:path>
              </a:pathLst>
            </a:custGeom>
            <a:grpFill/>
            <a:ln>
              <a:noFill/>
            </a:ln>
          </p:spPr>
          <p:txBody>
            <a:bodyPr anchor="ctr"/>
            <a:lstStyle/>
            <a:p>
              <a:pPr algn="ctr"/>
              <a:endParaRPr b="1">
                <a:solidFill>
                  <a:schemeClr val="accent1">
                    <a:lumMod val="50000"/>
                  </a:schemeClr>
                </a:solidFill>
              </a:endParaRPr>
            </a:p>
          </p:txBody>
        </p:sp>
        <p:sp>
          <p:nvSpPr>
            <p:cNvPr id="640" name="ïṥḻiďe"/>
            <p:cNvSpPr/>
            <p:nvPr userDrawn="1"/>
          </p:nvSpPr>
          <p:spPr bwMode="auto">
            <a:xfrm>
              <a:off x="9166947" y="3445885"/>
              <a:ext cx="146580" cy="94120"/>
            </a:xfrm>
            <a:custGeom>
              <a:avLst/>
              <a:gdLst>
                <a:gd name="T0" fmla="*/ 37 w 40"/>
                <a:gd name="T1" fmla="*/ 12 h 26"/>
                <a:gd name="T2" fmla="*/ 14 w 40"/>
                <a:gd name="T3" fmla="*/ 0 h 26"/>
                <a:gd name="T4" fmla="*/ 3 w 40"/>
                <a:gd name="T5" fmla="*/ 12 h 26"/>
                <a:gd name="T6" fmla="*/ 26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34" y="5"/>
                    <a:pt x="24" y="0"/>
                    <a:pt x="14" y="0"/>
                  </a:cubicBezTo>
                  <a:cubicBezTo>
                    <a:pt x="5" y="0"/>
                    <a:pt x="0" y="5"/>
                    <a:pt x="3" y="12"/>
                  </a:cubicBezTo>
                  <a:cubicBezTo>
                    <a:pt x="6" y="20"/>
                    <a:pt x="16" y="26"/>
                    <a:pt x="26" y="26"/>
                  </a:cubicBezTo>
                  <a:cubicBezTo>
                    <a:pt x="35" y="26"/>
                    <a:pt x="40" y="20"/>
                    <a:pt x="37" y="12"/>
                  </a:cubicBezTo>
                  <a:close/>
                </a:path>
              </a:pathLst>
            </a:custGeom>
            <a:grpFill/>
            <a:ln>
              <a:noFill/>
            </a:ln>
          </p:spPr>
          <p:txBody>
            <a:bodyPr anchor="ctr"/>
            <a:lstStyle/>
            <a:p>
              <a:pPr algn="ctr"/>
              <a:endParaRPr b="1">
                <a:solidFill>
                  <a:schemeClr val="accent1">
                    <a:lumMod val="50000"/>
                  </a:schemeClr>
                </a:solidFill>
              </a:endParaRPr>
            </a:p>
          </p:txBody>
        </p:sp>
        <p:sp>
          <p:nvSpPr>
            <p:cNvPr id="641" name="îṣlíḓê"/>
            <p:cNvSpPr/>
            <p:nvPr userDrawn="1"/>
          </p:nvSpPr>
          <p:spPr bwMode="auto">
            <a:xfrm>
              <a:off x="9319700" y="3445885"/>
              <a:ext cx="149666" cy="94120"/>
            </a:xfrm>
            <a:custGeom>
              <a:avLst/>
              <a:gdLst>
                <a:gd name="T0" fmla="*/ 38 w 41"/>
                <a:gd name="T1" fmla="*/ 12 h 26"/>
                <a:gd name="T2" fmla="*/ 15 w 41"/>
                <a:gd name="T3" fmla="*/ 0 h 26"/>
                <a:gd name="T4" fmla="*/ 3 w 41"/>
                <a:gd name="T5" fmla="*/ 12 h 26"/>
                <a:gd name="T6" fmla="*/ 26 w 41"/>
                <a:gd name="T7" fmla="*/ 26 h 26"/>
                <a:gd name="T8" fmla="*/ 38 w 41"/>
                <a:gd name="T9" fmla="*/ 12 h 26"/>
              </a:gdLst>
              <a:ahLst/>
              <a:cxnLst>
                <a:cxn ang="0">
                  <a:pos x="T0" y="T1"/>
                </a:cxn>
                <a:cxn ang="0">
                  <a:pos x="T2" y="T3"/>
                </a:cxn>
                <a:cxn ang="0">
                  <a:pos x="T4" y="T5"/>
                </a:cxn>
                <a:cxn ang="0">
                  <a:pos x="T6" y="T7"/>
                </a:cxn>
                <a:cxn ang="0">
                  <a:pos x="T8" y="T9"/>
                </a:cxn>
              </a:cxnLst>
              <a:rect l="0" t="0" r="r" b="b"/>
              <a:pathLst>
                <a:path w="41" h="26">
                  <a:moveTo>
                    <a:pt x="38" y="12"/>
                  </a:moveTo>
                  <a:cubicBezTo>
                    <a:pt x="35" y="5"/>
                    <a:pt x="24" y="0"/>
                    <a:pt x="15" y="0"/>
                  </a:cubicBezTo>
                  <a:cubicBezTo>
                    <a:pt x="5" y="0"/>
                    <a:pt x="0" y="5"/>
                    <a:pt x="3" y="12"/>
                  </a:cubicBezTo>
                  <a:cubicBezTo>
                    <a:pt x="6" y="20"/>
                    <a:pt x="17" y="26"/>
                    <a:pt x="26" y="26"/>
                  </a:cubicBezTo>
                  <a:cubicBezTo>
                    <a:pt x="36" y="26"/>
                    <a:pt x="41" y="20"/>
                    <a:pt x="38" y="12"/>
                  </a:cubicBezTo>
                  <a:close/>
                </a:path>
              </a:pathLst>
            </a:custGeom>
            <a:grpFill/>
            <a:ln>
              <a:noFill/>
            </a:ln>
          </p:spPr>
          <p:txBody>
            <a:bodyPr anchor="ctr"/>
            <a:lstStyle/>
            <a:p>
              <a:pPr algn="ctr"/>
              <a:endParaRPr b="1">
                <a:solidFill>
                  <a:schemeClr val="accent1">
                    <a:lumMod val="50000"/>
                  </a:schemeClr>
                </a:solidFill>
              </a:endParaRPr>
            </a:p>
          </p:txBody>
        </p:sp>
        <p:sp>
          <p:nvSpPr>
            <p:cNvPr id="642" name="íŝ1îḓê"/>
            <p:cNvSpPr/>
            <p:nvPr userDrawn="1"/>
          </p:nvSpPr>
          <p:spPr bwMode="auto">
            <a:xfrm>
              <a:off x="8744180" y="3558520"/>
              <a:ext cx="145037" cy="98749"/>
            </a:xfrm>
            <a:custGeom>
              <a:avLst/>
              <a:gdLst>
                <a:gd name="T0" fmla="*/ 38 w 40"/>
                <a:gd name="T1" fmla="*/ 14 h 27"/>
                <a:gd name="T2" fmla="*/ 15 w 40"/>
                <a:gd name="T3" fmla="*/ 0 h 27"/>
                <a:gd name="T4" fmla="*/ 2 w 40"/>
                <a:gd name="T5" fmla="*/ 14 h 27"/>
                <a:gd name="T6" fmla="*/ 25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35" y="6"/>
                    <a:pt x="25" y="0"/>
                    <a:pt x="15" y="0"/>
                  </a:cubicBezTo>
                  <a:cubicBezTo>
                    <a:pt x="5" y="0"/>
                    <a:pt x="0" y="6"/>
                    <a:pt x="2" y="14"/>
                  </a:cubicBezTo>
                  <a:cubicBezTo>
                    <a:pt x="5" y="21"/>
                    <a:pt x="15" y="27"/>
                    <a:pt x="25" y="27"/>
                  </a:cubicBezTo>
                  <a:cubicBezTo>
                    <a:pt x="35" y="27"/>
                    <a:pt x="40" y="21"/>
                    <a:pt x="38" y="14"/>
                  </a:cubicBezTo>
                  <a:close/>
                </a:path>
              </a:pathLst>
            </a:custGeom>
            <a:grpFill/>
            <a:ln>
              <a:noFill/>
            </a:ln>
          </p:spPr>
          <p:txBody>
            <a:bodyPr anchor="ctr"/>
            <a:lstStyle/>
            <a:p>
              <a:pPr algn="ctr"/>
              <a:endParaRPr b="1">
                <a:solidFill>
                  <a:schemeClr val="accent1">
                    <a:lumMod val="50000"/>
                  </a:schemeClr>
                </a:solidFill>
              </a:endParaRPr>
            </a:p>
          </p:txBody>
        </p:sp>
        <p:sp>
          <p:nvSpPr>
            <p:cNvPr id="643" name="ïSlïḋê"/>
            <p:cNvSpPr/>
            <p:nvPr userDrawn="1"/>
          </p:nvSpPr>
          <p:spPr bwMode="auto">
            <a:xfrm>
              <a:off x="8900018" y="3558520"/>
              <a:ext cx="149666" cy="98749"/>
            </a:xfrm>
            <a:custGeom>
              <a:avLst/>
              <a:gdLst>
                <a:gd name="T0" fmla="*/ 38 w 41"/>
                <a:gd name="T1" fmla="*/ 14 h 27"/>
                <a:gd name="T2" fmla="*/ 15 w 41"/>
                <a:gd name="T3" fmla="*/ 0 h 27"/>
                <a:gd name="T4" fmla="*/ 3 w 41"/>
                <a:gd name="T5" fmla="*/ 14 h 27"/>
                <a:gd name="T6" fmla="*/ 2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35" y="6"/>
                    <a:pt x="25" y="0"/>
                    <a:pt x="15" y="0"/>
                  </a:cubicBezTo>
                  <a:cubicBezTo>
                    <a:pt x="5" y="0"/>
                    <a:pt x="0" y="6"/>
                    <a:pt x="3" y="14"/>
                  </a:cubicBezTo>
                  <a:cubicBezTo>
                    <a:pt x="5" y="21"/>
                    <a:pt x="16" y="27"/>
                    <a:pt x="26" y="27"/>
                  </a:cubicBezTo>
                  <a:cubicBezTo>
                    <a:pt x="35" y="27"/>
                    <a:pt x="41" y="21"/>
                    <a:pt x="38" y="14"/>
                  </a:cubicBezTo>
                  <a:close/>
                </a:path>
              </a:pathLst>
            </a:custGeom>
            <a:grpFill/>
            <a:ln>
              <a:noFill/>
            </a:ln>
          </p:spPr>
          <p:txBody>
            <a:bodyPr anchor="ctr"/>
            <a:lstStyle/>
            <a:p>
              <a:pPr algn="ctr"/>
              <a:endParaRPr b="1">
                <a:solidFill>
                  <a:schemeClr val="accent1">
                    <a:lumMod val="50000"/>
                  </a:schemeClr>
                </a:solidFill>
              </a:endParaRPr>
            </a:p>
          </p:txBody>
        </p:sp>
        <p:sp>
          <p:nvSpPr>
            <p:cNvPr id="644" name="îSḻiḋê"/>
            <p:cNvSpPr/>
            <p:nvPr userDrawn="1"/>
          </p:nvSpPr>
          <p:spPr bwMode="auto">
            <a:xfrm>
              <a:off x="9057399" y="3558520"/>
              <a:ext cx="149666" cy="98749"/>
            </a:xfrm>
            <a:custGeom>
              <a:avLst/>
              <a:gdLst>
                <a:gd name="T0" fmla="*/ 38 w 41"/>
                <a:gd name="T1" fmla="*/ 14 h 27"/>
                <a:gd name="T2" fmla="*/ 15 w 41"/>
                <a:gd name="T3" fmla="*/ 0 h 27"/>
                <a:gd name="T4" fmla="*/ 3 w 41"/>
                <a:gd name="T5" fmla="*/ 14 h 27"/>
                <a:gd name="T6" fmla="*/ 2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35" y="6"/>
                    <a:pt x="25" y="0"/>
                    <a:pt x="15" y="0"/>
                  </a:cubicBezTo>
                  <a:cubicBezTo>
                    <a:pt x="5" y="0"/>
                    <a:pt x="0" y="6"/>
                    <a:pt x="3" y="14"/>
                  </a:cubicBezTo>
                  <a:cubicBezTo>
                    <a:pt x="6" y="21"/>
                    <a:pt x="16" y="27"/>
                    <a:pt x="26" y="27"/>
                  </a:cubicBezTo>
                  <a:cubicBezTo>
                    <a:pt x="36" y="27"/>
                    <a:pt x="41" y="21"/>
                    <a:pt x="38" y="14"/>
                  </a:cubicBezTo>
                  <a:close/>
                </a:path>
              </a:pathLst>
            </a:custGeom>
            <a:grpFill/>
            <a:ln>
              <a:noFill/>
            </a:ln>
          </p:spPr>
          <p:txBody>
            <a:bodyPr anchor="ctr"/>
            <a:lstStyle/>
            <a:p>
              <a:pPr algn="ctr"/>
              <a:endParaRPr b="1">
                <a:solidFill>
                  <a:schemeClr val="accent1">
                    <a:lumMod val="50000"/>
                  </a:schemeClr>
                </a:solidFill>
              </a:endParaRPr>
            </a:p>
          </p:txBody>
        </p:sp>
        <p:sp>
          <p:nvSpPr>
            <p:cNvPr id="645" name="is1îďè"/>
            <p:cNvSpPr/>
            <p:nvPr userDrawn="1"/>
          </p:nvSpPr>
          <p:spPr bwMode="auto">
            <a:xfrm>
              <a:off x="9214779" y="3558520"/>
              <a:ext cx="152752" cy="98749"/>
            </a:xfrm>
            <a:custGeom>
              <a:avLst/>
              <a:gdLst>
                <a:gd name="T0" fmla="*/ 38 w 42"/>
                <a:gd name="T1" fmla="*/ 14 h 27"/>
                <a:gd name="T2" fmla="*/ 15 w 42"/>
                <a:gd name="T3" fmla="*/ 0 h 27"/>
                <a:gd name="T4" fmla="*/ 3 w 42"/>
                <a:gd name="T5" fmla="*/ 14 h 27"/>
                <a:gd name="T6" fmla="*/ 27 w 42"/>
                <a:gd name="T7" fmla="*/ 27 h 27"/>
                <a:gd name="T8" fmla="*/ 38 w 42"/>
                <a:gd name="T9" fmla="*/ 14 h 27"/>
              </a:gdLst>
              <a:ahLst/>
              <a:cxnLst>
                <a:cxn ang="0">
                  <a:pos x="T0" y="T1"/>
                </a:cxn>
                <a:cxn ang="0">
                  <a:pos x="T2" y="T3"/>
                </a:cxn>
                <a:cxn ang="0">
                  <a:pos x="T4" y="T5"/>
                </a:cxn>
                <a:cxn ang="0">
                  <a:pos x="T6" y="T7"/>
                </a:cxn>
                <a:cxn ang="0">
                  <a:pos x="T8" y="T9"/>
                </a:cxn>
              </a:cxnLst>
              <a:rect l="0" t="0" r="r" b="b"/>
              <a:pathLst>
                <a:path w="42" h="27">
                  <a:moveTo>
                    <a:pt x="38" y="14"/>
                  </a:moveTo>
                  <a:cubicBezTo>
                    <a:pt x="35" y="6"/>
                    <a:pt x="25" y="0"/>
                    <a:pt x="15" y="0"/>
                  </a:cubicBezTo>
                  <a:cubicBezTo>
                    <a:pt x="5" y="0"/>
                    <a:pt x="0" y="6"/>
                    <a:pt x="3" y="14"/>
                  </a:cubicBezTo>
                  <a:cubicBezTo>
                    <a:pt x="6" y="21"/>
                    <a:pt x="17" y="27"/>
                    <a:pt x="27" y="27"/>
                  </a:cubicBezTo>
                  <a:cubicBezTo>
                    <a:pt x="36" y="27"/>
                    <a:pt x="42" y="21"/>
                    <a:pt x="38" y="14"/>
                  </a:cubicBezTo>
                  <a:close/>
                </a:path>
              </a:pathLst>
            </a:custGeom>
            <a:grpFill/>
            <a:ln>
              <a:noFill/>
            </a:ln>
          </p:spPr>
          <p:txBody>
            <a:bodyPr anchor="ctr"/>
            <a:lstStyle/>
            <a:p>
              <a:pPr algn="ctr"/>
              <a:endParaRPr b="1">
                <a:solidFill>
                  <a:schemeClr val="accent1">
                    <a:lumMod val="50000"/>
                  </a:schemeClr>
                </a:solidFill>
              </a:endParaRPr>
            </a:p>
          </p:txBody>
        </p:sp>
        <p:sp>
          <p:nvSpPr>
            <p:cNvPr id="646" name="iŝ1ïḑe"/>
            <p:cNvSpPr/>
            <p:nvPr userDrawn="1"/>
          </p:nvSpPr>
          <p:spPr bwMode="auto">
            <a:xfrm>
              <a:off x="9370616" y="3558520"/>
              <a:ext cx="154295" cy="98749"/>
            </a:xfrm>
            <a:custGeom>
              <a:avLst/>
              <a:gdLst>
                <a:gd name="T0" fmla="*/ 39 w 42"/>
                <a:gd name="T1" fmla="*/ 14 h 27"/>
                <a:gd name="T2" fmla="*/ 15 w 42"/>
                <a:gd name="T3" fmla="*/ 0 h 27"/>
                <a:gd name="T4" fmla="*/ 3 w 42"/>
                <a:gd name="T5" fmla="*/ 14 h 27"/>
                <a:gd name="T6" fmla="*/ 27 w 42"/>
                <a:gd name="T7" fmla="*/ 27 h 27"/>
                <a:gd name="T8" fmla="*/ 39 w 42"/>
                <a:gd name="T9" fmla="*/ 14 h 27"/>
              </a:gdLst>
              <a:ahLst/>
              <a:cxnLst>
                <a:cxn ang="0">
                  <a:pos x="T0" y="T1"/>
                </a:cxn>
                <a:cxn ang="0">
                  <a:pos x="T2" y="T3"/>
                </a:cxn>
                <a:cxn ang="0">
                  <a:pos x="T4" y="T5"/>
                </a:cxn>
                <a:cxn ang="0">
                  <a:pos x="T6" y="T7"/>
                </a:cxn>
                <a:cxn ang="0">
                  <a:pos x="T8" y="T9"/>
                </a:cxn>
              </a:cxnLst>
              <a:rect l="0" t="0" r="r" b="b"/>
              <a:pathLst>
                <a:path w="42" h="27">
                  <a:moveTo>
                    <a:pt x="39" y="14"/>
                  </a:moveTo>
                  <a:cubicBezTo>
                    <a:pt x="35" y="6"/>
                    <a:pt x="25" y="0"/>
                    <a:pt x="15" y="0"/>
                  </a:cubicBezTo>
                  <a:cubicBezTo>
                    <a:pt x="5" y="0"/>
                    <a:pt x="0" y="6"/>
                    <a:pt x="3" y="14"/>
                  </a:cubicBezTo>
                  <a:cubicBezTo>
                    <a:pt x="7" y="21"/>
                    <a:pt x="17" y="27"/>
                    <a:pt x="27" y="27"/>
                  </a:cubicBezTo>
                  <a:cubicBezTo>
                    <a:pt x="37" y="27"/>
                    <a:pt x="42" y="21"/>
                    <a:pt x="39" y="14"/>
                  </a:cubicBezTo>
                  <a:close/>
                </a:path>
              </a:pathLst>
            </a:custGeom>
            <a:grpFill/>
            <a:ln>
              <a:noFill/>
            </a:ln>
          </p:spPr>
          <p:txBody>
            <a:bodyPr anchor="ctr"/>
            <a:lstStyle/>
            <a:p>
              <a:pPr algn="ctr"/>
              <a:endParaRPr b="1">
                <a:solidFill>
                  <a:schemeClr val="accent1">
                    <a:lumMod val="50000"/>
                  </a:schemeClr>
                </a:solidFill>
              </a:endParaRPr>
            </a:p>
          </p:txBody>
        </p:sp>
        <p:sp>
          <p:nvSpPr>
            <p:cNvPr id="647" name="íṧḷíḍe"/>
            <p:cNvSpPr/>
            <p:nvPr userDrawn="1"/>
          </p:nvSpPr>
          <p:spPr bwMode="auto">
            <a:xfrm>
              <a:off x="9842758" y="3558520"/>
              <a:ext cx="155838" cy="98749"/>
            </a:xfrm>
            <a:custGeom>
              <a:avLst/>
              <a:gdLst>
                <a:gd name="T0" fmla="*/ 39 w 43"/>
                <a:gd name="T1" fmla="*/ 14 h 27"/>
                <a:gd name="T2" fmla="*/ 15 w 43"/>
                <a:gd name="T3" fmla="*/ 0 h 27"/>
                <a:gd name="T4" fmla="*/ 4 w 43"/>
                <a:gd name="T5" fmla="*/ 14 h 27"/>
                <a:gd name="T6" fmla="*/ 28 w 43"/>
                <a:gd name="T7" fmla="*/ 27 h 27"/>
                <a:gd name="T8" fmla="*/ 39 w 43"/>
                <a:gd name="T9" fmla="*/ 14 h 27"/>
              </a:gdLst>
              <a:ahLst/>
              <a:cxnLst>
                <a:cxn ang="0">
                  <a:pos x="T0" y="T1"/>
                </a:cxn>
                <a:cxn ang="0">
                  <a:pos x="T2" y="T3"/>
                </a:cxn>
                <a:cxn ang="0">
                  <a:pos x="T4" y="T5"/>
                </a:cxn>
                <a:cxn ang="0">
                  <a:pos x="T6" y="T7"/>
                </a:cxn>
                <a:cxn ang="0">
                  <a:pos x="T8" y="T9"/>
                </a:cxn>
              </a:cxnLst>
              <a:rect l="0" t="0" r="r" b="b"/>
              <a:pathLst>
                <a:path w="43" h="27">
                  <a:moveTo>
                    <a:pt x="39" y="14"/>
                  </a:moveTo>
                  <a:cubicBezTo>
                    <a:pt x="36" y="6"/>
                    <a:pt x="25" y="0"/>
                    <a:pt x="15" y="0"/>
                  </a:cubicBezTo>
                  <a:cubicBezTo>
                    <a:pt x="5" y="0"/>
                    <a:pt x="0" y="6"/>
                    <a:pt x="4" y="14"/>
                  </a:cubicBezTo>
                  <a:cubicBezTo>
                    <a:pt x="8" y="21"/>
                    <a:pt x="19" y="27"/>
                    <a:pt x="28" y="27"/>
                  </a:cubicBezTo>
                  <a:cubicBezTo>
                    <a:pt x="38" y="27"/>
                    <a:pt x="43" y="21"/>
                    <a:pt x="39" y="14"/>
                  </a:cubicBezTo>
                  <a:close/>
                </a:path>
              </a:pathLst>
            </a:custGeom>
            <a:grpFill/>
            <a:ln>
              <a:noFill/>
            </a:ln>
          </p:spPr>
          <p:txBody>
            <a:bodyPr anchor="ctr"/>
            <a:lstStyle/>
            <a:p>
              <a:pPr algn="ctr"/>
              <a:endParaRPr b="1">
                <a:solidFill>
                  <a:schemeClr val="accent1">
                    <a:lumMod val="50000"/>
                  </a:schemeClr>
                </a:solidFill>
              </a:endParaRPr>
            </a:p>
          </p:txBody>
        </p:sp>
        <p:sp>
          <p:nvSpPr>
            <p:cNvPr id="648" name="îšlîďe"/>
            <p:cNvSpPr/>
            <p:nvPr userDrawn="1"/>
          </p:nvSpPr>
          <p:spPr bwMode="auto">
            <a:xfrm>
              <a:off x="9998596" y="3558520"/>
              <a:ext cx="160466" cy="98749"/>
            </a:xfrm>
            <a:custGeom>
              <a:avLst/>
              <a:gdLst>
                <a:gd name="T0" fmla="*/ 40 w 44"/>
                <a:gd name="T1" fmla="*/ 14 h 27"/>
                <a:gd name="T2" fmla="*/ 15 w 44"/>
                <a:gd name="T3" fmla="*/ 0 h 27"/>
                <a:gd name="T4" fmla="*/ 4 w 44"/>
                <a:gd name="T5" fmla="*/ 14 h 27"/>
                <a:gd name="T6" fmla="*/ 29 w 44"/>
                <a:gd name="T7" fmla="*/ 27 h 27"/>
                <a:gd name="T8" fmla="*/ 40 w 44"/>
                <a:gd name="T9" fmla="*/ 14 h 27"/>
              </a:gdLst>
              <a:ahLst/>
              <a:cxnLst>
                <a:cxn ang="0">
                  <a:pos x="T0" y="T1"/>
                </a:cxn>
                <a:cxn ang="0">
                  <a:pos x="T2" y="T3"/>
                </a:cxn>
                <a:cxn ang="0">
                  <a:pos x="T4" y="T5"/>
                </a:cxn>
                <a:cxn ang="0">
                  <a:pos x="T6" y="T7"/>
                </a:cxn>
                <a:cxn ang="0">
                  <a:pos x="T8" y="T9"/>
                </a:cxn>
              </a:cxnLst>
              <a:rect l="0" t="0" r="r" b="b"/>
              <a:pathLst>
                <a:path w="44" h="27">
                  <a:moveTo>
                    <a:pt x="40" y="14"/>
                  </a:moveTo>
                  <a:cubicBezTo>
                    <a:pt x="36" y="6"/>
                    <a:pt x="25" y="0"/>
                    <a:pt x="15" y="0"/>
                  </a:cubicBezTo>
                  <a:cubicBezTo>
                    <a:pt x="5" y="0"/>
                    <a:pt x="0" y="6"/>
                    <a:pt x="4" y="14"/>
                  </a:cubicBezTo>
                  <a:cubicBezTo>
                    <a:pt x="8" y="21"/>
                    <a:pt x="19" y="27"/>
                    <a:pt x="29" y="27"/>
                  </a:cubicBezTo>
                  <a:cubicBezTo>
                    <a:pt x="39" y="27"/>
                    <a:pt x="44" y="21"/>
                    <a:pt x="40" y="14"/>
                  </a:cubicBezTo>
                  <a:close/>
                </a:path>
              </a:pathLst>
            </a:custGeom>
            <a:grpFill/>
            <a:ln>
              <a:noFill/>
            </a:ln>
          </p:spPr>
          <p:txBody>
            <a:bodyPr anchor="ctr"/>
            <a:lstStyle/>
            <a:p>
              <a:pPr algn="ctr"/>
              <a:endParaRPr b="1">
                <a:solidFill>
                  <a:schemeClr val="accent1">
                    <a:lumMod val="50000"/>
                  </a:schemeClr>
                </a:solidFill>
              </a:endParaRPr>
            </a:p>
          </p:txBody>
        </p:sp>
        <p:sp>
          <p:nvSpPr>
            <p:cNvPr id="649" name="îSliḓê"/>
            <p:cNvSpPr/>
            <p:nvPr userDrawn="1"/>
          </p:nvSpPr>
          <p:spPr bwMode="auto">
            <a:xfrm>
              <a:off x="8787383" y="3678869"/>
              <a:ext cx="149666" cy="103378"/>
            </a:xfrm>
            <a:custGeom>
              <a:avLst/>
              <a:gdLst>
                <a:gd name="T0" fmla="*/ 38 w 41"/>
                <a:gd name="T1" fmla="*/ 14 h 28"/>
                <a:gd name="T2" fmla="*/ 15 w 41"/>
                <a:gd name="T3" fmla="*/ 0 h 28"/>
                <a:gd name="T4" fmla="*/ 2 w 41"/>
                <a:gd name="T5" fmla="*/ 14 h 28"/>
                <a:gd name="T6" fmla="*/ 25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35" y="6"/>
                    <a:pt x="25" y="0"/>
                    <a:pt x="15" y="0"/>
                  </a:cubicBezTo>
                  <a:cubicBezTo>
                    <a:pt x="5" y="0"/>
                    <a:pt x="0" y="6"/>
                    <a:pt x="2" y="14"/>
                  </a:cubicBezTo>
                  <a:cubicBezTo>
                    <a:pt x="5" y="22"/>
                    <a:pt x="16" y="28"/>
                    <a:pt x="25" y="28"/>
                  </a:cubicBezTo>
                  <a:cubicBezTo>
                    <a:pt x="35" y="28"/>
                    <a:pt x="41" y="22"/>
                    <a:pt x="38" y="14"/>
                  </a:cubicBezTo>
                  <a:close/>
                </a:path>
              </a:pathLst>
            </a:custGeom>
            <a:grpFill/>
            <a:ln>
              <a:noFill/>
            </a:ln>
          </p:spPr>
          <p:txBody>
            <a:bodyPr anchor="ctr"/>
            <a:lstStyle/>
            <a:p>
              <a:pPr algn="ctr"/>
              <a:endParaRPr b="1">
                <a:solidFill>
                  <a:schemeClr val="accent1">
                    <a:lumMod val="50000"/>
                  </a:schemeClr>
                </a:solidFill>
              </a:endParaRPr>
            </a:p>
          </p:txBody>
        </p:sp>
        <p:sp>
          <p:nvSpPr>
            <p:cNvPr id="650" name="íŝlídé"/>
            <p:cNvSpPr/>
            <p:nvPr userDrawn="1"/>
          </p:nvSpPr>
          <p:spPr bwMode="auto">
            <a:xfrm>
              <a:off x="8944763" y="3678869"/>
              <a:ext cx="152752" cy="103378"/>
            </a:xfrm>
            <a:custGeom>
              <a:avLst/>
              <a:gdLst>
                <a:gd name="T0" fmla="*/ 39 w 42"/>
                <a:gd name="T1" fmla="*/ 14 h 28"/>
                <a:gd name="T2" fmla="*/ 16 w 42"/>
                <a:gd name="T3" fmla="*/ 0 h 28"/>
                <a:gd name="T4" fmla="*/ 3 w 42"/>
                <a:gd name="T5" fmla="*/ 14 h 28"/>
                <a:gd name="T6" fmla="*/ 27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36" y="6"/>
                    <a:pt x="26" y="0"/>
                    <a:pt x="16" y="0"/>
                  </a:cubicBezTo>
                  <a:cubicBezTo>
                    <a:pt x="6" y="0"/>
                    <a:pt x="0" y="6"/>
                    <a:pt x="3" y="14"/>
                  </a:cubicBezTo>
                  <a:cubicBezTo>
                    <a:pt x="6" y="22"/>
                    <a:pt x="17" y="28"/>
                    <a:pt x="27" y="28"/>
                  </a:cubicBezTo>
                  <a:cubicBezTo>
                    <a:pt x="37" y="28"/>
                    <a:pt x="42" y="22"/>
                    <a:pt x="39" y="14"/>
                  </a:cubicBezTo>
                  <a:close/>
                </a:path>
              </a:pathLst>
            </a:custGeom>
            <a:grpFill/>
            <a:ln>
              <a:noFill/>
            </a:ln>
          </p:spPr>
          <p:txBody>
            <a:bodyPr anchor="ctr"/>
            <a:lstStyle/>
            <a:p>
              <a:pPr algn="ctr"/>
              <a:endParaRPr b="1">
                <a:solidFill>
                  <a:schemeClr val="accent1">
                    <a:lumMod val="50000"/>
                  </a:schemeClr>
                </a:solidFill>
              </a:endParaRPr>
            </a:p>
          </p:txBody>
        </p:sp>
        <p:sp>
          <p:nvSpPr>
            <p:cNvPr id="651" name="îṧḷîḍe"/>
            <p:cNvSpPr/>
            <p:nvPr userDrawn="1"/>
          </p:nvSpPr>
          <p:spPr bwMode="auto">
            <a:xfrm>
              <a:off x="9583543" y="3678869"/>
              <a:ext cx="155838" cy="103378"/>
            </a:xfrm>
            <a:custGeom>
              <a:avLst/>
              <a:gdLst>
                <a:gd name="T0" fmla="*/ 40 w 43"/>
                <a:gd name="T1" fmla="*/ 14 h 28"/>
                <a:gd name="T2" fmla="*/ 15 w 43"/>
                <a:gd name="T3" fmla="*/ 0 h 28"/>
                <a:gd name="T4" fmla="*/ 4 w 43"/>
                <a:gd name="T5" fmla="*/ 14 h 28"/>
                <a:gd name="T6" fmla="*/ 28 w 43"/>
                <a:gd name="T7" fmla="*/ 28 h 28"/>
                <a:gd name="T8" fmla="*/ 40 w 43"/>
                <a:gd name="T9" fmla="*/ 14 h 28"/>
              </a:gdLst>
              <a:ahLst/>
              <a:cxnLst>
                <a:cxn ang="0">
                  <a:pos x="T0" y="T1"/>
                </a:cxn>
                <a:cxn ang="0">
                  <a:pos x="T2" y="T3"/>
                </a:cxn>
                <a:cxn ang="0">
                  <a:pos x="T4" y="T5"/>
                </a:cxn>
                <a:cxn ang="0">
                  <a:pos x="T6" y="T7"/>
                </a:cxn>
                <a:cxn ang="0">
                  <a:pos x="T8" y="T9"/>
                </a:cxn>
              </a:cxnLst>
              <a:rect l="0" t="0" r="r" b="b"/>
              <a:pathLst>
                <a:path w="43" h="28">
                  <a:moveTo>
                    <a:pt x="40" y="14"/>
                  </a:moveTo>
                  <a:cubicBezTo>
                    <a:pt x="36" y="6"/>
                    <a:pt x="25" y="0"/>
                    <a:pt x="15" y="0"/>
                  </a:cubicBezTo>
                  <a:cubicBezTo>
                    <a:pt x="5" y="0"/>
                    <a:pt x="0" y="6"/>
                    <a:pt x="4" y="14"/>
                  </a:cubicBezTo>
                  <a:cubicBezTo>
                    <a:pt x="7" y="22"/>
                    <a:pt x="18" y="28"/>
                    <a:pt x="28" y="28"/>
                  </a:cubicBezTo>
                  <a:cubicBezTo>
                    <a:pt x="38" y="28"/>
                    <a:pt x="43" y="22"/>
                    <a:pt x="40" y="14"/>
                  </a:cubicBezTo>
                  <a:close/>
                </a:path>
              </a:pathLst>
            </a:custGeom>
            <a:grpFill/>
            <a:ln>
              <a:noFill/>
            </a:ln>
          </p:spPr>
          <p:txBody>
            <a:bodyPr anchor="ctr"/>
            <a:lstStyle/>
            <a:p>
              <a:pPr algn="ctr"/>
              <a:endParaRPr b="1">
                <a:solidFill>
                  <a:schemeClr val="accent1">
                    <a:lumMod val="50000"/>
                  </a:schemeClr>
                </a:solidFill>
              </a:endParaRPr>
            </a:p>
          </p:txBody>
        </p:sp>
        <p:sp>
          <p:nvSpPr>
            <p:cNvPr id="652" name="ïSļiḍè"/>
            <p:cNvSpPr/>
            <p:nvPr userDrawn="1"/>
          </p:nvSpPr>
          <p:spPr bwMode="auto">
            <a:xfrm>
              <a:off x="10064942" y="3678869"/>
              <a:ext cx="157381" cy="103378"/>
            </a:xfrm>
            <a:custGeom>
              <a:avLst/>
              <a:gdLst>
                <a:gd name="T0" fmla="*/ 39 w 43"/>
                <a:gd name="T1" fmla="*/ 14 h 28"/>
                <a:gd name="T2" fmla="*/ 14 w 43"/>
                <a:gd name="T3" fmla="*/ 0 h 28"/>
                <a:gd name="T4" fmla="*/ 4 w 43"/>
                <a:gd name="T5" fmla="*/ 14 h 28"/>
                <a:gd name="T6" fmla="*/ 29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5" y="6"/>
                    <a:pt x="24" y="0"/>
                    <a:pt x="14" y="0"/>
                  </a:cubicBezTo>
                  <a:cubicBezTo>
                    <a:pt x="4" y="0"/>
                    <a:pt x="0" y="6"/>
                    <a:pt x="4" y="14"/>
                  </a:cubicBezTo>
                  <a:cubicBezTo>
                    <a:pt x="7" y="22"/>
                    <a:pt x="19" y="28"/>
                    <a:pt x="29" y="28"/>
                  </a:cubicBezTo>
                  <a:cubicBezTo>
                    <a:pt x="39" y="28"/>
                    <a:pt x="43" y="22"/>
                    <a:pt x="39" y="14"/>
                  </a:cubicBezTo>
                  <a:close/>
                </a:path>
              </a:pathLst>
            </a:custGeom>
            <a:grpFill/>
            <a:ln>
              <a:noFill/>
            </a:ln>
          </p:spPr>
          <p:txBody>
            <a:bodyPr anchor="ctr"/>
            <a:lstStyle/>
            <a:p>
              <a:pPr algn="ctr"/>
              <a:endParaRPr b="1">
                <a:solidFill>
                  <a:schemeClr val="accent1">
                    <a:lumMod val="50000"/>
                  </a:schemeClr>
                </a:solidFill>
              </a:endParaRPr>
            </a:p>
          </p:txBody>
        </p:sp>
        <p:sp>
          <p:nvSpPr>
            <p:cNvPr id="653" name="isļîḍè"/>
            <p:cNvSpPr/>
            <p:nvPr userDrawn="1"/>
          </p:nvSpPr>
          <p:spPr bwMode="auto">
            <a:xfrm>
              <a:off x="10222323" y="3678869"/>
              <a:ext cx="160466" cy="103378"/>
            </a:xfrm>
            <a:custGeom>
              <a:avLst/>
              <a:gdLst>
                <a:gd name="T0" fmla="*/ 40 w 44"/>
                <a:gd name="T1" fmla="*/ 14 h 28"/>
                <a:gd name="T2" fmla="*/ 15 w 44"/>
                <a:gd name="T3" fmla="*/ 0 h 28"/>
                <a:gd name="T4" fmla="*/ 4 w 44"/>
                <a:gd name="T5" fmla="*/ 14 h 28"/>
                <a:gd name="T6" fmla="*/ 30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6" y="6"/>
                    <a:pt x="25" y="0"/>
                    <a:pt x="15" y="0"/>
                  </a:cubicBezTo>
                  <a:cubicBezTo>
                    <a:pt x="5" y="0"/>
                    <a:pt x="0" y="6"/>
                    <a:pt x="4" y="14"/>
                  </a:cubicBezTo>
                  <a:cubicBezTo>
                    <a:pt x="8" y="22"/>
                    <a:pt x="20" y="28"/>
                    <a:pt x="30" y="28"/>
                  </a:cubicBezTo>
                  <a:cubicBezTo>
                    <a:pt x="40" y="28"/>
                    <a:pt x="44" y="22"/>
                    <a:pt x="40" y="14"/>
                  </a:cubicBezTo>
                  <a:close/>
                </a:path>
              </a:pathLst>
            </a:custGeom>
            <a:grpFill/>
            <a:ln>
              <a:noFill/>
            </a:ln>
          </p:spPr>
          <p:txBody>
            <a:bodyPr anchor="ctr"/>
            <a:lstStyle/>
            <a:p>
              <a:pPr algn="ctr"/>
              <a:endParaRPr b="1">
                <a:solidFill>
                  <a:schemeClr val="accent1">
                    <a:lumMod val="50000"/>
                  </a:schemeClr>
                </a:solidFill>
              </a:endParaRPr>
            </a:p>
          </p:txBody>
        </p:sp>
        <p:sp>
          <p:nvSpPr>
            <p:cNvPr id="654" name="îṣlïdê"/>
            <p:cNvSpPr/>
            <p:nvPr userDrawn="1"/>
          </p:nvSpPr>
          <p:spPr bwMode="auto">
            <a:xfrm>
              <a:off x="10382789" y="3678869"/>
              <a:ext cx="160466" cy="103378"/>
            </a:xfrm>
            <a:custGeom>
              <a:avLst/>
              <a:gdLst>
                <a:gd name="T0" fmla="*/ 40 w 44"/>
                <a:gd name="T1" fmla="*/ 14 h 28"/>
                <a:gd name="T2" fmla="*/ 14 w 44"/>
                <a:gd name="T3" fmla="*/ 0 h 28"/>
                <a:gd name="T4" fmla="*/ 4 w 44"/>
                <a:gd name="T5" fmla="*/ 14 h 28"/>
                <a:gd name="T6" fmla="*/ 30 w 44"/>
                <a:gd name="T7" fmla="*/ 28 h 28"/>
                <a:gd name="T8" fmla="*/ 40 w 44"/>
                <a:gd name="T9" fmla="*/ 14 h 28"/>
              </a:gdLst>
              <a:ahLst/>
              <a:cxnLst>
                <a:cxn ang="0">
                  <a:pos x="T0" y="T1"/>
                </a:cxn>
                <a:cxn ang="0">
                  <a:pos x="T2" y="T3"/>
                </a:cxn>
                <a:cxn ang="0">
                  <a:pos x="T4" y="T5"/>
                </a:cxn>
                <a:cxn ang="0">
                  <a:pos x="T6" y="T7"/>
                </a:cxn>
                <a:cxn ang="0">
                  <a:pos x="T8" y="T9"/>
                </a:cxn>
              </a:cxnLst>
              <a:rect l="0" t="0" r="r" b="b"/>
              <a:pathLst>
                <a:path w="44" h="28">
                  <a:moveTo>
                    <a:pt x="40" y="14"/>
                  </a:moveTo>
                  <a:cubicBezTo>
                    <a:pt x="36" y="6"/>
                    <a:pt x="24" y="0"/>
                    <a:pt x="14" y="0"/>
                  </a:cubicBezTo>
                  <a:cubicBezTo>
                    <a:pt x="5" y="0"/>
                    <a:pt x="0" y="6"/>
                    <a:pt x="4" y="14"/>
                  </a:cubicBezTo>
                  <a:cubicBezTo>
                    <a:pt x="9" y="22"/>
                    <a:pt x="20" y="28"/>
                    <a:pt x="30" y="28"/>
                  </a:cubicBezTo>
                  <a:cubicBezTo>
                    <a:pt x="40" y="28"/>
                    <a:pt x="44" y="22"/>
                    <a:pt x="40" y="14"/>
                  </a:cubicBezTo>
                  <a:close/>
                </a:path>
              </a:pathLst>
            </a:custGeom>
            <a:grpFill/>
            <a:ln>
              <a:noFill/>
            </a:ln>
          </p:spPr>
          <p:txBody>
            <a:bodyPr anchor="ctr"/>
            <a:lstStyle/>
            <a:p>
              <a:pPr algn="ctr"/>
              <a:endParaRPr b="1">
                <a:solidFill>
                  <a:schemeClr val="accent1">
                    <a:lumMod val="50000"/>
                  </a:schemeClr>
                </a:solidFill>
              </a:endParaRPr>
            </a:p>
          </p:txBody>
        </p:sp>
        <p:sp>
          <p:nvSpPr>
            <p:cNvPr id="655" name="iS1iḑê"/>
            <p:cNvSpPr/>
            <p:nvPr userDrawn="1"/>
          </p:nvSpPr>
          <p:spPr bwMode="auto">
            <a:xfrm>
              <a:off x="9156147" y="3803849"/>
              <a:ext cx="157381" cy="101834"/>
            </a:xfrm>
            <a:custGeom>
              <a:avLst/>
              <a:gdLst>
                <a:gd name="T0" fmla="*/ 39 w 43"/>
                <a:gd name="T1" fmla="*/ 14 h 28"/>
                <a:gd name="T2" fmla="*/ 15 w 43"/>
                <a:gd name="T3" fmla="*/ 0 h 28"/>
                <a:gd name="T4" fmla="*/ 3 w 43"/>
                <a:gd name="T5" fmla="*/ 14 h 28"/>
                <a:gd name="T6" fmla="*/ 27 w 43"/>
                <a:gd name="T7" fmla="*/ 28 h 28"/>
                <a:gd name="T8" fmla="*/ 39 w 43"/>
                <a:gd name="T9" fmla="*/ 14 h 28"/>
              </a:gdLst>
              <a:ahLst/>
              <a:cxnLst>
                <a:cxn ang="0">
                  <a:pos x="T0" y="T1"/>
                </a:cxn>
                <a:cxn ang="0">
                  <a:pos x="T2" y="T3"/>
                </a:cxn>
                <a:cxn ang="0">
                  <a:pos x="T4" y="T5"/>
                </a:cxn>
                <a:cxn ang="0">
                  <a:pos x="T6" y="T7"/>
                </a:cxn>
                <a:cxn ang="0">
                  <a:pos x="T8" y="T9"/>
                </a:cxn>
              </a:cxnLst>
              <a:rect l="0" t="0" r="r" b="b"/>
              <a:pathLst>
                <a:path w="43" h="28">
                  <a:moveTo>
                    <a:pt x="39" y="14"/>
                  </a:moveTo>
                  <a:cubicBezTo>
                    <a:pt x="36" y="6"/>
                    <a:pt x="25" y="0"/>
                    <a:pt x="15" y="0"/>
                  </a:cubicBezTo>
                  <a:cubicBezTo>
                    <a:pt x="5" y="0"/>
                    <a:pt x="0" y="6"/>
                    <a:pt x="3" y="14"/>
                  </a:cubicBezTo>
                  <a:cubicBezTo>
                    <a:pt x="6" y="22"/>
                    <a:pt x="17" y="28"/>
                    <a:pt x="27" y="28"/>
                  </a:cubicBezTo>
                  <a:cubicBezTo>
                    <a:pt x="37" y="28"/>
                    <a:pt x="43" y="22"/>
                    <a:pt x="39" y="14"/>
                  </a:cubicBezTo>
                  <a:close/>
                </a:path>
              </a:pathLst>
            </a:custGeom>
            <a:grpFill/>
            <a:ln>
              <a:noFill/>
            </a:ln>
          </p:spPr>
          <p:txBody>
            <a:bodyPr anchor="ctr"/>
            <a:lstStyle/>
            <a:p>
              <a:pPr algn="ctr"/>
              <a:endParaRPr b="1">
                <a:solidFill>
                  <a:schemeClr val="accent1">
                    <a:lumMod val="50000"/>
                  </a:schemeClr>
                </a:solidFill>
              </a:endParaRPr>
            </a:p>
          </p:txBody>
        </p:sp>
        <p:sp>
          <p:nvSpPr>
            <p:cNvPr id="656" name="ïşļiḓé"/>
            <p:cNvSpPr/>
            <p:nvPr userDrawn="1"/>
          </p:nvSpPr>
          <p:spPr bwMode="auto">
            <a:xfrm>
              <a:off x="9316614" y="3803849"/>
              <a:ext cx="157381" cy="101834"/>
            </a:xfrm>
            <a:custGeom>
              <a:avLst/>
              <a:gdLst>
                <a:gd name="T0" fmla="*/ 40 w 43"/>
                <a:gd name="T1" fmla="*/ 14 h 28"/>
                <a:gd name="T2" fmla="*/ 16 w 43"/>
                <a:gd name="T3" fmla="*/ 0 h 28"/>
                <a:gd name="T4" fmla="*/ 3 w 43"/>
                <a:gd name="T5" fmla="*/ 14 h 28"/>
                <a:gd name="T6" fmla="*/ 28 w 43"/>
                <a:gd name="T7" fmla="*/ 28 h 28"/>
                <a:gd name="T8" fmla="*/ 40 w 43"/>
                <a:gd name="T9" fmla="*/ 14 h 28"/>
              </a:gdLst>
              <a:ahLst/>
              <a:cxnLst>
                <a:cxn ang="0">
                  <a:pos x="T0" y="T1"/>
                </a:cxn>
                <a:cxn ang="0">
                  <a:pos x="T2" y="T3"/>
                </a:cxn>
                <a:cxn ang="0">
                  <a:pos x="T4" y="T5"/>
                </a:cxn>
                <a:cxn ang="0">
                  <a:pos x="T6" y="T7"/>
                </a:cxn>
                <a:cxn ang="0">
                  <a:pos x="T8" y="T9"/>
                </a:cxn>
              </a:cxnLst>
              <a:rect l="0" t="0" r="r" b="b"/>
              <a:pathLst>
                <a:path w="43" h="28">
                  <a:moveTo>
                    <a:pt x="40" y="14"/>
                  </a:moveTo>
                  <a:cubicBezTo>
                    <a:pt x="36" y="6"/>
                    <a:pt x="26" y="0"/>
                    <a:pt x="16" y="0"/>
                  </a:cubicBezTo>
                  <a:cubicBezTo>
                    <a:pt x="6" y="0"/>
                    <a:pt x="0" y="6"/>
                    <a:pt x="3" y="14"/>
                  </a:cubicBezTo>
                  <a:cubicBezTo>
                    <a:pt x="7" y="22"/>
                    <a:pt x="18" y="28"/>
                    <a:pt x="28" y="28"/>
                  </a:cubicBezTo>
                  <a:cubicBezTo>
                    <a:pt x="38" y="28"/>
                    <a:pt x="43" y="22"/>
                    <a:pt x="40" y="14"/>
                  </a:cubicBezTo>
                  <a:close/>
                </a:path>
              </a:pathLst>
            </a:custGeom>
            <a:grpFill/>
            <a:ln>
              <a:noFill/>
            </a:ln>
          </p:spPr>
          <p:txBody>
            <a:bodyPr anchor="ctr"/>
            <a:lstStyle/>
            <a:p>
              <a:pPr algn="ctr"/>
              <a:endParaRPr b="1">
                <a:solidFill>
                  <a:schemeClr val="accent1">
                    <a:lumMod val="50000"/>
                  </a:schemeClr>
                </a:solidFill>
              </a:endParaRPr>
            </a:p>
          </p:txBody>
        </p:sp>
        <p:sp>
          <p:nvSpPr>
            <p:cNvPr id="657" name="íşľiḑê"/>
            <p:cNvSpPr/>
            <p:nvPr userDrawn="1"/>
          </p:nvSpPr>
          <p:spPr bwMode="auto">
            <a:xfrm>
              <a:off x="10290213" y="3803849"/>
              <a:ext cx="165096" cy="101834"/>
            </a:xfrm>
            <a:custGeom>
              <a:avLst/>
              <a:gdLst>
                <a:gd name="T0" fmla="*/ 40 w 45"/>
                <a:gd name="T1" fmla="*/ 14 h 28"/>
                <a:gd name="T2" fmla="*/ 14 w 45"/>
                <a:gd name="T3" fmla="*/ 0 h 28"/>
                <a:gd name="T4" fmla="*/ 4 w 45"/>
                <a:gd name="T5" fmla="*/ 14 h 28"/>
                <a:gd name="T6" fmla="*/ 30 w 45"/>
                <a:gd name="T7" fmla="*/ 28 h 28"/>
                <a:gd name="T8" fmla="*/ 40 w 45"/>
                <a:gd name="T9" fmla="*/ 14 h 28"/>
              </a:gdLst>
              <a:ahLst/>
              <a:cxnLst>
                <a:cxn ang="0">
                  <a:pos x="T0" y="T1"/>
                </a:cxn>
                <a:cxn ang="0">
                  <a:pos x="T2" y="T3"/>
                </a:cxn>
                <a:cxn ang="0">
                  <a:pos x="T4" y="T5"/>
                </a:cxn>
                <a:cxn ang="0">
                  <a:pos x="T6" y="T7"/>
                </a:cxn>
                <a:cxn ang="0">
                  <a:pos x="T8" y="T9"/>
                </a:cxn>
              </a:cxnLst>
              <a:rect l="0" t="0" r="r" b="b"/>
              <a:pathLst>
                <a:path w="45" h="28">
                  <a:moveTo>
                    <a:pt x="40" y="14"/>
                  </a:moveTo>
                  <a:cubicBezTo>
                    <a:pt x="36" y="6"/>
                    <a:pt x="24" y="0"/>
                    <a:pt x="14" y="0"/>
                  </a:cubicBezTo>
                  <a:cubicBezTo>
                    <a:pt x="4" y="0"/>
                    <a:pt x="0" y="6"/>
                    <a:pt x="4" y="14"/>
                  </a:cubicBezTo>
                  <a:cubicBezTo>
                    <a:pt x="8" y="22"/>
                    <a:pt x="20" y="28"/>
                    <a:pt x="30" y="28"/>
                  </a:cubicBezTo>
                  <a:cubicBezTo>
                    <a:pt x="40" y="28"/>
                    <a:pt x="45" y="22"/>
                    <a:pt x="40" y="14"/>
                  </a:cubicBezTo>
                  <a:close/>
                </a:path>
              </a:pathLst>
            </a:custGeom>
            <a:grpFill/>
            <a:ln>
              <a:noFill/>
            </a:ln>
          </p:spPr>
          <p:txBody>
            <a:bodyPr anchor="ctr"/>
            <a:lstStyle/>
            <a:p>
              <a:pPr algn="ctr"/>
              <a:endParaRPr b="1">
                <a:solidFill>
                  <a:schemeClr val="accent1">
                    <a:lumMod val="50000"/>
                  </a:schemeClr>
                </a:solidFill>
              </a:endParaRPr>
            </a:p>
          </p:txBody>
        </p:sp>
        <p:sp>
          <p:nvSpPr>
            <p:cNvPr id="658" name="îṩḷïďé"/>
            <p:cNvSpPr/>
            <p:nvPr userDrawn="1"/>
          </p:nvSpPr>
          <p:spPr bwMode="auto">
            <a:xfrm>
              <a:off x="10452222" y="3803849"/>
              <a:ext cx="163552" cy="101834"/>
            </a:xfrm>
            <a:custGeom>
              <a:avLst/>
              <a:gdLst>
                <a:gd name="T0" fmla="*/ 41 w 45"/>
                <a:gd name="T1" fmla="*/ 14 h 28"/>
                <a:gd name="T2" fmla="*/ 14 w 45"/>
                <a:gd name="T3" fmla="*/ 0 h 28"/>
                <a:gd name="T4" fmla="*/ 4 w 45"/>
                <a:gd name="T5" fmla="*/ 14 h 28"/>
                <a:gd name="T6" fmla="*/ 31 w 45"/>
                <a:gd name="T7" fmla="*/ 28 h 28"/>
                <a:gd name="T8" fmla="*/ 41 w 45"/>
                <a:gd name="T9" fmla="*/ 14 h 28"/>
              </a:gdLst>
              <a:ahLst/>
              <a:cxnLst>
                <a:cxn ang="0">
                  <a:pos x="T0" y="T1"/>
                </a:cxn>
                <a:cxn ang="0">
                  <a:pos x="T2" y="T3"/>
                </a:cxn>
                <a:cxn ang="0">
                  <a:pos x="T4" y="T5"/>
                </a:cxn>
                <a:cxn ang="0">
                  <a:pos x="T6" y="T7"/>
                </a:cxn>
                <a:cxn ang="0">
                  <a:pos x="T8" y="T9"/>
                </a:cxn>
              </a:cxnLst>
              <a:rect l="0" t="0" r="r" b="b"/>
              <a:pathLst>
                <a:path w="45" h="28">
                  <a:moveTo>
                    <a:pt x="41" y="14"/>
                  </a:moveTo>
                  <a:cubicBezTo>
                    <a:pt x="36" y="6"/>
                    <a:pt x="24" y="0"/>
                    <a:pt x="14" y="0"/>
                  </a:cubicBezTo>
                  <a:cubicBezTo>
                    <a:pt x="4" y="0"/>
                    <a:pt x="0" y="6"/>
                    <a:pt x="4" y="14"/>
                  </a:cubicBezTo>
                  <a:cubicBezTo>
                    <a:pt x="9" y="22"/>
                    <a:pt x="20" y="28"/>
                    <a:pt x="31" y="28"/>
                  </a:cubicBezTo>
                  <a:cubicBezTo>
                    <a:pt x="41" y="28"/>
                    <a:pt x="45" y="22"/>
                    <a:pt x="41" y="14"/>
                  </a:cubicBezTo>
                  <a:close/>
                </a:path>
              </a:pathLst>
            </a:custGeom>
            <a:grpFill/>
            <a:ln>
              <a:noFill/>
            </a:ln>
          </p:spPr>
          <p:txBody>
            <a:bodyPr anchor="ctr"/>
            <a:lstStyle/>
            <a:p>
              <a:pPr algn="ctr"/>
              <a:endParaRPr b="1">
                <a:solidFill>
                  <a:schemeClr val="accent1">
                    <a:lumMod val="50000"/>
                  </a:schemeClr>
                </a:solidFill>
              </a:endParaRPr>
            </a:p>
          </p:txBody>
        </p:sp>
        <p:sp>
          <p:nvSpPr>
            <p:cNvPr id="659" name="íṣlïďé"/>
            <p:cNvSpPr/>
            <p:nvPr userDrawn="1"/>
          </p:nvSpPr>
          <p:spPr bwMode="auto">
            <a:xfrm>
              <a:off x="11348674" y="4198843"/>
              <a:ext cx="183611" cy="112636"/>
            </a:xfrm>
            <a:custGeom>
              <a:avLst/>
              <a:gdLst>
                <a:gd name="T0" fmla="*/ 44 w 50"/>
                <a:gd name="T1" fmla="*/ 15 h 31"/>
                <a:gd name="T2" fmla="*/ 15 w 50"/>
                <a:gd name="T3" fmla="*/ 0 h 31"/>
                <a:gd name="T4" fmla="*/ 6 w 50"/>
                <a:gd name="T5" fmla="*/ 15 h 31"/>
                <a:gd name="T6" fmla="*/ 35 w 50"/>
                <a:gd name="T7" fmla="*/ 31 h 31"/>
                <a:gd name="T8" fmla="*/ 44 w 50"/>
                <a:gd name="T9" fmla="*/ 15 h 31"/>
              </a:gdLst>
              <a:ahLst/>
              <a:cxnLst>
                <a:cxn ang="0">
                  <a:pos x="T0" y="T1"/>
                </a:cxn>
                <a:cxn ang="0">
                  <a:pos x="T2" y="T3"/>
                </a:cxn>
                <a:cxn ang="0">
                  <a:pos x="T4" y="T5"/>
                </a:cxn>
                <a:cxn ang="0">
                  <a:pos x="T6" y="T7"/>
                </a:cxn>
                <a:cxn ang="0">
                  <a:pos x="T8" y="T9"/>
                </a:cxn>
              </a:cxnLst>
              <a:rect l="0" t="0" r="r" b="b"/>
              <a:pathLst>
                <a:path w="50" h="31">
                  <a:moveTo>
                    <a:pt x="44" y="15"/>
                  </a:moveTo>
                  <a:cubicBezTo>
                    <a:pt x="38" y="7"/>
                    <a:pt x="25" y="0"/>
                    <a:pt x="15" y="0"/>
                  </a:cubicBezTo>
                  <a:cubicBezTo>
                    <a:pt x="5" y="0"/>
                    <a:pt x="0" y="7"/>
                    <a:pt x="6" y="15"/>
                  </a:cubicBezTo>
                  <a:cubicBezTo>
                    <a:pt x="11" y="24"/>
                    <a:pt x="24" y="31"/>
                    <a:pt x="35" y="31"/>
                  </a:cubicBezTo>
                  <a:cubicBezTo>
                    <a:pt x="46" y="31"/>
                    <a:pt x="50" y="24"/>
                    <a:pt x="44" y="15"/>
                  </a:cubicBezTo>
                  <a:close/>
                </a:path>
              </a:pathLst>
            </a:custGeom>
            <a:grpFill/>
            <a:ln>
              <a:noFill/>
            </a:ln>
          </p:spPr>
          <p:txBody>
            <a:bodyPr anchor="ctr"/>
            <a:lstStyle/>
            <a:p>
              <a:pPr algn="ctr"/>
              <a:endParaRPr b="1">
                <a:solidFill>
                  <a:schemeClr val="accent1">
                    <a:lumMod val="50000"/>
                  </a:schemeClr>
                </a:solidFill>
              </a:endParaRPr>
            </a:p>
          </p:txBody>
        </p:sp>
        <p:sp>
          <p:nvSpPr>
            <p:cNvPr id="660" name="íṧḷïḑè"/>
            <p:cNvSpPr/>
            <p:nvPr userDrawn="1"/>
          </p:nvSpPr>
          <p:spPr bwMode="auto">
            <a:xfrm>
              <a:off x="10027912" y="3931913"/>
              <a:ext cx="165096" cy="104920"/>
            </a:xfrm>
            <a:custGeom>
              <a:avLst/>
              <a:gdLst>
                <a:gd name="T0" fmla="*/ 41 w 45"/>
                <a:gd name="T1" fmla="*/ 14 h 29"/>
                <a:gd name="T2" fmla="*/ 15 w 45"/>
                <a:gd name="T3" fmla="*/ 0 h 29"/>
                <a:gd name="T4" fmla="*/ 4 w 45"/>
                <a:gd name="T5" fmla="*/ 14 h 29"/>
                <a:gd name="T6" fmla="*/ 30 w 45"/>
                <a:gd name="T7" fmla="*/ 29 h 29"/>
                <a:gd name="T8" fmla="*/ 41 w 45"/>
                <a:gd name="T9" fmla="*/ 14 h 29"/>
              </a:gdLst>
              <a:ahLst/>
              <a:cxnLst>
                <a:cxn ang="0">
                  <a:pos x="T0" y="T1"/>
                </a:cxn>
                <a:cxn ang="0">
                  <a:pos x="T2" y="T3"/>
                </a:cxn>
                <a:cxn ang="0">
                  <a:pos x="T4" y="T5"/>
                </a:cxn>
                <a:cxn ang="0">
                  <a:pos x="T6" y="T7"/>
                </a:cxn>
                <a:cxn ang="0">
                  <a:pos x="T8" y="T9"/>
                </a:cxn>
              </a:cxnLst>
              <a:rect l="0" t="0" r="r" b="b"/>
              <a:pathLst>
                <a:path w="45" h="29">
                  <a:moveTo>
                    <a:pt x="41" y="14"/>
                  </a:moveTo>
                  <a:cubicBezTo>
                    <a:pt x="37" y="6"/>
                    <a:pt x="25" y="0"/>
                    <a:pt x="15" y="0"/>
                  </a:cubicBezTo>
                  <a:cubicBezTo>
                    <a:pt x="5" y="0"/>
                    <a:pt x="0" y="6"/>
                    <a:pt x="4" y="14"/>
                  </a:cubicBezTo>
                  <a:cubicBezTo>
                    <a:pt x="8" y="22"/>
                    <a:pt x="20" y="29"/>
                    <a:pt x="30" y="29"/>
                  </a:cubicBezTo>
                  <a:cubicBezTo>
                    <a:pt x="40" y="29"/>
                    <a:pt x="45" y="22"/>
                    <a:pt x="41" y="14"/>
                  </a:cubicBezTo>
                  <a:close/>
                </a:path>
              </a:pathLst>
            </a:custGeom>
            <a:grpFill/>
            <a:ln>
              <a:noFill/>
            </a:ln>
          </p:spPr>
          <p:txBody>
            <a:bodyPr anchor="ctr"/>
            <a:lstStyle/>
            <a:p>
              <a:pPr algn="ctr"/>
              <a:endParaRPr b="1">
                <a:solidFill>
                  <a:schemeClr val="accent1">
                    <a:lumMod val="50000"/>
                  </a:schemeClr>
                </a:solidFill>
              </a:endParaRPr>
            </a:p>
          </p:txBody>
        </p:sp>
        <p:sp>
          <p:nvSpPr>
            <p:cNvPr id="661" name="iṧļîḋè"/>
            <p:cNvSpPr/>
            <p:nvPr userDrawn="1"/>
          </p:nvSpPr>
          <p:spPr bwMode="auto">
            <a:xfrm>
              <a:off x="10356560" y="3931913"/>
              <a:ext cx="168182" cy="104920"/>
            </a:xfrm>
            <a:custGeom>
              <a:avLst/>
              <a:gdLst>
                <a:gd name="T0" fmla="*/ 42 w 46"/>
                <a:gd name="T1" fmla="*/ 14 h 29"/>
                <a:gd name="T2" fmla="*/ 15 w 46"/>
                <a:gd name="T3" fmla="*/ 0 h 29"/>
                <a:gd name="T4" fmla="*/ 5 w 46"/>
                <a:gd name="T5" fmla="*/ 14 h 29"/>
                <a:gd name="T6" fmla="*/ 31 w 46"/>
                <a:gd name="T7" fmla="*/ 29 h 29"/>
                <a:gd name="T8" fmla="*/ 42 w 46"/>
                <a:gd name="T9" fmla="*/ 14 h 29"/>
              </a:gdLst>
              <a:ahLst/>
              <a:cxnLst>
                <a:cxn ang="0">
                  <a:pos x="T0" y="T1"/>
                </a:cxn>
                <a:cxn ang="0">
                  <a:pos x="T2" y="T3"/>
                </a:cxn>
                <a:cxn ang="0">
                  <a:pos x="T4" y="T5"/>
                </a:cxn>
                <a:cxn ang="0">
                  <a:pos x="T6" y="T7"/>
                </a:cxn>
                <a:cxn ang="0">
                  <a:pos x="T8" y="T9"/>
                </a:cxn>
              </a:cxnLst>
              <a:rect l="0" t="0" r="r" b="b"/>
              <a:pathLst>
                <a:path w="46" h="29">
                  <a:moveTo>
                    <a:pt x="42" y="14"/>
                  </a:moveTo>
                  <a:cubicBezTo>
                    <a:pt x="37" y="6"/>
                    <a:pt x="25" y="0"/>
                    <a:pt x="15" y="0"/>
                  </a:cubicBezTo>
                  <a:cubicBezTo>
                    <a:pt x="5" y="0"/>
                    <a:pt x="0" y="6"/>
                    <a:pt x="5" y="14"/>
                  </a:cubicBezTo>
                  <a:cubicBezTo>
                    <a:pt x="9" y="22"/>
                    <a:pt x="21" y="29"/>
                    <a:pt x="31" y="29"/>
                  </a:cubicBezTo>
                  <a:cubicBezTo>
                    <a:pt x="42" y="29"/>
                    <a:pt x="46" y="22"/>
                    <a:pt x="42" y="14"/>
                  </a:cubicBezTo>
                  <a:close/>
                </a:path>
              </a:pathLst>
            </a:custGeom>
            <a:grpFill/>
            <a:ln>
              <a:noFill/>
            </a:ln>
          </p:spPr>
          <p:txBody>
            <a:bodyPr anchor="ctr"/>
            <a:lstStyle/>
            <a:p>
              <a:pPr algn="ctr"/>
              <a:endParaRPr b="1">
                <a:solidFill>
                  <a:schemeClr val="accent1">
                    <a:lumMod val="50000"/>
                  </a:schemeClr>
                </a:solidFill>
              </a:endParaRPr>
            </a:p>
          </p:txBody>
        </p:sp>
        <p:sp>
          <p:nvSpPr>
            <p:cNvPr id="662" name="ïSľiḋè"/>
            <p:cNvSpPr/>
            <p:nvPr userDrawn="1"/>
          </p:nvSpPr>
          <p:spPr bwMode="auto">
            <a:xfrm>
              <a:off x="9762525" y="4063064"/>
              <a:ext cx="163552" cy="109550"/>
            </a:xfrm>
            <a:custGeom>
              <a:avLst/>
              <a:gdLst>
                <a:gd name="T0" fmla="*/ 41 w 45"/>
                <a:gd name="T1" fmla="*/ 15 h 30"/>
                <a:gd name="T2" fmla="*/ 15 w 45"/>
                <a:gd name="T3" fmla="*/ 0 h 30"/>
                <a:gd name="T4" fmla="*/ 3 w 45"/>
                <a:gd name="T5" fmla="*/ 15 h 30"/>
                <a:gd name="T6" fmla="*/ 29 w 45"/>
                <a:gd name="T7" fmla="*/ 30 h 30"/>
                <a:gd name="T8" fmla="*/ 41 w 45"/>
                <a:gd name="T9" fmla="*/ 15 h 30"/>
              </a:gdLst>
              <a:ahLst/>
              <a:cxnLst>
                <a:cxn ang="0">
                  <a:pos x="T0" y="T1"/>
                </a:cxn>
                <a:cxn ang="0">
                  <a:pos x="T2" y="T3"/>
                </a:cxn>
                <a:cxn ang="0">
                  <a:pos x="T4" y="T5"/>
                </a:cxn>
                <a:cxn ang="0">
                  <a:pos x="T6" y="T7"/>
                </a:cxn>
                <a:cxn ang="0">
                  <a:pos x="T8" y="T9"/>
                </a:cxn>
              </a:cxnLst>
              <a:rect l="0" t="0" r="r" b="b"/>
              <a:pathLst>
                <a:path w="45" h="30">
                  <a:moveTo>
                    <a:pt x="41" y="15"/>
                  </a:moveTo>
                  <a:cubicBezTo>
                    <a:pt x="37" y="6"/>
                    <a:pt x="25" y="0"/>
                    <a:pt x="15" y="0"/>
                  </a:cubicBezTo>
                  <a:cubicBezTo>
                    <a:pt x="5" y="0"/>
                    <a:pt x="0" y="6"/>
                    <a:pt x="3" y="15"/>
                  </a:cubicBezTo>
                  <a:cubicBezTo>
                    <a:pt x="7" y="23"/>
                    <a:pt x="19" y="30"/>
                    <a:pt x="29" y="30"/>
                  </a:cubicBezTo>
                  <a:cubicBezTo>
                    <a:pt x="40" y="30"/>
                    <a:pt x="45" y="23"/>
                    <a:pt x="41" y="15"/>
                  </a:cubicBezTo>
                  <a:close/>
                </a:path>
              </a:pathLst>
            </a:custGeom>
            <a:grpFill/>
            <a:ln>
              <a:noFill/>
            </a:ln>
          </p:spPr>
          <p:txBody>
            <a:bodyPr anchor="ctr"/>
            <a:lstStyle/>
            <a:p>
              <a:pPr algn="ctr"/>
              <a:endParaRPr b="1">
                <a:solidFill>
                  <a:schemeClr val="accent1">
                    <a:lumMod val="50000"/>
                  </a:schemeClr>
                </a:solidFill>
              </a:endParaRPr>
            </a:p>
          </p:txBody>
        </p:sp>
        <p:sp>
          <p:nvSpPr>
            <p:cNvPr id="663" name="ïś1íḋé"/>
            <p:cNvSpPr/>
            <p:nvPr userDrawn="1"/>
          </p:nvSpPr>
          <p:spPr bwMode="auto">
            <a:xfrm>
              <a:off x="9926077" y="4063064"/>
              <a:ext cx="168182" cy="109550"/>
            </a:xfrm>
            <a:custGeom>
              <a:avLst/>
              <a:gdLst>
                <a:gd name="T0" fmla="*/ 42 w 46"/>
                <a:gd name="T1" fmla="*/ 15 h 30"/>
                <a:gd name="T2" fmla="*/ 16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8" y="6"/>
                    <a:pt x="26" y="0"/>
                    <a:pt x="16" y="0"/>
                  </a:cubicBezTo>
                  <a:cubicBezTo>
                    <a:pt x="6" y="0"/>
                    <a:pt x="0" y="6"/>
                    <a:pt x="4" y="15"/>
                  </a:cubicBezTo>
                  <a:cubicBezTo>
                    <a:pt x="8" y="23"/>
                    <a:pt x="20" y="30"/>
                    <a:pt x="31" y="30"/>
                  </a:cubicBezTo>
                  <a:cubicBezTo>
                    <a:pt x="41" y="30"/>
                    <a:pt x="46" y="23"/>
                    <a:pt x="42" y="15"/>
                  </a:cubicBezTo>
                  <a:close/>
                </a:path>
              </a:pathLst>
            </a:custGeom>
            <a:grpFill/>
            <a:ln>
              <a:noFill/>
            </a:ln>
          </p:spPr>
          <p:txBody>
            <a:bodyPr anchor="ctr"/>
            <a:lstStyle/>
            <a:p>
              <a:pPr algn="ctr"/>
              <a:endParaRPr b="1">
                <a:solidFill>
                  <a:schemeClr val="accent1">
                    <a:lumMod val="50000"/>
                  </a:schemeClr>
                </a:solidFill>
              </a:endParaRPr>
            </a:p>
          </p:txBody>
        </p:sp>
        <p:sp>
          <p:nvSpPr>
            <p:cNvPr id="664" name="i$1íďê"/>
            <p:cNvSpPr/>
            <p:nvPr userDrawn="1"/>
          </p:nvSpPr>
          <p:spPr bwMode="auto">
            <a:xfrm>
              <a:off x="10094259" y="4063064"/>
              <a:ext cx="168182"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8" y="6"/>
                    <a:pt x="26" y="0"/>
                    <a:pt x="15" y="0"/>
                  </a:cubicBezTo>
                  <a:cubicBezTo>
                    <a:pt x="5" y="0"/>
                    <a:pt x="0" y="6"/>
                    <a:pt x="4" y="15"/>
                  </a:cubicBezTo>
                  <a:cubicBezTo>
                    <a:pt x="9" y="23"/>
                    <a:pt x="20" y="30"/>
                    <a:pt x="31" y="30"/>
                  </a:cubicBezTo>
                  <a:cubicBezTo>
                    <a:pt x="41" y="30"/>
                    <a:pt x="46" y="23"/>
                    <a:pt x="42" y="15"/>
                  </a:cubicBezTo>
                  <a:close/>
                </a:path>
              </a:pathLst>
            </a:custGeom>
            <a:grpFill/>
            <a:ln>
              <a:noFill/>
            </a:ln>
          </p:spPr>
          <p:txBody>
            <a:bodyPr anchor="ctr"/>
            <a:lstStyle/>
            <a:p>
              <a:pPr algn="ctr"/>
              <a:endParaRPr b="1">
                <a:solidFill>
                  <a:schemeClr val="accent1">
                    <a:lumMod val="50000"/>
                  </a:schemeClr>
                </a:solidFill>
              </a:endParaRPr>
            </a:p>
          </p:txBody>
        </p:sp>
        <p:sp>
          <p:nvSpPr>
            <p:cNvPr id="665" name="íS1iḑê"/>
            <p:cNvSpPr/>
            <p:nvPr userDrawn="1"/>
          </p:nvSpPr>
          <p:spPr bwMode="auto">
            <a:xfrm>
              <a:off x="10262440" y="4063064"/>
              <a:ext cx="166638"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7" y="6"/>
                    <a:pt x="25" y="0"/>
                    <a:pt x="15" y="0"/>
                  </a:cubicBezTo>
                  <a:cubicBezTo>
                    <a:pt x="5" y="0"/>
                    <a:pt x="0" y="6"/>
                    <a:pt x="4" y="15"/>
                  </a:cubicBezTo>
                  <a:cubicBezTo>
                    <a:pt x="9" y="23"/>
                    <a:pt x="21" y="30"/>
                    <a:pt x="31" y="30"/>
                  </a:cubicBezTo>
                  <a:cubicBezTo>
                    <a:pt x="42" y="30"/>
                    <a:pt x="46" y="23"/>
                    <a:pt x="42" y="15"/>
                  </a:cubicBezTo>
                  <a:close/>
                </a:path>
              </a:pathLst>
            </a:custGeom>
            <a:grpFill/>
            <a:ln>
              <a:noFill/>
            </a:ln>
          </p:spPr>
          <p:txBody>
            <a:bodyPr anchor="ctr"/>
            <a:lstStyle/>
            <a:p>
              <a:pPr algn="ctr"/>
              <a:endParaRPr b="1">
                <a:solidFill>
                  <a:schemeClr val="accent1">
                    <a:lumMod val="50000"/>
                  </a:schemeClr>
                </a:solidFill>
              </a:endParaRPr>
            </a:p>
          </p:txBody>
        </p:sp>
        <p:sp>
          <p:nvSpPr>
            <p:cNvPr id="666" name="ïṥľiḋê"/>
            <p:cNvSpPr/>
            <p:nvPr userDrawn="1"/>
          </p:nvSpPr>
          <p:spPr bwMode="auto">
            <a:xfrm>
              <a:off x="10429078" y="4063064"/>
              <a:ext cx="168182" cy="109550"/>
            </a:xfrm>
            <a:custGeom>
              <a:avLst/>
              <a:gdLst>
                <a:gd name="T0" fmla="*/ 42 w 46"/>
                <a:gd name="T1" fmla="*/ 15 h 30"/>
                <a:gd name="T2" fmla="*/ 15 w 46"/>
                <a:gd name="T3" fmla="*/ 0 h 30"/>
                <a:gd name="T4" fmla="*/ 4 w 46"/>
                <a:gd name="T5" fmla="*/ 15 h 30"/>
                <a:gd name="T6" fmla="*/ 31 w 46"/>
                <a:gd name="T7" fmla="*/ 30 h 30"/>
                <a:gd name="T8" fmla="*/ 42 w 46"/>
                <a:gd name="T9" fmla="*/ 15 h 30"/>
              </a:gdLst>
              <a:ahLst/>
              <a:cxnLst>
                <a:cxn ang="0">
                  <a:pos x="T0" y="T1"/>
                </a:cxn>
                <a:cxn ang="0">
                  <a:pos x="T2" y="T3"/>
                </a:cxn>
                <a:cxn ang="0">
                  <a:pos x="T4" y="T5"/>
                </a:cxn>
                <a:cxn ang="0">
                  <a:pos x="T6" y="T7"/>
                </a:cxn>
                <a:cxn ang="0">
                  <a:pos x="T8" y="T9"/>
                </a:cxn>
              </a:cxnLst>
              <a:rect l="0" t="0" r="r" b="b"/>
              <a:pathLst>
                <a:path w="46" h="30">
                  <a:moveTo>
                    <a:pt x="42" y="15"/>
                  </a:moveTo>
                  <a:cubicBezTo>
                    <a:pt x="37" y="6"/>
                    <a:pt x="25" y="0"/>
                    <a:pt x="15" y="0"/>
                  </a:cubicBezTo>
                  <a:cubicBezTo>
                    <a:pt x="5" y="0"/>
                    <a:pt x="0" y="6"/>
                    <a:pt x="4" y="15"/>
                  </a:cubicBezTo>
                  <a:cubicBezTo>
                    <a:pt x="9" y="23"/>
                    <a:pt x="21" y="30"/>
                    <a:pt x="31" y="30"/>
                  </a:cubicBezTo>
                  <a:cubicBezTo>
                    <a:pt x="42" y="30"/>
                    <a:pt x="46" y="23"/>
                    <a:pt x="42" y="15"/>
                  </a:cubicBezTo>
                  <a:close/>
                </a:path>
              </a:pathLst>
            </a:custGeom>
            <a:grpFill/>
            <a:ln>
              <a:noFill/>
            </a:ln>
          </p:spPr>
          <p:txBody>
            <a:bodyPr anchor="ctr"/>
            <a:lstStyle/>
            <a:p>
              <a:pPr algn="ctr"/>
              <a:endParaRPr b="1">
                <a:solidFill>
                  <a:schemeClr val="accent1">
                    <a:lumMod val="50000"/>
                  </a:schemeClr>
                </a:solidFill>
              </a:endParaRPr>
            </a:p>
          </p:txBody>
        </p:sp>
        <p:sp>
          <p:nvSpPr>
            <p:cNvPr id="667" name="íşlídê"/>
            <p:cNvSpPr/>
            <p:nvPr userDrawn="1"/>
          </p:nvSpPr>
          <p:spPr bwMode="auto">
            <a:xfrm>
              <a:off x="10597259" y="4063064"/>
              <a:ext cx="171268" cy="109550"/>
            </a:xfrm>
            <a:custGeom>
              <a:avLst/>
              <a:gdLst>
                <a:gd name="T0" fmla="*/ 42 w 47"/>
                <a:gd name="T1" fmla="*/ 15 h 30"/>
                <a:gd name="T2" fmla="*/ 14 w 47"/>
                <a:gd name="T3" fmla="*/ 0 h 30"/>
                <a:gd name="T4" fmla="*/ 4 w 47"/>
                <a:gd name="T5" fmla="*/ 15 h 30"/>
                <a:gd name="T6" fmla="*/ 32 w 47"/>
                <a:gd name="T7" fmla="*/ 30 h 30"/>
                <a:gd name="T8" fmla="*/ 42 w 47"/>
                <a:gd name="T9" fmla="*/ 15 h 30"/>
              </a:gdLst>
              <a:ahLst/>
              <a:cxnLst>
                <a:cxn ang="0">
                  <a:pos x="T0" y="T1"/>
                </a:cxn>
                <a:cxn ang="0">
                  <a:pos x="T2" y="T3"/>
                </a:cxn>
                <a:cxn ang="0">
                  <a:pos x="T4" y="T5"/>
                </a:cxn>
                <a:cxn ang="0">
                  <a:pos x="T6" y="T7"/>
                </a:cxn>
                <a:cxn ang="0">
                  <a:pos x="T8" y="T9"/>
                </a:cxn>
              </a:cxnLst>
              <a:rect l="0" t="0" r="r" b="b"/>
              <a:pathLst>
                <a:path w="47" h="30">
                  <a:moveTo>
                    <a:pt x="42" y="15"/>
                  </a:moveTo>
                  <a:cubicBezTo>
                    <a:pt x="37" y="6"/>
                    <a:pt x="25" y="0"/>
                    <a:pt x="14" y="0"/>
                  </a:cubicBezTo>
                  <a:cubicBezTo>
                    <a:pt x="4" y="0"/>
                    <a:pt x="0" y="6"/>
                    <a:pt x="4" y="15"/>
                  </a:cubicBezTo>
                  <a:cubicBezTo>
                    <a:pt x="9" y="23"/>
                    <a:pt x="21" y="30"/>
                    <a:pt x="32" y="30"/>
                  </a:cubicBezTo>
                  <a:cubicBezTo>
                    <a:pt x="42" y="30"/>
                    <a:pt x="47" y="23"/>
                    <a:pt x="42" y="15"/>
                  </a:cubicBezTo>
                  <a:close/>
                </a:path>
              </a:pathLst>
            </a:custGeom>
            <a:grpFill/>
            <a:ln>
              <a:noFill/>
            </a:ln>
          </p:spPr>
          <p:txBody>
            <a:bodyPr anchor="ctr"/>
            <a:lstStyle/>
            <a:p>
              <a:pPr algn="ctr"/>
              <a:endParaRPr b="1">
                <a:solidFill>
                  <a:schemeClr val="accent1">
                    <a:lumMod val="50000"/>
                  </a:schemeClr>
                </a:solidFill>
              </a:endParaRPr>
            </a:p>
          </p:txBody>
        </p:sp>
        <p:sp>
          <p:nvSpPr>
            <p:cNvPr id="668" name="i$lïďé"/>
            <p:cNvSpPr/>
            <p:nvPr userDrawn="1"/>
          </p:nvSpPr>
          <p:spPr bwMode="auto">
            <a:xfrm>
              <a:off x="9652976" y="4198843"/>
              <a:ext cx="166638" cy="112636"/>
            </a:xfrm>
            <a:custGeom>
              <a:avLst/>
              <a:gdLst>
                <a:gd name="T0" fmla="*/ 42 w 46"/>
                <a:gd name="T1" fmla="*/ 15 h 31"/>
                <a:gd name="T2" fmla="*/ 16 w 46"/>
                <a:gd name="T3" fmla="*/ 0 h 31"/>
                <a:gd name="T4" fmla="*/ 4 w 46"/>
                <a:gd name="T5" fmla="*/ 15 h 31"/>
                <a:gd name="T6" fmla="*/ 30 w 46"/>
                <a:gd name="T7" fmla="*/ 31 h 31"/>
                <a:gd name="T8" fmla="*/ 42 w 46"/>
                <a:gd name="T9" fmla="*/ 15 h 31"/>
              </a:gdLst>
              <a:ahLst/>
              <a:cxnLst>
                <a:cxn ang="0">
                  <a:pos x="T0" y="T1"/>
                </a:cxn>
                <a:cxn ang="0">
                  <a:pos x="T2" y="T3"/>
                </a:cxn>
                <a:cxn ang="0">
                  <a:pos x="T4" y="T5"/>
                </a:cxn>
                <a:cxn ang="0">
                  <a:pos x="T6" y="T7"/>
                </a:cxn>
                <a:cxn ang="0">
                  <a:pos x="T8" y="T9"/>
                </a:cxn>
              </a:cxnLst>
              <a:rect l="0" t="0" r="r" b="b"/>
              <a:pathLst>
                <a:path w="46" h="31">
                  <a:moveTo>
                    <a:pt x="42" y="15"/>
                  </a:moveTo>
                  <a:cubicBezTo>
                    <a:pt x="38" y="7"/>
                    <a:pt x="27" y="0"/>
                    <a:pt x="16" y="0"/>
                  </a:cubicBezTo>
                  <a:cubicBezTo>
                    <a:pt x="6" y="0"/>
                    <a:pt x="0" y="7"/>
                    <a:pt x="4" y="15"/>
                  </a:cubicBezTo>
                  <a:cubicBezTo>
                    <a:pt x="8" y="24"/>
                    <a:pt x="20" y="31"/>
                    <a:pt x="30" y="31"/>
                  </a:cubicBezTo>
                  <a:cubicBezTo>
                    <a:pt x="41" y="31"/>
                    <a:pt x="46" y="24"/>
                    <a:pt x="42" y="15"/>
                  </a:cubicBezTo>
                  <a:close/>
                </a:path>
              </a:pathLst>
            </a:custGeom>
            <a:grpFill/>
            <a:ln>
              <a:noFill/>
            </a:ln>
          </p:spPr>
          <p:txBody>
            <a:bodyPr anchor="ctr"/>
            <a:lstStyle/>
            <a:p>
              <a:pPr algn="ctr"/>
              <a:endParaRPr b="1">
                <a:solidFill>
                  <a:schemeClr val="accent1">
                    <a:lumMod val="50000"/>
                  </a:schemeClr>
                </a:solidFill>
              </a:endParaRPr>
            </a:p>
          </p:txBody>
        </p:sp>
        <p:sp>
          <p:nvSpPr>
            <p:cNvPr id="669" name="îsļiḑè"/>
            <p:cNvSpPr/>
            <p:nvPr userDrawn="1"/>
          </p:nvSpPr>
          <p:spPr bwMode="auto">
            <a:xfrm>
              <a:off x="9824243" y="4198843"/>
              <a:ext cx="168182" cy="112636"/>
            </a:xfrm>
            <a:custGeom>
              <a:avLst/>
              <a:gdLst>
                <a:gd name="T0" fmla="*/ 42 w 46"/>
                <a:gd name="T1" fmla="*/ 15 h 31"/>
                <a:gd name="T2" fmla="*/ 16 w 46"/>
                <a:gd name="T3" fmla="*/ 0 h 31"/>
                <a:gd name="T4" fmla="*/ 4 w 46"/>
                <a:gd name="T5" fmla="*/ 15 h 31"/>
                <a:gd name="T6" fmla="*/ 30 w 46"/>
                <a:gd name="T7" fmla="*/ 31 h 31"/>
                <a:gd name="T8" fmla="*/ 42 w 46"/>
                <a:gd name="T9" fmla="*/ 15 h 31"/>
              </a:gdLst>
              <a:ahLst/>
              <a:cxnLst>
                <a:cxn ang="0">
                  <a:pos x="T0" y="T1"/>
                </a:cxn>
                <a:cxn ang="0">
                  <a:pos x="T2" y="T3"/>
                </a:cxn>
                <a:cxn ang="0">
                  <a:pos x="T4" y="T5"/>
                </a:cxn>
                <a:cxn ang="0">
                  <a:pos x="T6" y="T7"/>
                </a:cxn>
                <a:cxn ang="0">
                  <a:pos x="T8" y="T9"/>
                </a:cxn>
              </a:cxnLst>
              <a:rect l="0" t="0" r="r" b="b"/>
              <a:pathLst>
                <a:path w="46" h="31">
                  <a:moveTo>
                    <a:pt x="42" y="15"/>
                  </a:moveTo>
                  <a:cubicBezTo>
                    <a:pt x="38" y="7"/>
                    <a:pt x="26" y="0"/>
                    <a:pt x="16" y="0"/>
                  </a:cubicBezTo>
                  <a:cubicBezTo>
                    <a:pt x="5" y="0"/>
                    <a:pt x="0" y="7"/>
                    <a:pt x="4" y="15"/>
                  </a:cubicBezTo>
                  <a:cubicBezTo>
                    <a:pt x="8" y="24"/>
                    <a:pt x="20" y="31"/>
                    <a:pt x="30" y="31"/>
                  </a:cubicBezTo>
                  <a:cubicBezTo>
                    <a:pt x="41" y="31"/>
                    <a:pt x="46" y="24"/>
                    <a:pt x="42" y="15"/>
                  </a:cubicBezTo>
                  <a:close/>
                </a:path>
              </a:pathLst>
            </a:custGeom>
            <a:grpFill/>
            <a:ln>
              <a:noFill/>
            </a:ln>
          </p:spPr>
          <p:txBody>
            <a:bodyPr anchor="ctr"/>
            <a:lstStyle/>
            <a:p>
              <a:pPr algn="ctr"/>
              <a:endParaRPr b="1">
                <a:solidFill>
                  <a:schemeClr val="accent1">
                    <a:lumMod val="50000"/>
                  </a:schemeClr>
                </a:solidFill>
              </a:endParaRPr>
            </a:p>
          </p:txBody>
        </p:sp>
        <p:sp>
          <p:nvSpPr>
            <p:cNvPr id="670" name="íṣḻîḋe"/>
            <p:cNvSpPr/>
            <p:nvPr userDrawn="1"/>
          </p:nvSpPr>
          <p:spPr bwMode="auto">
            <a:xfrm>
              <a:off x="9992424" y="4198843"/>
              <a:ext cx="171268" cy="112636"/>
            </a:xfrm>
            <a:custGeom>
              <a:avLst/>
              <a:gdLst>
                <a:gd name="T0" fmla="*/ 43 w 47"/>
                <a:gd name="T1" fmla="*/ 15 h 31"/>
                <a:gd name="T2" fmla="*/ 16 w 47"/>
                <a:gd name="T3" fmla="*/ 0 h 31"/>
                <a:gd name="T4" fmla="*/ 4 w 47"/>
                <a:gd name="T5" fmla="*/ 15 h 31"/>
                <a:gd name="T6" fmla="*/ 31 w 47"/>
                <a:gd name="T7" fmla="*/ 31 h 31"/>
                <a:gd name="T8" fmla="*/ 43 w 47"/>
                <a:gd name="T9" fmla="*/ 15 h 31"/>
              </a:gdLst>
              <a:ahLst/>
              <a:cxnLst>
                <a:cxn ang="0">
                  <a:pos x="T0" y="T1"/>
                </a:cxn>
                <a:cxn ang="0">
                  <a:pos x="T2" y="T3"/>
                </a:cxn>
                <a:cxn ang="0">
                  <a:pos x="T4" y="T5"/>
                </a:cxn>
                <a:cxn ang="0">
                  <a:pos x="T6" y="T7"/>
                </a:cxn>
                <a:cxn ang="0">
                  <a:pos x="T8" y="T9"/>
                </a:cxn>
              </a:cxnLst>
              <a:rect l="0" t="0" r="r" b="b"/>
              <a:pathLst>
                <a:path w="47" h="31">
                  <a:moveTo>
                    <a:pt x="43" y="15"/>
                  </a:moveTo>
                  <a:cubicBezTo>
                    <a:pt x="38" y="7"/>
                    <a:pt x="26" y="0"/>
                    <a:pt x="16" y="0"/>
                  </a:cubicBezTo>
                  <a:cubicBezTo>
                    <a:pt x="5" y="0"/>
                    <a:pt x="0" y="7"/>
                    <a:pt x="4" y="15"/>
                  </a:cubicBezTo>
                  <a:cubicBezTo>
                    <a:pt x="9" y="24"/>
                    <a:pt x="21" y="31"/>
                    <a:pt x="31" y="31"/>
                  </a:cubicBezTo>
                  <a:cubicBezTo>
                    <a:pt x="42" y="31"/>
                    <a:pt x="47" y="24"/>
                    <a:pt x="43" y="15"/>
                  </a:cubicBezTo>
                  <a:close/>
                </a:path>
              </a:pathLst>
            </a:custGeom>
            <a:grpFill/>
            <a:ln>
              <a:noFill/>
            </a:ln>
          </p:spPr>
          <p:txBody>
            <a:bodyPr anchor="ctr"/>
            <a:lstStyle/>
            <a:p>
              <a:pPr algn="ctr"/>
              <a:endParaRPr b="1">
                <a:solidFill>
                  <a:schemeClr val="accent1">
                    <a:lumMod val="50000"/>
                  </a:schemeClr>
                </a:solidFill>
              </a:endParaRPr>
            </a:p>
          </p:txBody>
        </p:sp>
        <p:sp>
          <p:nvSpPr>
            <p:cNvPr id="671" name="íŝľíḋê"/>
            <p:cNvSpPr/>
            <p:nvPr userDrawn="1"/>
          </p:nvSpPr>
          <p:spPr bwMode="auto">
            <a:xfrm>
              <a:off x="10163691" y="4198843"/>
              <a:ext cx="171268" cy="112636"/>
            </a:xfrm>
            <a:custGeom>
              <a:avLst/>
              <a:gdLst>
                <a:gd name="T0" fmla="*/ 42 w 47"/>
                <a:gd name="T1" fmla="*/ 15 h 31"/>
                <a:gd name="T2" fmla="*/ 15 w 47"/>
                <a:gd name="T3" fmla="*/ 0 h 31"/>
                <a:gd name="T4" fmla="*/ 4 w 47"/>
                <a:gd name="T5" fmla="*/ 15 h 31"/>
                <a:gd name="T6" fmla="*/ 31 w 47"/>
                <a:gd name="T7" fmla="*/ 31 h 31"/>
                <a:gd name="T8" fmla="*/ 42 w 47"/>
                <a:gd name="T9" fmla="*/ 15 h 31"/>
              </a:gdLst>
              <a:ahLst/>
              <a:cxnLst>
                <a:cxn ang="0">
                  <a:pos x="T0" y="T1"/>
                </a:cxn>
                <a:cxn ang="0">
                  <a:pos x="T2" y="T3"/>
                </a:cxn>
                <a:cxn ang="0">
                  <a:pos x="T4" y="T5"/>
                </a:cxn>
                <a:cxn ang="0">
                  <a:pos x="T6" y="T7"/>
                </a:cxn>
                <a:cxn ang="0">
                  <a:pos x="T8" y="T9"/>
                </a:cxn>
              </a:cxnLst>
              <a:rect l="0" t="0" r="r" b="b"/>
              <a:pathLst>
                <a:path w="47" h="31">
                  <a:moveTo>
                    <a:pt x="42" y="15"/>
                  </a:moveTo>
                  <a:cubicBezTo>
                    <a:pt x="38" y="7"/>
                    <a:pt x="26" y="0"/>
                    <a:pt x="15" y="0"/>
                  </a:cubicBezTo>
                  <a:cubicBezTo>
                    <a:pt x="5" y="0"/>
                    <a:pt x="0" y="7"/>
                    <a:pt x="4" y="15"/>
                  </a:cubicBezTo>
                  <a:cubicBezTo>
                    <a:pt x="8" y="24"/>
                    <a:pt x="20" y="31"/>
                    <a:pt x="31" y="31"/>
                  </a:cubicBezTo>
                  <a:cubicBezTo>
                    <a:pt x="42" y="31"/>
                    <a:pt x="47" y="24"/>
                    <a:pt x="42" y="15"/>
                  </a:cubicBezTo>
                  <a:close/>
                </a:path>
              </a:pathLst>
            </a:custGeom>
            <a:grpFill/>
            <a:ln>
              <a:noFill/>
            </a:ln>
          </p:spPr>
          <p:txBody>
            <a:bodyPr anchor="ctr"/>
            <a:lstStyle/>
            <a:p>
              <a:pPr algn="ctr"/>
              <a:endParaRPr b="1">
                <a:solidFill>
                  <a:schemeClr val="accent1">
                    <a:lumMod val="50000"/>
                  </a:schemeClr>
                </a:solidFill>
              </a:endParaRPr>
            </a:p>
          </p:txBody>
        </p:sp>
        <p:sp>
          <p:nvSpPr>
            <p:cNvPr id="672" name="ïš1idè"/>
            <p:cNvSpPr/>
            <p:nvPr userDrawn="1"/>
          </p:nvSpPr>
          <p:spPr bwMode="auto">
            <a:xfrm>
              <a:off x="10330329" y="4198843"/>
              <a:ext cx="175896" cy="112636"/>
            </a:xfrm>
            <a:custGeom>
              <a:avLst/>
              <a:gdLst>
                <a:gd name="T0" fmla="*/ 43 w 48"/>
                <a:gd name="T1" fmla="*/ 15 h 31"/>
                <a:gd name="T2" fmla="*/ 16 w 48"/>
                <a:gd name="T3" fmla="*/ 0 h 31"/>
                <a:gd name="T4" fmla="*/ 5 w 48"/>
                <a:gd name="T5" fmla="*/ 15 h 31"/>
                <a:gd name="T6" fmla="*/ 32 w 48"/>
                <a:gd name="T7" fmla="*/ 31 h 31"/>
                <a:gd name="T8" fmla="*/ 43 w 48"/>
                <a:gd name="T9" fmla="*/ 15 h 31"/>
              </a:gdLst>
              <a:ahLst/>
              <a:cxnLst>
                <a:cxn ang="0">
                  <a:pos x="T0" y="T1"/>
                </a:cxn>
                <a:cxn ang="0">
                  <a:pos x="T2" y="T3"/>
                </a:cxn>
                <a:cxn ang="0">
                  <a:pos x="T4" y="T5"/>
                </a:cxn>
                <a:cxn ang="0">
                  <a:pos x="T6" y="T7"/>
                </a:cxn>
                <a:cxn ang="0">
                  <a:pos x="T8" y="T9"/>
                </a:cxn>
              </a:cxnLst>
              <a:rect l="0" t="0" r="r" b="b"/>
              <a:pathLst>
                <a:path w="48" h="31">
                  <a:moveTo>
                    <a:pt x="43" y="15"/>
                  </a:moveTo>
                  <a:cubicBezTo>
                    <a:pt x="38" y="7"/>
                    <a:pt x="26" y="0"/>
                    <a:pt x="16" y="0"/>
                  </a:cubicBezTo>
                  <a:cubicBezTo>
                    <a:pt x="5" y="0"/>
                    <a:pt x="0" y="7"/>
                    <a:pt x="5" y="15"/>
                  </a:cubicBezTo>
                  <a:cubicBezTo>
                    <a:pt x="9" y="24"/>
                    <a:pt x="21" y="31"/>
                    <a:pt x="32" y="31"/>
                  </a:cubicBezTo>
                  <a:cubicBezTo>
                    <a:pt x="43" y="31"/>
                    <a:pt x="48" y="24"/>
                    <a:pt x="43" y="15"/>
                  </a:cubicBezTo>
                  <a:close/>
                </a:path>
              </a:pathLst>
            </a:custGeom>
            <a:grpFill/>
            <a:ln>
              <a:noFill/>
            </a:ln>
          </p:spPr>
          <p:txBody>
            <a:bodyPr anchor="ctr"/>
            <a:lstStyle/>
            <a:p>
              <a:pPr algn="ctr"/>
              <a:endParaRPr b="1">
                <a:solidFill>
                  <a:schemeClr val="accent1">
                    <a:lumMod val="50000"/>
                  </a:schemeClr>
                </a:solidFill>
              </a:endParaRPr>
            </a:p>
          </p:txBody>
        </p:sp>
        <p:sp>
          <p:nvSpPr>
            <p:cNvPr id="673" name="íş1iḋé"/>
            <p:cNvSpPr/>
            <p:nvPr userDrawn="1"/>
          </p:nvSpPr>
          <p:spPr bwMode="auto">
            <a:xfrm>
              <a:off x="10503139" y="4198843"/>
              <a:ext cx="171268" cy="112636"/>
            </a:xfrm>
            <a:custGeom>
              <a:avLst/>
              <a:gdLst>
                <a:gd name="T0" fmla="*/ 43 w 47"/>
                <a:gd name="T1" fmla="*/ 15 h 31"/>
                <a:gd name="T2" fmla="*/ 15 w 47"/>
                <a:gd name="T3" fmla="*/ 0 h 31"/>
                <a:gd name="T4" fmla="*/ 4 w 47"/>
                <a:gd name="T5" fmla="*/ 15 h 31"/>
                <a:gd name="T6" fmla="*/ 32 w 47"/>
                <a:gd name="T7" fmla="*/ 31 h 31"/>
                <a:gd name="T8" fmla="*/ 43 w 47"/>
                <a:gd name="T9" fmla="*/ 15 h 31"/>
              </a:gdLst>
              <a:ahLst/>
              <a:cxnLst>
                <a:cxn ang="0">
                  <a:pos x="T0" y="T1"/>
                </a:cxn>
                <a:cxn ang="0">
                  <a:pos x="T2" y="T3"/>
                </a:cxn>
                <a:cxn ang="0">
                  <a:pos x="T4" y="T5"/>
                </a:cxn>
                <a:cxn ang="0">
                  <a:pos x="T6" y="T7"/>
                </a:cxn>
                <a:cxn ang="0">
                  <a:pos x="T8" y="T9"/>
                </a:cxn>
              </a:cxnLst>
              <a:rect l="0" t="0" r="r" b="b"/>
              <a:pathLst>
                <a:path w="47" h="31">
                  <a:moveTo>
                    <a:pt x="43" y="15"/>
                  </a:moveTo>
                  <a:cubicBezTo>
                    <a:pt x="38" y="7"/>
                    <a:pt x="26" y="0"/>
                    <a:pt x="15" y="0"/>
                  </a:cubicBezTo>
                  <a:cubicBezTo>
                    <a:pt x="5" y="0"/>
                    <a:pt x="0" y="7"/>
                    <a:pt x="4" y="15"/>
                  </a:cubicBezTo>
                  <a:cubicBezTo>
                    <a:pt x="9" y="24"/>
                    <a:pt x="21" y="31"/>
                    <a:pt x="32" y="31"/>
                  </a:cubicBezTo>
                  <a:cubicBezTo>
                    <a:pt x="43" y="31"/>
                    <a:pt x="47" y="24"/>
                    <a:pt x="43" y="15"/>
                  </a:cubicBezTo>
                  <a:close/>
                </a:path>
              </a:pathLst>
            </a:custGeom>
            <a:grpFill/>
            <a:ln>
              <a:noFill/>
            </a:ln>
          </p:spPr>
          <p:txBody>
            <a:bodyPr anchor="ctr"/>
            <a:lstStyle/>
            <a:p>
              <a:pPr algn="ctr"/>
              <a:endParaRPr b="1">
                <a:solidFill>
                  <a:schemeClr val="accent1">
                    <a:lumMod val="50000"/>
                  </a:schemeClr>
                </a:solidFill>
              </a:endParaRPr>
            </a:p>
          </p:txBody>
        </p:sp>
        <p:sp>
          <p:nvSpPr>
            <p:cNvPr id="674" name="îṥ1íḑè"/>
            <p:cNvSpPr/>
            <p:nvPr userDrawn="1"/>
          </p:nvSpPr>
          <p:spPr bwMode="auto">
            <a:xfrm>
              <a:off x="10669777" y="4198843"/>
              <a:ext cx="175896" cy="112636"/>
            </a:xfrm>
            <a:custGeom>
              <a:avLst/>
              <a:gdLst>
                <a:gd name="T0" fmla="*/ 43 w 48"/>
                <a:gd name="T1" fmla="*/ 15 h 31"/>
                <a:gd name="T2" fmla="*/ 15 w 48"/>
                <a:gd name="T3" fmla="*/ 0 h 31"/>
                <a:gd name="T4" fmla="*/ 5 w 48"/>
                <a:gd name="T5" fmla="*/ 15 h 31"/>
                <a:gd name="T6" fmla="*/ 33 w 48"/>
                <a:gd name="T7" fmla="*/ 31 h 31"/>
                <a:gd name="T8" fmla="*/ 43 w 48"/>
                <a:gd name="T9" fmla="*/ 15 h 31"/>
              </a:gdLst>
              <a:ahLst/>
              <a:cxnLst>
                <a:cxn ang="0">
                  <a:pos x="T0" y="T1"/>
                </a:cxn>
                <a:cxn ang="0">
                  <a:pos x="T2" y="T3"/>
                </a:cxn>
                <a:cxn ang="0">
                  <a:pos x="T4" y="T5"/>
                </a:cxn>
                <a:cxn ang="0">
                  <a:pos x="T6" y="T7"/>
                </a:cxn>
                <a:cxn ang="0">
                  <a:pos x="T8" y="T9"/>
                </a:cxn>
              </a:cxnLst>
              <a:rect l="0" t="0" r="r" b="b"/>
              <a:pathLst>
                <a:path w="48" h="31">
                  <a:moveTo>
                    <a:pt x="43" y="15"/>
                  </a:moveTo>
                  <a:cubicBezTo>
                    <a:pt x="38" y="7"/>
                    <a:pt x="26" y="0"/>
                    <a:pt x="15" y="0"/>
                  </a:cubicBezTo>
                  <a:cubicBezTo>
                    <a:pt x="5" y="0"/>
                    <a:pt x="0" y="7"/>
                    <a:pt x="5" y="15"/>
                  </a:cubicBezTo>
                  <a:cubicBezTo>
                    <a:pt x="10" y="24"/>
                    <a:pt x="22" y="31"/>
                    <a:pt x="33" y="31"/>
                  </a:cubicBezTo>
                  <a:cubicBezTo>
                    <a:pt x="44" y="31"/>
                    <a:pt x="48" y="24"/>
                    <a:pt x="43" y="15"/>
                  </a:cubicBezTo>
                  <a:close/>
                </a:path>
              </a:pathLst>
            </a:custGeom>
            <a:grpFill/>
            <a:ln>
              <a:noFill/>
            </a:ln>
          </p:spPr>
          <p:txBody>
            <a:bodyPr anchor="ctr"/>
            <a:lstStyle/>
            <a:p>
              <a:pPr algn="ctr"/>
              <a:endParaRPr b="1">
                <a:solidFill>
                  <a:schemeClr val="accent1">
                    <a:lumMod val="50000"/>
                  </a:schemeClr>
                </a:solidFill>
              </a:endParaRPr>
            </a:p>
          </p:txBody>
        </p:sp>
        <p:sp>
          <p:nvSpPr>
            <p:cNvPr id="675" name="íṥḻiďé"/>
            <p:cNvSpPr/>
            <p:nvPr userDrawn="1"/>
          </p:nvSpPr>
          <p:spPr bwMode="auto">
            <a:xfrm>
              <a:off x="9543426" y="4337708"/>
              <a:ext cx="166638" cy="115721"/>
            </a:xfrm>
            <a:custGeom>
              <a:avLst/>
              <a:gdLst>
                <a:gd name="T0" fmla="*/ 42 w 46"/>
                <a:gd name="T1" fmla="*/ 16 h 32"/>
                <a:gd name="T2" fmla="*/ 16 w 46"/>
                <a:gd name="T3" fmla="*/ 0 h 32"/>
                <a:gd name="T4" fmla="*/ 4 w 46"/>
                <a:gd name="T5" fmla="*/ 16 h 32"/>
                <a:gd name="T6" fmla="*/ 30 w 46"/>
                <a:gd name="T7" fmla="*/ 32 h 32"/>
                <a:gd name="T8" fmla="*/ 42 w 46"/>
                <a:gd name="T9" fmla="*/ 16 h 32"/>
              </a:gdLst>
              <a:ahLst/>
              <a:cxnLst>
                <a:cxn ang="0">
                  <a:pos x="T0" y="T1"/>
                </a:cxn>
                <a:cxn ang="0">
                  <a:pos x="T2" y="T3"/>
                </a:cxn>
                <a:cxn ang="0">
                  <a:pos x="T4" y="T5"/>
                </a:cxn>
                <a:cxn ang="0">
                  <a:pos x="T6" y="T7"/>
                </a:cxn>
                <a:cxn ang="0">
                  <a:pos x="T8" y="T9"/>
                </a:cxn>
              </a:cxnLst>
              <a:rect l="0" t="0" r="r" b="b"/>
              <a:pathLst>
                <a:path w="46" h="32">
                  <a:moveTo>
                    <a:pt x="42" y="16"/>
                  </a:moveTo>
                  <a:cubicBezTo>
                    <a:pt x="38" y="7"/>
                    <a:pt x="27" y="0"/>
                    <a:pt x="16" y="0"/>
                  </a:cubicBezTo>
                  <a:cubicBezTo>
                    <a:pt x="6" y="0"/>
                    <a:pt x="0" y="7"/>
                    <a:pt x="4" y="16"/>
                  </a:cubicBezTo>
                  <a:cubicBezTo>
                    <a:pt x="7" y="25"/>
                    <a:pt x="19" y="32"/>
                    <a:pt x="30" y="32"/>
                  </a:cubicBezTo>
                  <a:cubicBezTo>
                    <a:pt x="41" y="32"/>
                    <a:pt x="46" y="25"/>
                    <a:pt x="42" y="16"/>
                  </a:cubicBezTo>
                  <a:close/>
                </a:path>
              </a:pathLst>
            </a:custGeom>
            <a:grpFill/>
            <a:ln>
              <a:noFill/>
            </a:ln>
          </p:spPr>
          <p:txBody>
            <a:bodyPr anchor="ctr"/>
            <a:lstStyle/>
            <a:p>
              <a:pPr algn="ctr"/>
              <a:endParaRPr b="1">
                <a:solidFill>
                  <a:schemeClr val="accent1">
                    <a:lumMod val="50000"/>
                  </a:schemeClr>
                </a:solidFill>
              </a:endParaRPr>
            </a:p>
          </p:txBody>
        </p:sp>
        <p:sp>
          <p:nvSpPr>
            <p:cNvPr id="676" name="ïṧḷiďè"/>
            <p:cNvSpPr/>
            <p:nvPr userDrawn="1"/>
          </p:nvSpPr>
          <p:spPr bwMode="auto">
            <a:xfrm>
              <a:off x="9714694" y="4337708"/>
              <a:ext cx="171268" cy="115721"/>
            </a:xfrm>
            <a:custGeom>
              <a:avLst/>
              <a:gdLst>
                <a:gd name="T0" fmla="*/ 43 w 47"/>
                <a:gd name="T1" fmla="*/ 16 h 32"/>
                <a:gd name="T2" fmla="*/ 16 w 47"/>
                <a:gd name="T3" fmla="*/ 0 h 32"/>
                <a:gd name="T4" fmla="*/ 4 w 47"/>
                <a:gd name="T5" fmla="*/ 16 h 32"/>
                <a:gd name="T6" fmla="*/ 31 w 47"/>
                <a:gd name="T7" fmla="*/ 32 h 32"/>
                <a:gd name="T8" fmla="*/ 43 w 47"/>
                <a:gd name="T9" fmla="*/ 16 h 32"/>
              </a:gdLst>
              <a:ahLst/>
              <a:cxnLst>
                <a:cxn ang="0">
                  <a:pos x="T0" y="T1"/>
                </a:cxn>
                <a:cxn ang="0">
                  <a:pos x="T2" y="T3"/>
                </a:cxn>
                <a:cxn ang="0">
                  <a:pos x="T4" y="T5"/>
                </a:cxn>
                <a:cxn ang="0">
                  <a:pos x="T6" y="T7"/>
                </a:cxn>
                <a:cxn ang="0">
                  <a:pos x="T8" y="T9"/>
                </a:cxn>
              </a:cxnLst>
              <a:rect l="0" t="0" r="r" b="b"/>
              <a:pathLst>
                <a:path w="47" h="32">
                  <a:moveTo>
                    <a:pt x="43" y="16"/>
                  </a:moveTo>
                  <a:cubicBezTo>
                    <a:pt x="39" y="7"/>
                    <a:pt x="27" y="0"/>
                    <a:pt x="16" y="0"/>
                  </a:cubicBezTo>
                  <a:cubicBezTo>
                    <a:pt x="6" y="0"/>
                    <a:pt x="0" y="7"/>
                    <a:pt x="4" y="16"/>
                  </a:cubicBezTo>
                  <a:cubicBezTo>
                    <a:pt x="8" y="25"/>
                    <a:pt x="20" y="32"/>
                    <a:pt x="31" y="32"/>
                  </a:cubicBezTo>
                  <a:cubicBezTo>
                    <a:pt x="41" y="32"/>
                    <a:pt x="47" y="25"/>
                    <a:pt x="43" y="16"/>
                  </a:cubicBezTo>
                  <a:close/>
                </a:path>
              </a:pathLst>
            </a:custGeom>
            <a:grpFill/>
            <a:ln>
              <a:noFill/>
            </a:ln>
          </p:spPr>
          <p:txBody>
            <a:bodyPr anchor="ctr"/>
            <a:lstStyle/>
            <a:p>
              <a:pPr algn="ctr"/>
              <a:endParaRPr b="1">
                <a:solidFill>
                  <a:schemeClr val="accent1">
                    <a:lumMod val="50000"/>
                  </a:schemeClr>
                </a:solidFill>
              </a:endParaRPr>
            </a:p>
          </p:txBody>
        </p:sp>
        <p:sp>
          <p:nvSpPr>
            <p:cNvPr id="677" name="íŝḻîďe"/>
            <p:cNvSpPr/>
            <p:nvPr userDrawn="1"/>
          </p:nvSpPr>
          <p:spPr bwMode="auto">
            <a:xfrm>
              <a:off x="9885961" y="4337708"/>
              <a:ext cx="174353" cy="115721"/>
            </a:xfrm>
            <a:custGeom>
              <a:avLst/>
              <a:gdLst>
                <a:gd name="T0" fmla="*/ 43 w 48"/>
                <a:gd name="T1" fmla="*/ 16 h 32"/>
                <a:gd name="T2" fmla="*/ 16 w 48"/>
                <a:gd name="T3" fmla="*/ 0 h 32"/>
                <a:gd name="T4" fmla="*/ 5 w 48"/>
                <a:gd name="T5" fmla="*/ 16 h 32"/>
                <a:gd name="T6" fmla="*/ 31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9" y="7"/>
                    <a:pt x="27" y="0"/>
                    <a:pt x="16" y="0"/>
                  </a:cubicBezTo>
                  <a:cubicBezTo>
                    <a:pt x="6" y="0"/>
                    <a:pt x="0" y="7"/>
                    <a:pt x="5" y="16"/>
                  </a:cubicBezTo>
                  <a:cubicBezTo>
                    <a:pt x="9" y="25"/>
                    <a:pt x="21" y="32"/>
                    <a:pt x="31" y="32"/>
                  </a:cubicBezTo>
                  <a:cubicBezTo>
                    <a:pt x="42" y="32"/>
                    <a:pt x="48" y="25"/>
                    <a:pt x="43" y="16"/>
                  </a:cubicBezTo>
                  <a:close/>
                </a:path>
              </a:pathLst>
            </a:custGeom>
            <a:grpFill/>
            <a:ln>
              <a:noFill/>
            </a:ln>
          </p:spPr>
          <p:txBody>
            <a:bodyPr anchor="ctr"/>
            <a:lstStyle/>
            <a:p>
              <a:pPr algn="ctr"/>
              <a:endParaRPr b="1">
                <a:solidFill>
                  <a:schemeClr val="accent1">
                    <a:lumMod val="50000"/>
                  </a:schemeClr>
                </a:solidFill>
              </a:endParaRPr>
            </a:p>
          </p:txBody>
        </p:sp>
        <p:sp>
          <p:nvSpPr>
            <p:cNvPr id="678" name="íś1íďé"/>
            <p:cNvSpPr/>
            <p:nvPr userDrawn="1"/>
          </p:nvSpPr>
          <p:spPr bwMode="auto">
            <a:xfrm>
              <a:off x="10060314" y="4337708"/>
              <a:ext cx="172810" cy="115721"/>
            </a:xfrm>
            <a:custGeom>
              <a:avLst/>
              <a:gdLst>
                <a:gd name="T0" fmla="*/ 43 w 47"/>
                <a:gd name="T1" fmla="*/ 16 h 32"/>
                <a:gd name="T2" fmla="*/ 16 w 47"/>
                <a:gd name="T3" fmla="*/ 0 h 32"/>
                <a:gd name="T4" fmla="*/ 4 w 47"/>
                <a:gd name="T5" fmla="*/ 16 h 32"/>
                <a:gd name="T6" fmla="*/ 31 w 47"/>
                <a:gd name="T7" fmla="*/ 32 h 32"/>
                <a:gd name="T8" fmla="*/ 43 w 47"/>
                <a:gd name="T9" fmla="*/ 16 h 32"/>
              </a:gdLst>
              <a:ahLst/>
              <a:cxnLst>
                <a:cxn ang="0">
                  <a:pos x="T0" y="T1"/>
                </a:cxn>
                <a:cxn ang="0">
                  <a:pos x="T2" y="T3"/>
                </a:cxn>
                <a:cxn ang="0">
                  <a:pos x="T4" y="T5"/>
                </a:cxn>
                <a:cxn ang="0">
                  <a:pos x="T6" y="T7"/>
                </a:cxn>
                <a:cxn ang="0">
                  <a:pos x="T8" y="T9"/>
                </a:cxn>
              </a:cxnLst>
              <a:rect l="0" t="0" r="r" b="b"/>
              <a:pathLst>
                <a:path w="47" h="32">
                  <a:moveTo>
                    <a:pt x="43" y="16"/>
                  </a:moveTo>
                  <a:cubicBezTo>
                    <a:pt x="38" y="7"/>
                    <a:pt x="26" y="0"/>
                    <a:pt x="16" y="0"/>
                  </a:cubicBezTo>
                  <a:cubicBezTo>
                    <a:pt x="5" y="0"/>
                    <a:pt x="0" y="7"/>
                    <a:pt x="4" y="16"/>
                  </a:cubicBezTo>
                  <a:cubicBezTo>
                    <a:pt x="8" y="25"/>
                    <a:pt x="20" y="32"/>
                    <a:pt x="31" y="32"/>
                  </a:cubicBezTo>
                  <a:cubicBezTo>
                    <a:pt x="42" y="32"/>
                    <a:pt x="47" y="25"/>
                    <a:pt x="43" y="16"/>
                  </a:cubicBezTo>
                  <a:close/>
                </a:path>
              </a:pathLst>
            </a:custGeom>
            <a:grpFill/>
            <a:ln>
              <a:noFill/>
            </a:ln>
          </p:spPr>
          <p:txBody>
            <a:bodyPr anchor="ctr"/>
            <a:lstStyle/>
            <a:p>
              <a:pPr algn="ctr"/>
              <a:endParaRPr b="1">
                <a:solidFill>
                  <a:schemeClr val="accent1">
                    <a:lumMod val="50000"/>
                  </a:schemeClr>
                </a:solidFill>
              </a:endParaRPr>
            </a:p>
          </p:txBody>
        </p:sp>
        <p:sp>
          <p:nvSpPr>
            <p:cNvPr id="679" name="íSľíďé"/>
            <p:cNvSpPr/>
            <p:nvPr userDrawn="1"/>
          </p:nvSpPr>
          <p:spPr bwMode="auto">
            <a:xfrm>
              <a:off x="10233124" y="4337708"/>
              <a:ext cx="174353" cy="115721"/>
            </a:xfrm>
            <a:custGeom>
              <a:avLst/>
              <a:gdLst>
                <a:gd name="T0" fmla="*/ 43 w 48"/>
                <a:gd name="T1" fmla="*/ 16 h 32"/>
                <a:gd name="T2" fmla="*/ 16 w 48"/>
                <a:gd name="T3" fmla="*/ 0 h 32"/>
                <a:gd name="T4" fmla="*/ 4 w 48"/>
                <a:gd name="T5" fmla="*/ 16 h 32"/>
                <a:gd name="T6" fmla="*/ 32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9" y="7"/>
                    <a:pt x="26" y="0"/>
                    <a:pt x="16" y="0"/>
                  </a:cubicBezTo>
                  <a:cubicBezTo>
                    <a:pt x="5" y="0"/>
                    <a:pt x="0" y="7"/>
                    <a:pt x="4" y="16"/>
                  </a:cubicBezTo>
                  <a:cubicBezTo>
                    <a:pt x="9" y="25"/>
                    <a:pt x="21" y="32"/>
                    <a:pt x="32" y="32"/>
                  </a:cubicBezTo>
                  <a:cubicBezTo>
                    <a:pt x="43" y="32"/>
                    <a:pt x="48" y="25"/>
                    <a:pt x="43" y="16"/>
                  </a:cubicBezTo>
                  <a:close/>
                </a:path>
              </a:pathLst>
            </a:custGeom>
            <a:grpFill/>
            <a:ln>
              <a:noFill/>
            </a:ln>
          </p:spPr>
          <p:txBody>
            <a:bodyPr anchor="ctr"/>
            <a:lstStyle/>
            <a:p>
              <a:pPr algn="ctr"/>
              <a:endParaRPr b="1">
                <a:solidFill>
                  <a:schemeClr val="accent1">
                    <a:lumMod val="50000"/>
                  </a:schemeClr>
                </a:solidFill>
              </a:endParaRPr>
            </a:p>
          </p:txBody>
        </p:sp>
        <p:sp>
          <p:nvSpPr>
            <p:cNvPr id="680" name="iš1iḋê"/>
            <p:cNvSpPr/>
            <p:nvPr userDrawn="1"/>
          </p:nvSpPr>
          <p:spPr bwMode="auto">
            <a:xfrm>
              <a:off x="10404391" y="4337708"/>
              <a:ext cx="174353" cy="115721"/>
            </a:xfrm>
            <a:custGeom>
              <a:avLst/>
              <a:gdLst>
                <a:gd name="T0" fmla="*/ 44 w 48"/>
                <a:gd name="T1" fmla="*/ 16 h 32"/>
                <a:gd name="T2" fmla="*/ 16 w 48"/>
                <a:gd name="T3" fmla="*/ 0 h 32"/>
                <a:gd name="T4" fmla="*/ 5 w 48"/>
                <a:gd name="T5" fmla="*/ 16 h 32"/>
                <a:gd name="T6" fmla="*/ 33 w 48"/>
                <a:gd name="T7" fmla="*/ 32 h 32"/>
                <a:gd name="T8" fmla="*/ 44 w 48"/>
                <a:gd name="T9" fmla="*/ 16 h 32"/>
              </a:gdLst>
              <a:ahLst/>
              <a:cxnLst>
                <a:cxn ang="0">
                  <a:pos x="T0" y="T1"/>
                </a:cxn>
                <a:cxn ang="0">
                  <a:pos x="T2" y="T3"/>
                </a:cxn>
                <a:cxn ang="0">
                  <a:pos x="T4" y="T5"/>
                </a:cxn>
                <a:cxn ang="0">
                  <a:pos x="T6" y="T7"/>
                </a:cxn>
                <a:cxn ang="0">
                  <a:pos x="T8" y="T9"/>
                </a:cxn>
              </a:cxnLst>
              <a:rect l="0" t="0" r="r" b="b"/>
              <a:pathLst>
                <a:path w="48" h="32">
                  <a:moveTo>
                    <a:pt x="44" y="16"/>
                  </a:moveTo>
                  <a:cubicBezTo>
                    <a:pt x="39" y="7"/>
                    <a:pt x="26" y="0"/>
                    <a:pt x="16" y="0"/>
                  </a:cubicBezTo>
                  <a:cubicBezTo>
                    <a:pt x="5" y="0"/>
                    <a:pt x="0" y="7"/>
                    <a:pt x="5" y="16"/>
                  </a:cubicBezTo>
                  <a:cubicBezTo>
                    <a:pt x="10" y="25"/>
                    <a:pt x="22" y="32"/>
                    <a:pt x="33" y="32"/>
                  </a:cubicBezTo>
                  <a:cubicBezTo>
                    <a:pt x="44" y="32"/>
                    <a:pt x="48" y="25"/>
                    <a:pt x="44" y="16"/>
                  </a:cubicBezTo>
                  <a:close/>
                </a:path>
              </a:pathLst>
            </a:custGeom>
            <a:grpFill/>
            <a:ln>
              <a:noFill/>
            </a:ln>
          </p:spPr>
          <p:txBody>
            <a:bodyPr anchor="ctr"/>
            <a:lstStyle/>
            <a:p>
              <a:pPr algn="ctr"/>
              <a:endParaRPr b="1">
                <a:solidFill>
                  <a:schemeClr val="accent1">
                    <a:lumMod val="50000"/>
                  </a:schemeClr>
                </a:solidFill>
              </a:endParaRPr>
            </a:p>
          </p:txBody>
        </p:sp>
        <p:sp>
          <p:nvSpPr>
            <p:cNvPr id="681" name="ïšḻîḍè"/>
            <p:cNvSpPr/>
            <p:nvPr userDrawn="1"/>
          </p:nvSpPr>
          <p:spPr bwMode="auto">
            <a:xfrm>
              <a:off x="10578744" y="4337708"/>
              <a:ext cx="175896" cy="115721"/>
            </a:xfrm>
            <a:custGeom>
              <a:avLst/>
              <a:gdLst>
                <a:gd name="T0" fmla="*/ 43 w 48"/>
                <a:gd name="T1" fmla="*/ 16 h 32"/>
                <a:gd name="T2" fmla="*/ 15 w 48"/>
                <a:gd name="T3" fmla="*/ 0 h 32"/>
                <a:gd name="T4" fmla="*/ 4 w 48"/>
                <a:gd name="T5" fmla="*/ 16 h 32"/>
                <a:gd name="T6" fmla="*/ 33 w 48"/>
                <a:gd name="T7" fmla="*/ 32 h 32"/>
                <a:gd name="T8" fmla="*/ 43 w 48"/>
                <a:gd name="T9" fmla="*/ 16 h 32"/>
              </a:gdLst>
              <a:ahLst/>
              <a:cxnLst>
                <a:cxn ang="0">
                  <a:pos x="T0" y="T1"/>
                </a:cxn>
                <a:cxn ang="0">
                  <a:pos x="T2" y="T3"/>
                </a:cxn>
                <a:cxn ang="0">
                  <a:pos x="T4" y="T5"/>
                </a:cxn>
                <a:cxn ang="0">
                  <a:pos x="T6" y="T7"/>
                </a:cxn>
                <a:cxn ang="0">
                  <a:pos x="T8" y="T9"/>
                </a:cxn>
              </a:cxnLst>
              <a:rect l="0" t="0" r="r" b="b"/>
              <a:pathLst>
                <a:path w="48" h="32">
                  <a:moveTo>
                    <a:pt x="43" y="16"/>
                  </a:moveTo>
                  <a:cubicBezTo>
                    <a:pt x="38" y="7"/>
                    <a:pt x="26" y="0"/>
                    <a:pt x="15" y="0"/>
                  </a:cubicBezTo>
                  <a:cubicBezTo>
                    <a:pt x="4" y="0"/>
                    <a:pt x="0" y="7"/>
                    <a:pt x="4" y="16"/>
                  </a:cubicBezTo>
                  <a:cubicBezTo>
                    <a:pt x="9" y="25"/>
                    <a:pt x="22" y="32"/>
                    <a:pt x="33" y="32"/>
                  </a:cubicBezTo>
                  <a:cubicBezTo>
                    <a:pt x="43" y="32"/>
                    <a:pt x="48" y="25"/>
                    <a:pt x="43" y="16"/>
                  </a:cubicBezTo>
                  <a:close/>
                </a:path>
              </a:pathLst>
            </a:custGeom>
            <a:grpFill/>
            <a:ln>
              <a:noFill/>
            </a:ln>
          </p:spPr>
          <p:txBody>
            <a:bodyPr anchor="ctr"/>
            <a:lstStyle/>
            <a:p>
              <a:pPr algn="ctr"/>
              <a:endParaRPr b="1">
                <a:solidFill>
                  <a:schemeClr val="accent1">
                    <a:lumMod val="50000"/>
                  </a:schemeClr>
                </a:solidFill>
              </a:endParaRPr>
            </a:p>
          </p:txBody>
        </p:sp>
        <p:sp>
          <p:nvSpPr>
            <p:cNvPr id="682" name="î$1îďé"/>
            <p:cNvSpPr/>
            <p:nvPr userDrawn="1"/>
          </p:nvSpPr>
          <p:spPr bwMode="auto">
            <a:xfrm>
              <a:off x="10750011" y="4337708"/>
              <a:ext cx="178982" cy="115721"/>
            </a:xfrm>
            <a:custGeom>
              <a:avLst/>
              <a:gdLst>
                <a:gd name="T0" fmla="*/ 43 w 49"/>
                <a:gd name="T1" fmla="*/ 16 h 32"/>
                <a:gd name="T2" fmla="*/ 15 w 49"/>
                <a:gd name="T3" fmla="*/ 0 h 32"/>
                <a:gd name="T4" fmla="*/ 5 w 49"/>
                <a:gd name="T5" fmla="*/ 16 h 32"/>
                <a:gd name="T6" fmla="*/ 33 w 49"/>
                <a:gd name="T7" fmla="*/ 32 h 32"/>
                <a:gd name="T8" fmla="*/ 43 w 49"/>
                <a:gd name="T9" fmla="*/ 16 h 32"/>
              </a:gdLst>
              <a:ahLst/>
              <a:cxnLst>
                <a:cxn ang="0">
                  <a:pos x="T0" y="T1"/>
                </a:cxn>
                <a:cxn ang="0">
                  <a:pos x="T2" y="T3"/>
                </a:cxn>
                <a:cxn ang="0">
                  <a:pos x="T4" y="T5"/>
                </a:cxn>
                <a:cxn ang="0">
                  <a:pos x="T6" y="T7"/>
                </a:cxn>
                <a:cxn ang="0">
                  <a:pos x="T8" y="T9"/>
                </a:cxn>
              </a:cxnLst>
              <a:rect l="0" t="0" r="r" b="b"/>
              <a:pathLst>
                <a:path w="49" h="32">
                  <a:moveTo>
                    <a:pt x="43" y="16"/>
                  </a:moveTo>
                  <a:cubicBezTo>
                    <a:pt x="38" y="7"/>
                    <a:pt x="26" y="0"/>
                    <a:pt x="15" y="0"/>
                  </a:cubicBezTo>
                  <a:cubicBezTo>
                    <a:pt x="4" y="0"/>
                    <a:pt x="0" y="7"/>
                    <a:pt x="5" y="16"/>
                  </a:cubicBezTo>
                  <a:cubicBezTo>
                    <a:pt x="10" y="25"/>
                    <a:pt x="22" y="32"/>
                    <a:pt x="33" y="32"/>
                  </a:cubicBezTo>
                  <a:cubicBezTo>
                    <a:pt x="44" y="32"/>
                    <a:pt x="49" y="25"/>
                    <a:pt x="43" y="16"/>
                  </a:cubicBezTo>
                  <a:close/>
                </a:path>
              </a:pathLst>
            </a:custGeom>
            <a:grpFill/>
            <a:ln>
              <a:noFill/>
            </a:ln>
          </p:spPr>
          <p:txBody>
            <a:bodyPr anchor="ctr"/>
            <a:lstStyle/>
            <a:p>
              <a:pPr algn="ctr"/>
              <a:endParaRPr b="1">
                <a:solidFill>
                  <a:schemeClr val="accent1">
                    <a:lumMod val="50000"/>
                  </a:schemeClr>
                </a:solidFill>
              </a:endParaRPr>
            </a:p>
          </p:txBody>
        </p:sp>
        <p:sp>
          <p:nvSpPr>
            <p:cNvPr id="683" name="ï$ļidè"/>
            <p:cNvSpPr/>
            <p:nvPr userDrawn="1"/>
          </p:nvSpPr>
          <p:spPr bwMode="auto">
            <a:xfrm>
              <a:off x="10922821" y="4337708"/>
              <a:ext cx="177439" cy="115721"/>
            </a:xfrm>
            <a:custGeom>
              <a:avLst/>
              <a:gdLst>
                <a:gd name="T0" fmla="*/ 44 w 49"/>
                <a:gd name="T1" fmla="*/ 16 h 32"/>
                <a:gd name="T2" fmla="*/ 15 w 49"/>
                <a:gd name="T3" fmla="*/ 0 h 32"/>
                <a:gd name="T4" fmla="*/ 5 w 49"/>
                <a:gd name="T5" fmla="*/ 16 h 32"/>
                <a:gd name="T6" fmla="*/ 34 w 49"/>
                <a:gd name="T7" fmla="*/ 32 h 32"/>
                <a:gd name="T8" fmla="*/ 44 w 49"/>
                <a:gd name="T9" fmla="*/ 16 h 32"/>
              </a:gdLst>
              <a:ahLst/>
              <a:cxnLst>
                <a:cxn ang="0">
                  <a:pos x="T0" y="T1"/>
                </a:cxn>
                <a:cxn ang="0">
                  <a:pos x="T2" y="T3"/>
                </a:cxn>
                <a:cxn ang="0">
                  <a:pos x="T4" y="T5"/>
                </a:cxn>
                <a:cxn ang="0">
                  <a:pos x="T6" y="T7"/>
                </a:cxn>
                <a:cxn ang="0">
                  <a:pos x="T8" y="T9"/>
                </a:cxn>
              </a:cxnLst>
              <a:rect l="0" t="0" r="r" b="b"/>
              <a:pathLst>
                <a:path w="49" h="32">
                  <a:moveTo>
                    <a:pt x="44" y="16"/>
                  </a:moveTo>
                  <a:cubicBezTo>
                    <a:pt x="39" y="7"/>
                    <a:pt x="26" y="0"/>
                    <a:pt x="15" y="0"/>
                  </a:cubicBezTo>
                  <a:cubicBezTo>
                    <a:pt x="5" y="0"/>
                    <a:pt x="0" y="7"/>
                    <a:pt x="5" y="16"/>
                  </a:cubicBezTo>
                  <a:cubicBezTo>
                    <a:pt x="10" y="25"/>
                    <a:pt x="23" y="32"/>
                    <a:pt x="34" y="32"/>
                  </a:cubicBezTo>
                  <a:cubicBezTo>
                    <a:pt x="45" y="32"/>
                    <a:pt x="49" y="25"/>
                    <a:pt x="44" y="16"/>
                  </a:cubicBezTo>
                  <a:close/>
                </a:path>
              </a:pathLst>
            </a:custGeom>
            <a:grpFill/>
            <a:ln>
              <a:noFill/>
            </a:ln>
          </p:spPr>
          <p:txBody>
            <a:bodyPr anchor="ctr"/>
            <a:lstStyle/>
            <a:p>
              <a:pPr algn="ctr"/>
              <a:endParaRPr b="1">
                <a:solidFill>
                  <a:schemeClr val="accent1">
                    <a:lumMod val="50000"/>
                  </a:schemeClr>
                </a:solidFill>
              </a:endParaRPr>
            </a:p>
          </p:txBody>
        </p:sp>
        <p:sp>
          <p:nvSpPr>
            <p:cNvPr id="684" name="íşḷíḓê"/>
            <p:cNvSpPr/>
            <p:nvPr userDrawn="1"/>
          </p:nvSpPr>
          <p:spPr bwMode="auto">
            <a:xfrm>
              <a:off x="9779498" y="4479659"/>
              <a:ext cx="172810" cy="123436"/>
            </a:xfrm>
            <a:custGeom>
              <a:avLst/>
              <a:gdLst>
                <a:gd name="T0" fmla="*/ 43 w 47"/>
                <a:gd name="T1" fmla="*/ 17 h 34"/>
                <a:gd name="T2" fmla="*/ 16 w 47"/>
                <a:gd name="T3" fmla="*/ 0 h 34"/>
                <a:gd name="T4" fmla="*/ 4 w 47"/>
                <a:gd name="T5" fmla="*/ 17 h 34"/>
                <a:gd name="T6" fmla="*/ 31 w 47"/>
                <a:gd name="T7" fmla="*/ 34 h 34"/>
                <a:gd name="T8" fmla="*/ 43 w 47"/>
                <a:gd name="T9" fmla="*/ 17 h 34"/>
              </a:gdLst>
              <a:ahLst/>
              <a:cxnLst>
                <a:cxn ang="0">
                  <a:pos x="T0" y="T1"/>
                </a:cxn>
                <a:cxn ang="0">
                  <a:pos x="T2" y="T3"/>
                </a:cxn>
                <a:cxn ang="0">
                  <a:pos x="T4" y="T5"/>
                </a:cxn>
                <a:cxn ang="0">
                  <a:pos x="T6" y="T7"/>
                </a:cxn>
                <a:cxn ang="0">
                  <a:pos x="T8" y="T9"/>
                </a:cxn>
              </a:cxnLst>
              <a:rect l="0" t="0" r="r" b="b"/>
              <a:pathLst>
                <a:path w="47" h="34">
                  <a:moveTo>
                    <a:pt x="43" y="17"/>
                  </a:moveTo>
                  <a:cubicBezTo>
                    <a:pt x="39" y="8"/>
                    <a:pt x="27" y="0"/>
                    <a:pt x="16" y="0"/>
                  </a:cubicBezTo>
                  <a:cubicBezTo>
                    <a:pt x="5" y="0"/>
                    <a:pt x="0" y="8"/>
                    <a:pt x="4" y="17"/>
                  </a:cubicBezTo>
                  <a:cubicBezTo>
                    <a:pt x="8" y="26"/>
                    <a:pt x="20" y="34"/>
                    <a:pt x="31" y="34"/>
                  </a:cubicBezTo>
                  <a:cubicBezTo>
                    <a:pt x="42" y="34"/>
                    <a:pt x="47" y="26"/>
                    <a:pt x="43" y="17"/>
                  </a:cubicBezTo>
                  <a:close/>
                </a:path>
              </a:pathLst>
            </a:custGeom>
            <a:grpFill/>
            <a:ln>
              <a:noFill/>
            </a:ln>
          </p:spPr>
          <p:txBody>
            <a:bodyPr anchor="ctr"/>
            <a:lstStyle/>
            <a:p>
              <a:pPr algn="ctr"/>
              <a:endParaRPr b="1">
                <a:solidFill>
                  <a:schemeClr val="accent1">
                    <a:lumMod val="50000"/>
                  </a:schemeClr>
                </a:solidFill>
              </a:endParaRPr>
            </a:p>
          </p:txBody>
        </p:sp>
        <p:sp>
          <p:nvSpPr>
            <p:cNvPr id="685" name="iṥḻïde"/>
            <p:cNvSpPr/>
            <p:nvPr userDrawn="1"/>
          </p:nvSpPr>
          <p:spPr bwMode="auto">
            <a:xfrm>
              <a:off x="9955394" y="4479659"/>
              <a:ext cx="174353" cy="123436"/>
            </a:xfrm>
            <a:custGeom>
              <a:avLst/>
              <a:gdLst>
                <a:gd name="T0" fmla="*/ 43 w 48"/>
                <a:gd name="T1" fmla="*/ 17 h 34"/>
                <a:gd name="T2" fmla="*/ 16 w 48"/>
                <a:gd name="T3" fmla="*/ 0 h 34"/>
                <a:gd name="T4" fmla="*/ 4 w 48"/>
                <a:gd name="T5" fmla="*/ 17 h 34"/>
                <a:gd name="T6" fmla="*/ 31 w 48"/>
                <a:gd name="T7" fmla="*/ 34 h 34"/>
                <a:gd name="T8" fmla="*/ 43 w 48"/>
                <a:gd name="T9" fmla="*/ 17 h 34"/>
              </a:gdLst>
              <a:ahLst/>
              <a:cxnLst>
                <a:cxn ang="0">
                  <a:pos x="T0" y="T1"/>
                </a:cxn>
                <a:cxn ang="0">
                  <a:pos x="T2" y="T3"/>
                </a:cxn>
                <a:cxn ang="0">
                  <a:pos x="T4" y="T5"/>
                </a:cxn>
                <a:cxn ang="0">
                  <a:pos x="T6" y="T7"/>
                </a:cxn>
                <a:cxn ang="0">
                  <a:pos x="T8" y="T9"/>
                </a:cxn>
              </a:cxnLst>
              <a:rect l="0" t="0" r="r" b="b"/>
              <a:pathLst>
                <a:path w="48" h="34">
                  <a:moveTo>
                    <a:pt x="43" y="17"/>
                  </a:moveTo>
                  <a:cubicBezTo>
                    <a:pt x="39" y="8"/>
                    <a:pt x="27" y="0"/>
                    <a:pt x="16" y="0"/>
                  </a:cubicBezTo>
                  <a:cubicBezTo>
                    <a:pt x="5" y="0"/>
                    <a:pt x="0" y="8"/>
                    <a:pt x="4" y="17"/>
                  </a:cubicBezTo>
                  <a:cubicBezTo>
                    <a:pt x="8" y="26"/>
                    <a:pt x="21" y="34"/>
                    <a:pt x="31" y="34"/>
                  </a:cubicBezTo>
                  <a:cubicBezTo>
                    <a:pt x="42" y="34"/>
                    <a:pt x="48" y="26"/>
                    <a:pt x="43" y="17"/>
                  </a:cubicBezTo>
                  <a:close/>
                </a:path>
              </a:pathLst>
            </a:custGeom>
            <a:grpFill/>
            <a:ln>
              <a:noFill/>
            </a:ln>
          </p:spPr>
          <p:txBody>
            <a:bodyPr anchor="ctr"/>
            <a:lstStyle/>
            <a:p>
              <a:pPr algn="ctr"/>
              <a:endParaRPr b="1">
                <a:solidFill>
                  <a:schemeClr val="accent1">
                    <a:lumMod val="50000"/>
                  </a:schemeClr>
                </a:solidFill>
              </a:endParaRPr>
            </a:p>
          </p:txBody>
        </p:sp>
        <p:sp>
          <p:nvSpPr>
            <p:cNvPr id="686" name="íṡľiḓe"/>
            <p:cNvSpPr/>
            <p:nvPr userDrawn="1"/>
          </p:nvSpPr>
          <p:spPr bwMode="auto">
            <a:xfrm>
              <a:off x="10129746" y="4479659"/>
              <a:ext cx="175896" cy="123436"/>
            </a:xfrm>
            <a:custGeom>
              <a:avLst/>
              <a:gdLst>
                <a:gd name="T0" fmla="*/ 44 w 48"/>
                <a:gd name="T1" fmla="*/ 17 h 34"/>
                <a:gd name="T2" fmla="*/ 16 w 48"/>
                <a:gd name="T3" fmla="*/ 0 h 34"/>
                <a:gd name="T4" fmla="*/ 4 w 48"/>
                <a:gd name="T5" fmla="*/ 17 h 34"/>
                <a:gd name="T6" fmla="*/ 32 w 48"/>
                <a:gd name="T7" fmla="*/ 34 h 34"/>
                <a:gd name="T8" fmla="*/ 44 w 48"/>
                <a:gd name="T9" fmla="*/ 17 h 34"/>
              </a:gdLst>
              <a:ahLst/>
              <a:cxnLst>
                <a:cxn ang="0">
                  <a:pos x="T0" y="T1"/>
                </a:cxn>
                <a:cxn ang="0">
                  <a:pos x="T2" y="T3"/>
                </a:cxn>
                <a:cxn ang="0">
                  <a:pos x="T4" y="T5"/>
                </a:cxn>
                <a:cxn ang="0">
                  <a:pos x="T6" y="T7"/>
                </a:cxn>
                <a:cxn ang="0">
                  <a:pos x="T8" y="T9"/>
                </a:cxn>
              </a:cxnLst>
              <a:rect l="0" t="0" r="r" b="b"/>
              <a:pathLst>
                <a:path w="48" h="34">
                  <a:moveTo>
                    <a:pt x="44" y="17"/>
                  </a:moveTo>
                  <a:cubicBezTo>
                    <a:pt x="39" y="8"/>
                    <a:pt x="27" y="0"/>
                    <a:pt x="16" y="0"/>
                  </a:cubicBezTo>
                  <a:cubicBezTo>
                    <a:pt x="5" y="0"/>
                    <a:pt x="0" y="8"/>
                    <a:pt x="4" y="17"/>
                  </a:cubicBezTo>
                  <a:cubicBezTo>
                    <a:pt x="9" y="26"/>
                    <a:pt x="21" y="34"/>
                    <a:pt x="32" y="34"/>
                  </a:cubicBezTo>
                  <a:cubicBezTo>
                    <a:pt x="43" y="34"/>
                    <a:pt x="48" y="26"/>
                    <a:pt x="44" y="17"/>
                  </a:cubicBezTo>
                  <a:close/>
                </a:path>
              </a:pathLst>
            </a:custGeom>
            <a:grpFill/>
            <a:ln>
              <a:noFill/>
            </a:ln>
          </p:spPr>
          <p:txBody>
            <a:bodyPr anchor="ctr"/>
            <a:lstStyle/>
            <a:p>
              <a:pPr algn="ctr"/>
              <a:endParaRPr b="1">
                <a:solidFill>
                  <a:schemeClr val="accent1">
                    <a:lumMod val="50000"/>
                  </a:schemeClr>
                </a:solidFill>
              </a:endParaRPr>
            </a:p>
          </p:txBody>
        </p:sp>
        <p:sp>
          <p:nvSpPr>
            <p:cNvPr id="687" name="işḻïḓé"/>
            <p:cNvSpPr/>
            <p:nvPr userDrawn="1"/>
          </p:nvSpPr>
          <p:spPr bwMode="auto">
            <a:xfrm>
              <a:off x="10305642" y="4479659"/>
              <a:ext cx="178982" cy="123436"/>
            </a:xfrm>
            <a:custGeom>
              <a:avLst/>
              <a:gdLst>
                <a:gd name="T0" fmla="*/ 44 w 49"/>
                <a:gd name="T1" fmla="*/ 17 h 34"/>
                <a:gd name="T2" fmla="*/ 16 w 49"/>
                <a:gd name="T3" fmla="*/ 0 h 34"/>
                <a:gd name="T4" fmla="*/ 4 w 49"/>
                <a:gd name="T5" fmla="*/ 17 h 34"/>
                <a:gd name="T6" fmla="*/ 33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6" y="0"/>
                  </a:cubicBezTo>
                  <a:cubicBezTo>
                    <a:pt x="5" y="0"/>
                    <a:pt x="0" y="8"/>
                    <a:pt x="4" y="17"/>
                  </a:cubicBezTo>
                  <a:cubicBezTo>
                    <a:pt x="9" y="26"/>
                    <a:pt x="22" y="34"/>
                    <a:pt x="33" y="34"/>
                  </a:cubicBezTo>
                  <a:cubicBezTo>
                    <a:pt x="44" y="34"/>
                    <a:pt x="49" y="26"/>
                    <a:pt x="44" y="17"/>
                  </a:cubicBezTo>
                  <a:close/>
                </a:path>
              </a:pathLst>
            </a:custGeom>
            <a:grpFill/>
            <a:ln>
              <a:noFill/>
            </a:ln>
          </p:spPr>
          <p:txBody>
            <a:bodyPr anchor="ctr"/>
            <a:lstStyle/>
            <a:p>
              <a:pPr algn="ctr"/>
              <a:endParaRPr b="1">
                <a:solidFill>
                  <a:schemeClr val="accent1">
                    <a:lumMod val="50000"/>
                  </a:schemeClr>
                </a:solidFill>
              </a:endParaRPr>
            </a:p>
          </p:txBody>
        </p:sp>
        <p:sp>
          <p:nvSpPr>
            <p:cNvPr id="688" name="îŝ1ïḑé"/>
            <p:cNvSpPr/>
            <p:nvPr userDrawn="1"/>
          </p:nvSpPr>
          <p:spPr bwMode="auto">
            <a:xfrm>
              <a:off x="10479995" y="4479659"/>
              <a:ext cx="178982" cy="123436"/>
            </a:xfrm>
            <a:custGeom>
              <a:avLst/>
              <a:gdLst>
                <a:gd name="T0" fmla="*/ 44 w 49"/>
                <a:gd name="T1" fmla="*/ 17 h 34"/>
                <a:gd name="T2" fmla="*/ 16 w 49"/>
                <a:gd name="T3" fmla="*/ 0 h 34"/>
                <a:gd name="T4" fmla="*/ 5 w 49"/>
                <a:gd name="T5" fmla="*/ 17 h 34"/>
                <a:gd name="T6" fmla="*/ 33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6" y="0"/>
                  </a:cubicBezTo>
                  <a:cubicBezTo>
                    <a:pt x="5" y="0"/>
                    <a:pt x="0" y="8"/>
                    <a:pt x="5" y="17"/>
                  </a:cubicBezTo>
                  <a:cubicBezTo>
                    <a:pt x="9" y="26"/>
                    <a:pt x="22" y="34"/>
                    <a:pt x="33" y="34"/>
                  </a:cubicBezTo>
                  <a:cubicBezTo>
                    <a:pt x="44" y="34"/>
                    <a:pt x="49" y="26"/>
                    <a:pt x="44" y="17"/>
                  </a:cubicBezTo>
                  <a:close/>
                </a:path>
              </a:pathLst>
            </a:custGeom>
            <a:grpFill/>
            <a:ln>
              <a:noFill/>
            </a:ln>
          </p:spPr>
          <p:txBody>
            <a:bodyPr anchor="ctr"/>
            <a:lstStyle/>
            <a:p>
              <a:pPr algn="ctr"/>
              <a:endParaRPr b="1">
                <a:solidFill>
                  <a:schemeClr val="accent1">
                    <a:lumMod val="50000"/>
                  </a:schemeClr>
                </a:solidFill>
              </a:endParaRPr>
            </a:p>
          </p:txBody>
        </p:sp>
        <p:sp>
          <p:nvSpPr>
            <p:cNvPr id="689" name="işḷïḑè"/>
            <p:cNvSpPr/>
            <p:nvPr userDrawn="1"/>
          </p:nvSpPr>
          <p:spPr bwMode="auto">
            <a:xfrm>
              <a:off x="10655891" y="4479659"/>
              <a:ext cx="178982" cy="123436"/>
            </a:xfrm>
            <a:custGeom>
              <a:avLst/>
              <a:gdLst>
                <a:gd name="T0" fmla="*/ 44 w 49"/>
                <a:gd name="T1" fmla="*/ 17 h 34"/>
                <a:gd name="T2" fmla="*/ 15 w 49"/>
                <a:gd name="T3" fmla="*/ 0 h 34"/>
                <a:gd name="T4" fmla="*/ 5 w 49"/>
                <a:gd name="T5" fmla="*/ 17 h 34"/>
                <a:gd name="T6" fmla="*/ 34 w 49"/>
                <a:gd name="T7" fmla="*/ 34 h 34"/>
                <a:gd name="T8" fmla="*/ 44 w 49"/>
                <a:gd name="T9" fmla="*/ 17 h 34"/>
              </a:gdLst>
              <a:ahLst/>
              <a:cxnLst>
                <a:cxn ang="0">
                  <a:pos x="T0" y="T1"/>
                </a:cxn>
                <a:cxn ang="0">
                  <a:pos x="T2" y="T3"/>
                </a:cxn>
                <a:cxn ang="0">
                  <a:pos x="T4" y="T5"/>
                </a:cxn>
                <a:cxn ang="0">
                  <a:pos x="T6" y="T7"/>
                </a:cxn>
                <a:cxn ang="0">
                  <a:pos x="T8" y="T9"/>
                </a:cxn>
              </a:cxnLst>
              <a:rect l="0" t="0" r="r" b="b"/>
              <a:pathLst>
                <a:path w="49" h="34">
                  <a:moveTo>
                    <a:pt x="44" y="17"/>
                  </a:moveTo>
                  <a:cubicBezTo>
                    <a:pt x="39" y="8"/>
                    <a:pt x="26" y="0"/>
                    <a:pt x="15" y="0"/>
                  </a:cubicBezTo>
                  <a:cubicBezTo>
                    <a:pt x="5" y="0"/>
                    <a:pt x="0" y="8"/>
                    <a:pt x="5" y="17"/>
                  </a:cubicBezTo>
                  <a:cubicBezTo>
                    <a:pt x="10" y="26"/>
                    <a:pt x="23" y="34"/>
                    <a:pt x="34" y="34"/>
                  </a:cubicBezTo>
                  <a:cubicBezTo>
                    <a:pt x="45" y="34"/>
                    <a:pt x="49" y="26"/>
                    <a:pt x="44" y="17"/>
                  </a:cubicBezTo>
                  <a:close/>
                </a:path>
              </a:pathLst>
            </a:custGeom>
            <a:grpFill/>
            <a:ln>
              <a:noFill/>
            </a:ln>
          </p:spPr>
          <p:txBody>
            <a:bodyPr anchor="ctr"/>
            <a:lstStyle/>
            <a:p>
              <a:pPr algn="ctr"/>
              <a:endParaRPr b="1">
                <a:solidFill>
                  <a:schemeClr val="accent1">
                    <a:lumMod val="50000"/>
                  </a:schemeClr>
                </a:solidFill>
              </a:endParaRPr>
            </a:p>
          </p:txBody>
        </p:sp>
        <p:sp>
          <p:nvSpPr>
            <p:cNvPr id="690" name="iṩ1iḋê"/>
            <p:cNvSpPr/>
            <p:nvPr userDrawn="1"/>
          </p:nvSpPr>
          <p:spPr bwMode="auto">
            <a:xfrm>
              <a:off x="10830244" y="4479659"/>
              <a:ext cx="183611" cy="123436"/>
            </a:xfrm>
            <a:custGeom>
              <a:avLst/>
              <a:gdLst>
                <a:gd name="T0" fmla="*/ 44 w 50"/>
                <a:gd name="T1" fmla="*/ 17 h 34"/>
                <a:gd name="T2" fmla="*/ 15 w 50"/>
                <a:gd name="T3" fmla="*/ 0 h 34"/>
                <a:gd name="T4" fmla="*/ 5 w 50"/>
                <a:gd name="T5" fmla="*/ 17 h 34"/>
                <a:gd name="T6" fmla="*/ 34 w 50"/>
                <a:gd name="T7" fmla="*/ 34 h 34"/>
                <a:gd name="T8" fmla="*/ 44 w 50"/>
                <a:gd name="T9" fmla="*/ 17 h 34"/>
              </a:gdLst>
              <a:ahLst/>
              <a:cxnLst>
                <a:cxn ang="0">
                  <a:pos x="T0" y="T1"/>
                </a:cxn>
                <a:cxn ang="0">
                  <a:pos x="T2" y="T3"/>
                </a:cxn>
                <a:cxn ang="0">
                  <a:pos x="T4" y="T5"/>
                </a:cxn>
                <a:cxn ang="0">
                  <a:pos x="T6" y="T7"/>
                </a:cxn>
                <a:cxn ang="0">
                  <a:pos x="T8" y="T9"/>
                </a:cxn>
              </a:cxnLst>
              <a:rect l="0" t="0" r="r" b="b"/>
              <a:pathLst>
                <a:path w="50" h="34">
                  <a:moveTo>
                    <a:pt x="44" y="17"/>
                  </a:moveTo>
                  <a:cubicBezTo>
                    <a:pt x="39" y="8"/>
                    <a:pt x="26" y="0"/>
                    <a:pt x="15" y="0"/>
                  </a:cubicBezTo>
                  <a:cubicBezTo>
                    <a:pt x="5" y="0"/>
                    <a:pt x="0" y="8"/>
                    <a:pt x="5" y="17"/>
                  </a:cubicBezTo>
                  <a:cubicBezTo>
                    <a:pt x="10" y="26"/>
                    <a:pt x="23" y="34"/>
                    <a:pt x="34" y="34"/>
                  </a:cubicBezTo>
                  <a:cubicBezTo>
                    <a:pt x="45" y="34"/>
                    <a:pt x="50" y="26"/>
                    <a:pt x="44" y="17"/>
                  </a:cubicBezTo>
                  <a:close/>
                </a:path>
              </a:pathLst>
            </a:custGeom>
            <a:grpFill/>
            <a:ln>
              <a:noFill/>
            </a:ln>
          </p:spPr>
          <p:txBody>
            <a:bodyPr anchor="ctr"/>
            <a:lstStyle/>
            <a:p>
              <a:pPr algn="ctr"/>
              <a:endParaRPr b="1">
                <a:solidFill>
                  <a:schemeClr val="accent1">
                    <a:lumMod val="50000"/>
                  </a:schemeClr>
                </a:solidFill>
              </a:endParaRPr>
            </a:p>
          </p:txBody>
        </p:sp>
        <p:sp>
          <p:nvSpPr>
            <p:cNvPr id="691" name="íṣ1ïḋé"/>
            <p:cNvSpPr/>
            <p:nvPr userDrawn="1"/>
          </p:nvSpPr>
          <p:spPr bwMode="auto">
            <a:xfrm>
              <a:off x="11006140" y="4479659"/>
              <a:ext cx="182068" cy="123436"/>
            </a:xfrm>
            <a:custGeom>
              <a:avLst/>
              <a:gdLst>
                <a:gd name="T0" fmla="*/ 45 w 50"/>
                <a:gd name="T1" fmla="*/ 17 h 34"/>
                <a:gd name="T2" fmla="*/ 15 w 50"/>
                <a:gd name="T3" fmla="*/ 0 h 34"/>
                <a:gd name="T4" fmla="*/ 5 w 50"/>
                <a:gd name="T5" fmla="*/ 17 h 34"/>
                <a:gd name="T6" fmla="*/ 35 w 50"/>
                <a:gd name="T7" fmla="*/ 34 h 34"/>
                <a:gd name="T8" fmla="*/ 45 w 50"/>
                <a:gd name="T9" fmla="*/ 17 h 34"/>
              </a:gdLst>
              <a:ahLst/>
              <a:cxnLst>
                <a:cxn ang="0">
                  <a:pos x="T0" y="T1"/>
                </a:cxn>
                <a:cxn ang="0">
                  <a:pos x="T2" y="T3"/>
                </a:cxn>
                <a:cxn ang="0">
                  <a:pos x="T4" y="T5"/>
                </a:cxn>
                <a:cxn ang="0">
                  <a:pos x="T6" y="T7"/>
                </a:cxn>
                <a:cxn ang="0">
                  <a:pos x="T8" y="T9"/>
                </a:cxn>
              </a:cxnLst>
              <a:rect l="0" t="0" r="r" b="b"/>
              <a:pathLst>
                <a:path w="50" h="34">
                  <a:moveTo>
                    <a:pt x="45" y="17"/>
                  </a:moveTo>
                  <a:cubicBezTo>
                    <a:pt x="39" y="8"/>
                    <a:pt x="26" y="0"/>
                    <a:pt x="15" y="0"/>
                  </a:cubicBezTo>
                  <a:cubicBezTo>
                    <a:pt x="4" y="0"/>
                    <a:pt x="0" y="8"/>
                    <a:pt x="5" y="17"/>
                  </a:cubicBezTo>
                  <a:cubicBezTo>
                    <a:pt x="11" y="26"/>
                    <a:pt x="24" y="34"/>
                    <a:pt x="35" y="34"/>
                  </a:cubicBezTo>
                  <a:cubicBezTo>
                    <a:pt x="46" y="34"/>
                    <a:pt x="50" y="26"/>
                    <a:pt x="45" y="17"/>
                  </a:cubicBezTo>
                  <a:close/>
                </a:path>
              </a:pathLst>
            </a:custGeom>
            <a:grpFill/>
            <a:ln>
              <a:noFill/>
            </a:ln>
          </p:spPr>
          <p:txBody>
            <a:bodyPr anchor="ctr"/>
            <a:lstStyle/>
            <a:p>
              <a:pPr algn="ctr"/>
              <a:endParaRPr b="1">
                <a:solidFill>
                  <a:schemeClr val="accent1">
                    <a:lumMod val="50000"/>
                  </a:schemeClr>
                </a:solidFill>
              </a:endParaRPr>
            </a:p>
          </p:txBody>
        </p:sp>
        <p:sp>
          <p:nvSpPr>
            <p:cNvPr id="692" name="iŝľîďe"/>
            <p:cNvSpPr/>
            <p:nvPr userDrawn="1"/>
          </p:nvSpPr>
          <p:spPr bwMode="auto">
            <a:xfrm>
              <a:off x="11180493" y="4479659"/>
              <a:ext cx="186697" cy="123436"/>
            </a:xfrm>
            <a:custGeom>
              <a:avLst/>
              <a:gdLst>
                <a:gd name="T0" fmla="*/ 45 w 51"/>
                <a:gd name="T1" fmla="*/ 17 h 34"/>
                <a:gd name="T2" fmla="*/ 15 w 51"/>
                <a:gd name="T3" fmla="*/ 0 h 34"/>
                <a:gd name="T4" fmla="*/ 6 w 51"/>
                <a:gd name="T5" fmla="*/ 17 h 34"/>
                <a:gd name="T6" fmla="*/ 35 w 51"/>
                <a:gd name="T7" fmla="*/ 34 h 34"/>
                <a:gd name="T8" fmla="*/ 45 w 51"/>
                <a:gd name="T9" fmla="*/ 17 h 34"/>
              </a:gdLst>
              <a:ahLst/>
              <a:cxnLst>
                <a:cxn ang="0">
                  <a:pos x="T0" y="T1"/>
                </a:cxn>
                <a:cxn ang="0">
                  <a:pos x="T2" y="T3"/>
                </a:cxn>
                <a:cxn ang="0">
                  <a:pos x="T4" y="T5"/>
                </a:cxn>
                <a:cxn ang="0">
                  <a:pos x="T6" y="T7"/>
                </a:cxn>
                <a:cxn ang="0">
                  <a:pos x="T8" y="T9"/>
                </a:cxn>
              </a:cxnLst>
              <a:rect l="0" t="0" r="r" b="b"/>
              <a:pathLst>
                <a:path w="51" h="34">
                  <a:moveTo>
                    <a:pt x="45" y="17"/>
                  </a:moveTo>
                  <a:cubicBezTo>
                    <a:pt x="39" y="8"/>
                    <a:pt x="26" y="0"/>
                    <a:pt x="15" y="0"/>
                  </a:cubicBezTo>
                  <a:cubicBezTo>
                    <a:pt x="4" y="0"/>
                    <a:pt x="0" y="8"/>
                    <a:pt x="6" y="17"/>
                  </a:cubicBezTo>
                  <a:cubicBezTo>
                    <a:pt x="11" y="26"/>
                    <a:pt x="24" y="34"/>
                    <a:pt x="35" y="34"/>
                  </a:cubicBezTo>
                  <a:cubicBezTo>
                    <a:pt x="46" y="34"/>
                    <a:pt x="51" y="26"/>
                    <a:pt x="45" y="17"/>
                  </a:cubicBezTo>
                  <a:close/>
                </a:path>
              </a:pathLst>
            </a:custGeom>
            <a:grpFill/>
            <a:ln>
              <a:noFill/>
            </a:ln>
          </p:spPr>
          <p:txBody>
            <a:bodyPr anchor="ctr"/>
            <a:lstStyle/>
            <a:p>
              <a:pPr algn="ctr"/>
              <a:endParaRPr b="1">
                <a:solidFill>
                  <a:schemeClr val="accent1">
                    <a:lumMod val="50000"/>
                  </a:schemeClr>
                </a:solidFill>
              </a:endParaRPr>
            </a:p>
          </p:txBody>
        </p:sp>
        <p:sp>
          <p:nvSpPr>
            <p:cNvPr id="693" name="íṣ1ïḓe"/>
            <p:cNvSpPr/>
            <p:nvPr userDrawn="1"/>
          </p:nvSpPr>
          <p:spPr bwMode="auto">
            <a:xfrm>
              <a:off x="9845844" y="4629324"/>
              <a:ext cx="174353" cy="128065"/>
            </a:xfrm>
            <a:custGeom>
              <a:avLst/>
              <a:gdLst>
                <a:gd name="T0" fmla="*/ 44 w 48"/>
                <a:gd name="T1" fmla="*/ 17 h 35"/>
                <a:gd name="T2" fmla="*/ 16 w 48"/>
                <a:gd name="T3" fmla="*/ 0 h 35"/>
                <a:gd name="T4" fmla="*/ 4 w 48"/>
                <a:gd name="T5" fmla="*/ 17 h 35"/>
                <a:gd name="T6" fmla="*/ 32 w 48"/>
                <a:gd name="T7" fmla="*/ 35 h 35"/>
                <a:gd name="T8" fmla="*/ 44 w 48"/>
                <a:gd name="T9" fmla="*/ 17 h 35"/>
              </a:gdLst>
              <a:ahLst/>
              <a:cxnLst>
                <a:cxn ang="0">
                  <a:pos x="T0" y="T1"/>
                </a:cxn>
                <a:cxn ang="0">
                  <a:pos x="T2" y="T3"/>
                </a:cxn>
                <a:cxn ang="0">
                  <a:pos x="T4" y="T5"/>
                </a:cxn>
                <a:cxn ang="0">
                  <a:pos x="T6" y="T7"/>
                </a:cxn>
                <a:cxn ang="0">
                  <a:pos x="T8" y="T9"/>
                </a:cxn>
              </a:cxnLst>
              <a:rect l="0" t="0" r="r" b="b"/>
              <a:pathLst>
                <a:path w="48" h="35">
                  <a:moveTo>
                    <a:pt x="44" y="17"/>
                  </a:moveTo>
                  <a:cubicBezTo>
                    <a:pt x="40" y="8"/>
                    <a:pt x="27" y="0"/>
                    <a:pt x="16" y="0"/>
                  </a:cubicBezTo>
                  <a:cubicBezTo>
                    <a:pt x="5" y="0"/>
                    <a:pt x="0" y="8"/>
                    <a:pt x="4" y="17"/>
                  </a:cubicBezTo>
                  <a:cubicBezTo>
                    <a:pt x="8" y="27"/>
                    <a:pt x="21" y="35"/>
                    <a:pt x="32" y="35"/>
                  </a:cubicBezTo>
                  <a:cubicBezTo>
                    <a:pt x="43" y="35"/>
                    <a:pt x="48" y="27"/>
                    <a:pt x="44" y="17"/>
                  </a:cubicBezTo>
                  <a:close/>
                </a:path>
              </a:pathLst>
            </a:custGeom>
            <a:grpFill/>
            <a:ln>
              <a:noFill/>
            </a:ln>
          </p:spPr>
          <p:txBody>
            <a:bodyPr anchor="ctr"/>
            <a:lstStyle/>
            <a:p>
              <a:pPr algn="ctr"/>
              <a:endParaRPr b="1">
                <a:solidFill>
                  <a:schemeClr val="accent1">
                    <a:lumMod val="50000"/>
                  </a:schemeClr>
                </a:solidFill>
              </a:endParaRPr>
            </a:p>
          </p:txBody>
        </p:sp>
        <p:sp>
          <p:nvSpPr>
            <p:cNvPr id="694" name="îṡḻíḓe"/>
            <p:cNvSpPr/>
            <p:nvPr userDrawn="1"/>
          </p:nvSpPr>
          <p:spPr bwMode="auto">
            <a:xfrm>
              <a:off x="10024826" y="4629324"/>
              <a:ext cx="178982" cy="128065"/>
            </a:xfrm>
            <a:custGeom>
              <a:avLst/>
              <a:gdLst>
                <a:gd name="T0" fmla="*/ 44 w 49"/>
                <a:gd name="T1" fmla="*/ 17 h 35"/>
                <a:gd name="T2" fmla="*/ 16 w 49"/>
                <a:gd name="T3" fmla="*/ 0 h 35"/>
                <a:gd name="T4" fmla="*/ 4 w 49"/>
                <a:gd name="T5" fmla="*/ 17 h 35"/>
                <a:gd name="T6" fmla="*/ 32 w 49"/>
                <a:gd name="T7" fmla="*/ 35 h 35"/>
                <a:gd name="T8" fmla="*/ 44 w 49"/>
                <a:gd name="T9" fmla="*/ 17 h 35"/>
              </a:gdLst>
              <a:ahLst/>
              <a:cxnLst>
                <a:cxn ang="0">
                  <a:pos x="T0" y="T1"/>
                </a:cxn>
                <a:cxn ang="0">
                  <a:pos x="T2" y="T3"/>
                </a:cxn>
                <a:cxn ang="0">
                  <a:pos x="T4" y="T5"/>
                </a:cxn>
                <a:cxn ang="0">
                  <a:pos x="T6" y="T7"/>
                </a:cxn>
                <a:cxn ang="0">
                  <a:pos x="T8" y="T9"/>
                </a:cxn>
              </a:cxnLst>
              <a:rect l="0" t="0" r="r" b="b"/>
              <a:pathLst>
                <a:path w="49" h="35">
                  <a:moveTo>
                    <a:pt x="44" y="17"/>
                  </a:moveTo>
                  <a:cubicBezTo>
                    <a:pt x="39" y="8"/>
                    <a:pt x="27" y="0"/>
                    <a:pt x="16" y="0"/>
                  </a:cubicBezTo>
                  <a:cubicBezTo>
                    <a:pt x="5" y="0"/>
                    <a:pt x="0" y="8"/>
                    <a:pt x="4" y="17"/>
                  </a:cubicBezTo>
                  <a:cubicBezTo>
                    <a:pt x="8" y="27"/>
                    <a:pt x="21" y="35"/>
                    <a:pt x="32" y="35"/>
                  </a:cubicBezTo>
                  <a:cubicBezTo>
                    <a:pt x="43" y="35"/>
                    <a:pt x="49" y="27"/>
                    <a:pt x="44" y="17"/>
                  </a:cubicBezTo>
                  <a:close/>
                </a:path>
              </a:pathLst>
            </a:custGeom>
            <a:grpFill/>
            <a:ln>
              <a:noFill/>
            </a:ln>
          </p:spPr>
          <p:txBody>
            <a:bodyPr anchor="ctr"/>
            <a:lstStyle/>
            <a:p>
              <a:pPr algn="ctr"/>
              <a:endParaRPr b="1">
                <a:solidFill>
                  <a:schemeClr val="accent1">
                    <a:lumMod val="50000"/>
                  </a:schemeClr>
                </a:solidFill>
              </a:endParaRPr>
            </a:p>
          </p:txBody>
        </p:sp>
        <p:sp>
          <p:nvSpPr>
            <p:cNvPr id="695" name="íṥḷidè"/>
            <p:cNvSpPr/>
            <p:nvPr userDrawn="1"/>
          </p:nvSpPr>
          <p:spPr bwMode="auto">
            <a:xfrm>
              <a:off x="10199179" y="4629324"/>
              <a:ext cx="183611" cy="128065"/>
            </a:xfrm>
            <a:custGeom>
              <a:avLst/>
              <a:gdLst>
                <a:gd name="T0" fmla="*/ 45 w 50"/>
                <a:gd name="T1" fmla="*/ 17 h 35"/>
                <a:gd name="T2" fmla="*/ 17 w 50"/>
                <a:gd name="T3" fmla="*/ 0 h 35"/>
                <a:gd name="T4" fmla="*/ 5 w 50"/>
                <a:gd name="T5" fmla="*/ 17 h 35"/>
                <a:gd name="T6" fmla="*/ 33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8" y="0"/>
                    <a:pt x="17" y="0"/>
                  </a:cubicBezTo>
                  <a:cubicBezTo>
                    <a:pt x="6" y="0"/>
                    <a:pt x="0" y="8"/>
                    <a:pt x="5" y="17"/>
                  </a:cubicBezTo>
                  <a:cubicBezTo>
                    <a:pt x="10" y="27"/>
                    <a:pt x="22" y="35"/>
                    <a:pt x="33" y="35"/>
                  </a:cubicBezTo>
                  <a:cubicBezTo>
                    <a:pt x="45" y="35"/>
                    <a:pt x="50" y="27"/>
                    <a:pt x="45" y="17"/>
                  </a:cubicBezTo>
                  <a:close/>
                </a:path>
              </a:pathLst>
            </a:custGeom>
            <a:grpFill/>
            <a:ln>
              <a:noFill/>
            </a:ln>
          </p:spPr>
          <p:txBody>
            <a:bodyPr anchor="ctr"/>
            <a:lstStyle/>
            <a:p>
              <a:pPr algn="ctr"/>
              <a:endParaRPr b="1">
                <a:solidFill>
                  <a:schemeClr val="accent1">
                    <a:lumMod val="50000"/>
                  </a:schemeClr>
                </a:solidFill>
              </a:endParaRPr>
            </a:p>
          </p:txBody>
        </p:sp>
        <p:sp>
          <p:nvSpPr>
            <p:cNvPr id="696" name="ïşļiḍe"/>
            <p:cNvSpPr/>
            <p:nvPr userDrawn="1"/>
          </p:nvSpPr>
          <p:spPr bwMode="auto">
            <a:xfrm>
              <a:off x="10378161" y="4629324"/>
              <a:ext cx="182068" cy="128065"/>
            </a:xfrm>
            <a:custGeom>
              <a:avLst/>
              <a:gdLst>
                <a:gd name="T0" fmla="*/ 45 w 50"/>
                <a:gd name="T1" fmla="*/ 17 h 35"/>
                <a:gd name="T2" fmla="*/ 16 w 50"/>
                <a:gd name="T3" fmla="*/ 0 h 35"/>
                <a:gd name="T4" fmla="*/ 5 w 50"/>
                <a:gd name="T5" fmla="*/ 17 h 35"/>
                <a:gd name="T6" fmla="*/ 34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4" y="35"/>
                  </a:cubicBezTo>
                  <a:cubicBezTo>
                    <a:pt x="45" y="35"/>
                    <a:pt x="50" y="27"/>
                    <a:pt x="45" y="17"/>
                  </a:cubicBezTo>
                  <a:close/>
                </a:path>
              </a:pathLst>
            </a:custGeom>
            <a:grpFill/>
            <a:ln>
              <a:noFill/>
            </a:ln>
          </p:spPr>
          <p:txBody>
            <a:bodyPr anchor="ctr"/>
            <a:lstStyle/>
            <a:p>
              <a:pPr algn="ctr"/>
              <a:endParaRPr b="1">
                <a:solidFill>
                  <a:schemeClr val="accent1">
                    <a:lumMod val="50000"/>
                  </a:schemeClr>
                </a:solidFill>
              </a:endParaRPr>
            </a:p>
          </p:txBody>
        </p:sp>
        <p:sp>
          <p:nvSpPr>
            <p:cNvPr id="697" name="îŝľîḓê"/>
            <p:cNvSpPr/>
            <p:nvPr userDrawn="1"/>
          </p:nvSpPr>
          <p:spPr bwMode="auto">
            <a:xfrm>
              <a:off x="10557143" y="4629324"/>
              <a:ext cx="182068" cy="128065"/>
            </a:xfrm>
            <a:custGeom>
              <a:avLst/>
              <a:gdLst>
                <a:gd name="T0" fmla="*/ 45 w 50"/>
                <a:gd name="T1" fmla="*/ 17 h 35"/>
                <a:gd name="T2" fmla="*/ 16 w 50"/>
                <a:gd name="T3" fmla="*/ 0 h 35"/>
                <a:gd name="T4" fmla="*/ 5 w 50"/>
                <a:gd name="T5" fmla="*/ 17 h 35"/>
                <a:gd name="T6" fmla="*/ 34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4" y="35"/>
                  </a:cubicBezTo>
                  <a:cubicBezTo>
                    <a:pt x="45" y="35"/>
                    <a:pt x="50" y="27"/>
                    <a:pt x="45" y="17"/>
                  </a:cubicBezTo>
                  <a:close/>
                </a:path>
              </a:pathLst>
            </a:custGeom>
            <a:grpFill/>
            <a:ln>
              <a:noFill/>
            </a:ln>
          </p:spPr>
          <p:txBody>
            <a:bodyPr anchor="ctr"/>
            <a:lstStyle/>
            <a:p>
              <a:pPr algn="ctr"/>
              <a:endParaRPr b="1">
                <a:solidFill>
                  <a:schemeClr val="accent1">
                    <a:lumMod val="50000"/>
                  </a:schemeClr>
                </a:solidFill>
              </a:endParaRPr>
            </a:p>
          </p:txBody>
        </p:sp>
        <p:sp>
          <p:nvSpPr>
            <p:cNvPr id="698" name="iṣḻîḍê"/>
            <p:cNvSpPr/>
            <p:nvPr userDrawn="1"/>
          </p:nvSpPr>
          <p:spPr bwMode="auto">
            <a:xfrm>
              <a:off x="10736125" y="4629324"/>
              <a:ext cx="182068" cy="128065"/>
            </a:xfrm>
            <a:custGeom>
              <a:avLst/>
              <a:gdLst>
                <a:gd name="T0" fmla="*/ 45 w 50"/>
                <a:gd name="T1" fmla="*/ 17 h 35"/>
                <a:gd name="T2" fmla="*/ 16 w 50"/>
                <a:gd name="T3" fmla="*/ 0 h 35"/>
                <a:gd name="T4" fmla="*/ 5 w 50"/>
                <a:gd name="T5" fmla="*/ 17 h 35"/>
                <a:gd name="T6" fmla="*/ 35 w 50"/>
                <a:gd name="T7" fmla="*/ 35 h 35"/>
                <a:gd name="T8" fmla="*/ 45 w 50"/>
                <a:gd name="T9" fmla="*/ 17 h 35"/>
              </a:gdLst>
              <a:ahLst/>
              <a:cxnLst>
                <a:cxn ang="0">
                  <a:pos x="T0" y="T1"/>
                </a:cxn>
                <a:cxn ang="0">
                  <a:pos x="T2" y="T3"/>
                </a:cxn>
                <a:cxn ang="0">
                  <a:pos x="T4" y="T5"/>
                </a:cxn>
                <a:cxn ang="0">
                  <a:pos x="T6" y="T7"/>
                </a:cxn>
                <a:cxn ang="0">
                  <a:pos x="T8" y="T9"/>
                </a:cxn>
              </a:cxnLst>
              <a:rect l="0" t="0" r="r" b="b"/>
              <a:pathLst>
                <a:path w="50" h="35">
                  <a:moveTo>
                    <a:pt x="45" y="17"/>
                  </a:moveTo>
                  <a:cubicBezTo>
                    <a:pt x="40" y="8"/>
                    <a:pt x="27" y="0"/>
                    <a:pt x="16" y="0"/>
                  </a:cubicBezTo>
                  <a:cubicBezTo>
                    <a:pt x="5" y="0"/>
                    <a:pt x="0" y="8"/>
                    <a:pt x="5" y="17"/>
                  </a:cubicBezTo>
                  <a:cubicBezTo>
                    <a:pt x="10" y="27"/>
                    <a:pt x="23" y="35"/>
                    <a:pt x="35" y="35"/>
                  </a:cubicBezTo>
                  <a:cubicBezTo>
                    <a:pt x="46" y="35"/>
                    <a:pt x="50" y="27"/>
                    <a:pt x="45" y="17"/>
                  </a:cubicBezTo>
                  <a:close/>
                </a:path>
              </a:pathLst>
            </a:custGeom>
            <a:grpFill/>
            <a:ln>
              <a:noFill/>
            </a:ln>
          </p:spPr>
          <p:txBody>
            <a:bodyPr anchor="ctr"/>
            <a:lstStyle/>
            <a:p>
              <a:pPr algn="ctr"/>
              <a:endParaRPr b="1">
                <a:solidFill>
                  <a:schemeClr val="accent1">
                    <a:lumMod val="50000"/>
                  </a:schemeClr>
                </a:solidFill>
              </a:endParaRPr>
            </a:p>
          </p:txBody>
        </p:sp>
        <p:sp>
          <p:nvSpPr>
            <p:cNvPr id="699" name="isḷiḍê"/>
            <p:cNvSpPr/>
            <p:nvPr userDrawn="1"/>
          </p:nvSpPr>
          <p:spPr bwMode="auto">
            <a:xfrm>
              <a:off x="10915106" y="4629324"/>
              <a:ext cx="185154" cy="128065"/>
            </a:xfrm>
            <a:custGeom>
              <a:avLst/>
              <a:gdLst>
                <a:gd name="T0" fmla="*/ 45 w 51"/>
                <a:gd name="T1" fmla="*/ 17 h 35"/>
                <a:gd name="T2" fmla="*/ 15 w 51"/>
                <a:gd name="T3" fmla="*/ 0 h 35"/>
                <a:gd name="T4" fmla="*/ 5 w 51"/>
                <a:gd name="T5" fmla="*/ 17 h 35"/>
                <a:gd name="T6" fmla="*/ 35 w 51"/>
                <a:gd name="T7" fmla="*/ 35 h 35"/>
                <a:gd name="T8" fmla="*/ 45 w 51"/>
                <a:gd name="T9" fmla="*/ 17 h 35"/>
              </a:gdLst>
              <a:ahLst/>
              <a:cxnLst>
                <a:cxn ang="0">
                  <a:pos x="T0" y="T1"/>
                </a:cxn>
                <a:cxn ang="0">
                  <a:pos x="T2" y="T3"/>
                </a:cxn>
                <a:cxn ang="0">
                  <a:pos x="T4" y="T5"/>
                </a:cxn>
                <a:cxn ang="0">
                  <a:pos x="T6" y="T7"/>
                </a:cxn>
                <a:cxn ang="0">
                  <a:pos x="T8" y="T9"/>
                </a:cxn>
              </a:cxnLst>
              <a:rect l="0" t="0" r="r" b="b"/>
              <a:pathLst>
                <a:path w="51" h="35">
                  <a:moveTo>
                    <a:pt x="45" y="17"/>
                  </a:moveTo>
                  <a:cubicBezTo>
                    <a:pt x="40" y="8"/>
                    <a:pt x="26" y="0"/>
                    <a:pt x="15" y="0"/>
                  </a:cubicBezTo>
                  <a:cubicBezTo>
                    <a:pt x="4" y="0"/>
                    <a:pt x="0" y="8"/>
                    <a:pt x="5" y="17"/>
                  </a:cubicBezTo>
                  <a:cubicBezTo>
                    <a:pt x="10" y="27"/>
                    <a:pt x="24" y="35"/>
                    <a:pt x="35" y="35"/>
                  </a:cubicBezTo>
                  <a:cubicBezTo>
                    <a:pt x="46" y="35"/>
                    <a:pt x="51" y="27"/>
                    <a:pt x="45" y="17"/>
                  </a:cubicBezTo>
                  <a:close/>
                </a:path>
              </a:pathLst>
            </a:custGeom>
            <a:grpFill/>
            <a:ln>
              <a:noFill/>
            </a:ln>
          </p:spPr>
          <p:txBody>
            <a:bodyPr anchor="ctr"/>
            <a:lstStyle/>
            <a:p>
              <a:pPr algn="ctr"/>
              <a:endParaRPr b="1">
                <a:solidFill>
                  <a:schemeClr val="accent1">
                    <a:lumMod val="50000"/>
                  </a:schemeClr>
                </a:solidFill>
              </a:endParaRPr>
            </a:p>
          </p:txBody>
        </p:sp>
        <p:sp>
          <p:nvSpPr>
            <p:cNvPr id="700" name="ïsḻiḑé"/>
            <p:cNvSpPr/>
            <p:nvPr userDrawn="1"/>
          </p:nvSpPr>
          <p:spPr bwMode="auto">
            <a:xfrm>
              <a:off x="11094088" y="4629324"/>
              <a:ext cx="185154" cy="128065"/>
            </a:xfrm>
            <a:custGeom>
              <a:avLst/>
              <a:gdLst>
                <a:gd name="T0" fmla="*/ 45 w 51"/>
                <a:gd name="T1" fmla="*/ 17 h 35"/>
                <a:gd name="T2" fmla="*/ 15 w 51"/>
                <a:gd name="T3" fmla="*/ 0 h 35"/>
                <a:gd name="T4" fmla="*/ 5 w 51"/>
                <a:gd name="T5" fmla="*/ 17 h 35"/>
                <a:gd name="T6" fmla="*/ 35 w 51"/>
                <a:gd name="T7" fmla="*/ 35 h 35"/>
                <a:gd name="T8" fmla="*/ 45 w 51"/>
                <a:gd name="T9" fmla="*/ 17 h 35"/>
              </a:gdLst>
              <a:ahLst/>
              <a:cxnLst>
                <a:cxn ang="0">
                  <a:pos x="T0" y="T1"/>
                </a:cxn>
                <a:cxn ang="0">
                  <a:pos x="T2" y="T3"/>
                </a:cxn>
                <a:cxn ang="0">
                  <a:pos x="T4" y="T5"/>
                </a:cxn>
                <a:cxn ang="0">
                  <a:pos x="T6" y="T7"/>
                </a:cxn>
                <a:cxn ang="0">
                  <a:pos x="T8" y="T9"/>
                </a:cxn>
              </a:cxnLst>
              <a:rect l="0" t="0" r="r" b="b"/>
              <a:pathLst>
                <a:path w="51" h="35">
                  <a:moveTo>
                    <a:pt x="45" y="17"/>
                  </a:moveTo>
                  <a:cubicBezTo>
                    <a:pt x="40" y="8"/>
                    <a:pt x="26" y="0"/>
                    <a:pt x="15" y="0"/>
                  </a:cubicBezTo>
                  <a:cubicBezTo>
                    <a:pt x="4" y="0"/>
                    <a:pt x="0" y="8"/>
                    <a:pt x="5" y="17"/>
                  </a:cubicBezTo>
                  <a:cubicBezTo>
                    <a:pt x="11" y="27"/>
                    <a:pt x="24" y="35"/>
                    <a:pt x="35" y="35"/>
                  </a:cubicBezTo>
                  <a:cubicBezTo>
                    <a:pt x="46" y="35"/>
                    <a:pt x="51" y="27"/>
                    <a:pt x="45" y="17"/>
                  </a:cubicBezTo>
                  <a:close/>
                </a:path>
              </a:pathLst>
            </a:custGeom>
            <a:grpFill/>
            <a:ln>
              <a:noFill/>
            </a:ln>
          </p:spPr>
          <p:txBody>
            <a:bodyPr anchor="ctr"/>
            <a:lstStyle/>
            <a:p>
              <a:pPr algn="ctr"/>
              <a:endParaRPr b="1">
                <a:solidFill>
                  <a:schemeClr val="accent1">
                    <a:lumMod val="50000"/>
                  </a:schemeClr>
                </a:solidFill>
              </a:endParaRPr>
            </a:p>
          </p:txBody>
        </p:sp>
        <p:sp>
          <p:nvSpPr>
            <p:cNvPr id="701" name="ïšļiḑe"/>
            <p:cNvSpPr/>
            <p:nvPr userDrawn="1"/>
          </p:nvSpPr>
          <p:spPr bwMode="auto">
            <a:xfrm>
              <a:off x="9910648" y="4783619"/>
              <a:ext cx="183611" cy="131151"/>
            </a:xfrm>
            <a:custGeom>
              <a:avLst/>
              <a:gdLst>
                <a:gd name="T0" fmla="*/ 45 w 50"/>
                <a:gd name="T1" fmla="*/ 18 h 36"/>
                <a:gd name="T2" fmla="*/ 17 w 50"/>
                <a:gd name="T3" fmla="*/ 0 h 36"/>
                <a:gd name="T4" fmla="*/ 5 w 50"/>
                <a:gd name="T5" fmla="*/ 18 h 36"/>
                <a:gd name="T6" fmla="*/ 33 w 50"/>
                <a:gd name="T7" fmla="*/ 36 h 36"/>
                <a:gd name="T8" fmla="*/ 45 w 50"/>
                <a:gd name="T9" fmla="*/ 18 h 36"/>
              </a:gdLst>
              <a:ahLst/>
              <a:cxnLst>
                <a:cxn ang="0">
                  <a:pos x="T0" y="T1"/>
                </a:cxn>
                <a:cxn ang="0">
                  <a:pos x="T2" y="T3"/>
                </a:cxn>
                <a:cxn ang="0">
                  <a:pos x="T4" y="T5"/>
                </a:cxn>
                <a:cxn ang="0">
                  <a:pos x="T6" y="T7"/>
                </a:cxn>
                <a:cxn ang="0">
                  <a:pos x="T8" y="T9"/>
                </a:cxn>
              </a:cxnLst>
              <a:rect l="0" t="0" r="r" b="b"/>
              <a:pathLst>
                <a:path w="50" h="36">
                  <a:moveTo>
                    <a:pt x="45" y="18"/>
                  </a:moveTo>
                  <a:cubicBezTo>
                    <a:pt x="41" y="8"/>
                    <a:pt x="28" y="0"/>
                    <a:pt x="17" y="0"/>
                  </a:cubicBezTo>
                  <a:cubicBezTo>
                    <a:pt x="6" y="0"/>
                    <a:pt x="0" y="8"/>
                    <a:pt x="5" y="18"/>
                  </a:cubicBezTo>
                  <a:cubicBezTo>
                    <a:pt x="9" y="28"/>
                    <a:pt x="22" y="36"/>
                    <a:pt x="33" y="36"/>
                  </a:cubicBezTo>
                  <a:cubicBezTo>
                    <a:pt x="44" y="36"/>
                    <a:pt x="50" y="28"/>
                    <a:pt x="45" y="18"/>
                  </a:cubicBezTo>
                  <a:close/>
                </a:path>
              </a:pathLst>
            </a:custGeom>
            <a:grpFill/>
            <a:ln>
              <a:noFill/>
            </a:ln>
          </p:spPr>
          <p:txBody>
            <a:bodyPr anchor="ctr"/>
            <a:lstStyle/>
            <a:p>
              <a:pPr algn="ctr"/>
              <a:endParaRPr b="1">
                <a:solidFill>
                  <a:schemeClr val="accent1">
                    <a:lumMod val="50000"/>
                  </a:schemeClr>
                </a:solidFill>
              </a:endParaRPr>
            </a:p>
          </p:txBody>
        </p:sp>
        <p:sp>
          <p:nvSpPr>
            <p:cNvPr id="702" name="îṡliḍe"/>
            <p:cNvSpPr/>
            <p:nvPr userDrawn="1"/>
          </p:nvSpPr>
          <p:spPr bwMode="auto">
            <a:xfrm>
              <a:off x="10819444" y="4783619"/>
              <a:ext cx="186697" cy="131151"/>
            </a:xfrm>
            <a:custGeom>
              <a:avLst/>
              <a:gdLst>
                <a:gd name="T0" fmla="*/ 46 w 51"/>
                <a:gd name="T1" fmla="*/ 18 h 36"/>
                <a:gd name="T2" fmla="*/ 16 w 51"/>
                <a:gd name="T3" fmla="*/ 0 h 36"/>
                <a:gd name="T4" fmla="*/ 5 w 51"/>
                <a:gd name="T5" fmla="*/ 18 h 36"/>
                <a:gd name="T6" fmla="*/ 35 w 51"/>
                <a:gd name="T7" fmla="*/ 36 h 36"/>
                <a:gd name="T8" fmla="*/ 46 w 51"/>
                <a:gd name="T9" fmla="*/ 18 h 36"/>
              </a:gdLst>
              <a:ahLst/>
              <a:cxnLst>
                <a:cxn ang="0">
                  <a:pos x="T0" y="T1"/>
                </a:cxn>
                <a:cxn ang="0">
                  <a:pos x="T2" y="T3"/>
                </a:cxn>
                <a:cxn ang="0">
                  <a:pos x="T4" y="T5"/>
                </a:cxn>
                <a:cxn ang="0">
                  <a:pos x="T6" y="T7"/>
                </a:cxn>
                <a:cxn ang="0">
                  <a:pos x="T8" y="T9"/>
                </a:cxn>
              </a:cxnLst>
              <a:rect l="0" t="0" r="r" b="b"/>
              <a:pathLst>
                <a:path w="51" h="36">
                  <a:moveTo>
                    <a:pt x="46" y="18"/>
                  </a:moveTo>
                  <a:cubicBezTo>
                    <a:pt x="40" y="8"/>
                    <a:pt x="27" y="0"/>
                    <a:pt x="16" y="0"/>
                  </a:cubicBezTo>
                  <a:cubicBezTo>
                    <a:pt x="5" y="0"/>
                    <a:pt x="0" y="8"/>
                    <a:pt x="5" y="18"/>
                  </a:cubicBezTo>
                  <a:cubicBezTo>
                    <a:pt x="10" y="28"/>
                    <a:pt x="24" y="36"/>
                    <a:pt x="35" y="36"/>
                  </a:cubicBezTo>
                  <a:cubicBezTo>
                    <a:pt x="47" y="36"/>
                    <a:pt x="51" y="28"/>
                    <a:pt x="46" y="18"/>
                  </a:cubicBezTo>
                  <a:close/>
                </a:path>
              </a:pathLst>
            </a:custGeom>
            <a:grpFill/>
            <a:ln>
              <a:noFill/>
            </a:ln>
          </p:spPr>
          <p:txBody>
            <a:bodyPr anchor="ctr"/>
            <a:lstStyle/>
            <a:p>
              <a:pPr algn="ctr"/>
              <a:endParaRPr b="1">
                <a:solidFill>
                  <a:schemeClr val="accent1">
                    <a:lumMod val="50000"/>
                  </a:schemeClr>
                </a:solidFill>
              </a:endParaRPr>
            </a:p>
          </p:txBody>
        </p:sp>
        <p:sp>
          <p:nvSpPr>
            <p:cNvPr id="703" name="îSļide"/>
            <p:cNvSpPr/>
            <p:nvPr userDrawn="1"/>
          </p:nvSpPr>
          <p:spPr bwMode="auto">
            <a:xfrm>
              <a:off x="10998426" y="4783619"/>
              <a:ext cx="189783" cy="131151"/>
            </a:xfrm>
            <a:custGeom>
              <a:avLst/>
              <a:gdLst>
                <a:gd name="T0" fmla="*/ 47 w 52"/>
                <a:gd name="T1" fmla="*/ 18 h 36"/>
                <a:gd name="T2" fmla="*/ 16 w 52"/>
                <a:gd name="T3" fmla="*/ 0 h 36"/>
                <a:gd name="T4" fmla="*/ 6 w 52"/>
                <a:gd name="T5" fmla="*/ 18 h 36"/>
                <a:gd name="T6" fmla="*/ 36 w 52"/>
                <a:gd name="T7" fmla="*/ 36 h 36"/>
                <a:gd name="T8" fmla="*/ 47 w 52"/>
                <a:gd name="T9" fmla="*/ 18 h 36"/>
              </a:gdLst>
              <a:ahLst/>
              <a:cxnLst>
                <a:cxn ang="0">
                  <a:pos x="T0" y="T1"/>
                </a:cxn>
                <a:cxn ang="0">
                  <a:pos x="T2" y="T3"/>
                </a:cxn>
                <a:cxn ang="0">
                  <a:pos x="T4" y="T5"/>
                </a:cxn>
                <a:cxn ang="0">
                  <a:pos x="T6" y="T7"/>
                </a:cxn>
                <a:cxn ang="0">
                  <a:pos x="T8" y="T9"/>
                </a:cxn>
              </a:cxnLst>
              <a:rect l="0" t="0" r="r" b="b"/>
              <a:pathLst>
                <a:path w="52" h="36">
                  <a:moveTo>
                    <a:pt x="47" y="18"/>
                  </a:moveTo>
                  <a:cubicBezTo>
                    <a:pt x="41" y="8"/>
                    <a:pt x="27" y="0"/>
                    <a:pt x="16" y="0"/>
                  </a:cubicBezTo>
                  <a:cubicBezTo>
                    <a:pt x="5" y="0"/>
                    <a:pt x="0" y="8"/>
                    <a:pt x="6" y="18"/>
                  </a:cubicBezTo>
                  <a:cubicBezTo>
                    <a:pt x="11" y="28"/>
                    <a:pt x="25" y="36"/>
                    <a:pt x="36" y="36"/>
                  </a:cubicBezTo>
                  <a:cubicBezTo>
                    <a:pt x="48" y="36"/>
                    <a:pt x="52" y="28"/>
                    <a:pt x="47" y="18"/>
                  </a:cubicBezTo>
                  <a:close/>
                </a:path>
              </a:pathLst>
            </a:custGeom>
            <a:grpFill/>
            <a:ln>
              <a:noFill/>
            </a:ln>
          </p:spPr>
          <p:txBody>
            <a:bodyPr anchor="ctr"/>
            <a:lstStyle/>
            <a:p>
              <a:pPr algn="ctr"/>
              <a:endParaRPr b="1">
                <a:solidFill>
                  <a:schemeClr val="accent1">
                    <a:lumMod val="50000"/>
                  </a:schemeClr>
                </a:solidFill>
              </a:endParaRPr>
            </a:p>
          </p:txBody>
        </p:sp>
        <p:sp>
          <p:nvSpPr>
            <p:cNvPr id="704" name="iṥlïdê"/>
            <p:cNvSpPr/>
            <p:nvPr userDrawn="1"/>
          </p:nvSpPr>
          <p:spPr bwMode="auto">
            <a:xfrm>
              <a:off x="11180493" y="4783619"/>
              <a:ext cx="189783" cy="131151"/>
            </a:xfrm>
            <a:custGeom>
              <a:avLst/>
              <a:gdLst>
                <a:gd name="T0" fmla="*/ 47 w 52"/>
                <a:gd name="T1" fmla="*/ 18 h 36"/>
                <a:gd name="T2" fmla="*/ 16 w 52"/>
                <a:gd name="T3" fmla="*/ 0 h 36"/>
                <a:gd name="T4" fmla="*/ 6 w 52"/>
                <a:gd name="T5" fmla="*/ 18 h 36"/>
                <a:gd name="T6" fmla="*/ 37 w 52"/>
                <a:gd name="T7" fmla="*/ 36 h 36"/>
                <a:gd name="T8" fmla="*/ 47 w 52"/>
                <a:gd name="T9" fmla="*/ 18 h 36"/>
              </a:gdLst>
              <a:ahLst/>
              <a:cxnLst>
                <a:cxn ang="0">
                  <a:pos x="T0" y="T1"/>
                </a:cxn>
                <a:cxn ang="0">
                  <a:pos x="T2" y="T3"/>
                </a:cxn>
                <a:cxn ang="0">
                  <a:pos x="T4" y="T5"/>
                </a:cxn>
                <a:cxn ang="0">
                  <a:pos x="T6" y="T7"/>
                </a:cxn>
                <a:cxn ang="0">
                  <a:pos x="T8" y="T9"/>
                </a:cxn>
              </a:cxnLst>
              <a:rect l="0" t="0" r="r" b="b"/>
              <a:pathLst>
                <a:path w="52" h="36">
                  <a:moveTo>
                    <a:pt x="47" y="18"/>
                  </a:moveTo>
                  <a:cubicBezTo>
                    <a:pt x="41" y="8"/>
                    <a:pt x="27" y="0"/>
                    <a:pt x="16" y="0"/>
                  </a:cubicBezTo>
                  <a:cubicBezTo>
                    <a:pt x="5" y="0"/>
                    <a:pt x="0" y="8"/>
                    <a:pt x="6" y="18"/>
                  </a:cubicBezTo>
                  <a:cubicBezTo>
                    <a:pt x="12" y="28"/>
                    <a:pt x="25" y="36"/>
                    <a:pt x="37" y="36"/>
                  </a:cubicBezTo>
                  <a:cubicBezTo>
                    <a:pt x="48" y="36"/>
                    <a:pt x="52" y="28"/>
                    <a:pt x="47" y="18"/>
                  </a:cubicBezTo>
                  <a:close/>
                </a:path>
              </a:pathLst>
            </a:custGeom>
            <a:grpFill/>
            <a:ln>
              <a:noFill/>
            </a:ln>
          </p:spPr>
          <p:txBody>
            <a:bodyPr anchor="ctr"/>
            <a:lstStyle/>
            <a:p>
              <a:pPr algn="ctr"/>
              <a:endParaRPr b="1">
                <a:solidFill>
                  <a:schemeClr val="accent1">
                    <a:lumMod val="50000"/>
                  </a:schemeClr>
                </a:solidFill>
              </a:endParaRPr>
            </a:p>
          </p:txBody>
        </p:sp>
        <p:sp>
          <p:nvSpPr>
            <p:cNvPr id="705" name="îṧľîdè"/>
            <p:cNvSpPr/>
            <p:nvPr userDrawn="1"/>
          </p:nvSpPr>
          <p:spPr bwMode="auto">
            <a:xfrm>
              <a:off x="11089459" y="4944086"/>
              <a:ext cx="194411" cy="134237"/>
            </a:xfrm>
            <a:custGeom>
              <a:avLst/>
              <a:gdLst>
                <a:gd name="T0" fmla="*/ 47 w 53"/>
                <a:gd name="T1" fmla="*/ 18 h 37"/>
                <a:gd name="T2" fmla="*/ 16 w 53"/>
                <a:gd name="T3" fmla="*/ 0 h 37"/>
                <a:gd name="T4" fmla="*/ 6 w 53"/>
                <a:gd name="T5" fmla="*/ 18 h 37"/>
                <a:gd name="T6" fmla="*/ 37 w 53"/>
                <a:gd name="T7" fmla="*/ 37 h 37"/>
                <a:gd name="T8" fmla="*/ 47 w 53"/>
                <a:gd name="T9" fmla="*/ 18 h 37"/>
              </a:gdLst>
              <a:ahLst/>
              <a:cxnLst>
                <a:cxn ang="0">
                  <a:pos x="T0" y="T1"/>
                </a:cxn>
                <a:cxn ang="0">
                  <a:pos x="T2" y="T3"/>
                </a:cxn>
                <a:cxn ang="0">
                  <a:pos x="T4" y="T5"/>
                </a:cxn>
                <a:cxn ang="0">
                  <a:pos x="T6" y="T7"/>
                </a:cxn>
                <a:cxn ang="0">
                  <a:pos x="T8" y="T9"/>
                </a:cxn>
              </a:cxnLst>
              <a:rect l="0" t="0" r="r" b="b"/>
              <a:pathLst>
                <a:path w="53" h="37">
                  <a:moveTo>
                    <a:pt x="47" y="18"/>
                  </a:moveTo>
                  <a:cubicBezTo>
                    <a:pt x="41" y="8"/>
                    <a:pt x="27" y="0"/>
                    <a:pt x="16" y="0"/>
                  </a:cubicBezTo>
                  <a:cubicBezTo>
                    <a:pt x="5" y="0"/>
                    <a:pt x="0" y="8"/>
                    <a:pt x="6" y="18"/>
                  </a:cubicBezTo>
                  <a:cubicBezTo>
                    <a:pt x="11" y="29"/>
                    <a:pt x="25" y="37"/>
                    <a:pt x="37" y="37"/>
                  </a:cubicBezTo>
                  <a:cubicBezTo>
                    <a:pt x="48" y="37"/>
                    <a:pt x="53" y="29"/>
                    <a:pt x="47" y="18"/>
                  </a:cubicBezTo>
                  <a:close/>
                </a:path>
              </a:pathLst>
            </a:custGeom>
            <a:grpFill/>
            <a:ln>
              <a:noFill/>
            </a:ln>
          </p:spPr>
          <p:txBody>
            <a:bodyPr anchor="ctr"/>
            <a:lstStyle/>
            <a:p>
              <a:pPr algn="ctr"/>
              <a:endParaRPr b="1">
                <a:solidFill>
                  <a:schemeClr val="accent1">
                    <a:lumMod val="50000"/>
                  </a:schemeClr>
                </a:solidFill>
              </a:endParaRPr>
            </a:p>
          </p:txBody>
        </p:sp>
        <p:sp>
          <p:nvSpPr>
            <p:cNvPr id="706" name="iṥ1îḓê"/>
            <p:cNvSpPr/>
            <p:nvPr userDrawn="1"/>
          </p:nvSpPr>
          <p:spPr bwMode="auto">
            <a:xfrm>
              <a:off x="11180493" y="5107638"/>
              <a:ext cx="197497" cy="138865"/>
            </a:xfrm>
            <a:custGeom>
              <a:avLst/>
              <a:gdLst>
                <a:gd name="T0" fmla="*/ 48 w 54"/>
                <a:gd name="T1" fmla="*/ 19 h 38"/>
                <a:gd name="T2" fmla="*/ 17 w 54"/>
                <a:gd name="T3" fmla="*/ 0 h 38"/>
                <a:gd name="T4" fmla="*/ 6 w 54"/>
                <a:gd name="T5" fmla="*/ 19 h 38"/>
                <a:gd name="T6" fmla="*/ 38 w 54"/>
                <a:gd name="T7" fmla="*/ 38 h 38"/>
                <a:gd name="T8" fmla="*/ 48 w 54"/>
                <a:gd name="T9" fmla="*/ 19 h 38"/>
              </a:gdLst>
              <a:ahLst/>
              <a:cxnLst>
                <a:cxn ang="0">
                  <a:pos x="T0" y="T1"/>
                </a:cxn>
                <a:cxn ang="0">
                  <a:pos x="T2" y="T3"/>
                </a:cxn>
                <a:cxn ang="0">
                  <a:pos x="T4" y="T5"/>
                </a:cxn>
                <a:cxn ang="0">
                  <a:pos x="T6" y="T7"/>
                </a:cxn>
                <a:cxn ang="0">
                  <a:pos x="T8" y="T9"/>
                </a:cxn>
              </a:cxnLst>
              <a:rect l="0" t="0" r="r" b="b"/>
              <a:pathLst>
                <a:path w="54" h="38">
                  <a:moveTo>
                    <a:pt x="48" y="19"/>
                  </a:moveTo>
                  <a:cubicBezTo>
                    <a:pt x="42" y="9"/>
                    <a:pt x="28" y="0"/>
                    <a:pt x="17" y="0"/>
                  </a:cubicBezTo>
                  <a:cubicBezTo>
                    <a:pt x="5" y="0"/>
                    <a:pt x="0" y="9"/>
                    <a:pt x="6" y="19"/>
                  </a:cubicBezTo>
                  <a:cubicBezTo>
                    <a:pt x="12" y="30"/>
                    <a:pt x="26" y="38"/>
                    <a:pt x="38" y="38"/>
                  </a:cubicBezTo>
                  <a:cubicBezTo>
                    <a:pt x="50" y="38"/>
                    <a:pt x="54" y="30"/>
                    <a:pt x="48" y="19"/>
                  </a:cubicBezTo>
                  <a:close/>
                </a:path>
              </a:pathLst>
            </a:custGeom>
            <a:grpFill/>
            <a:ln>
              <a:noFill/>
            </a:ln>
          </p:spPr>
          <p:txBody>
            <a:bodyPr anchor="ctr"/>
            <a:lstStyle/>
            <a:p>
              <a:pPr algn="ctr"/>
              <a:endParaRPr b="1">
                <a:solidFill>
                  <a:schemeClr val="accent1">
                    <a:lumMod val="50000"/>
                  </a:schemeClr>
                </a:solidFill>
              </a:endParaRPr>
            </a:p>
          </p:txBody>
        </p:sp>
        <p:sp>
          <p:nvSpPr>
            <p:cNvPr id="707" name="iS1ïḋê"/>
            <p:cNvSpPr/>
            <p:nvPr userDrawn="1"/>
          </p:nvSpPr>
          <p:spPr bwMode="auto">
            <a:xfrm>
              <a:off x="2999791" y="2907396"/>
              <a:ext cx="135779" cy="84863"/>
            </a:xfrm>
            <a:custGeom>
              <a:avLst/>
              <a:gdLst>
                <a:gd name="T0" fmla="*/ 34 w 37"/>
                <a:gd name="T1" fmla="*/ 11 h 23"/>
                <a:gd name="T2" fmla="*/ 22 w 37"/>
                <a:gd name="T3" fmla="*/ 0 h 23"/>
                <a:gd name="T4" fmla="*/ 2 w 37"/>
                <a:gd name="T5" fmla="*/ 11 h 23"/>
                <a:gd name="T6" fmla="*/ 14 w 37"/>
                <a:gd name="T7" fmla="*/ 23 h 23"/>
                <a:gd name="T8" fmla="*/ 34 w 37"/>
                <a:gd name="T9" fmla="*/ 11 h 23"/>
              </a:gdLst>
              <a:ahLst/>
              <a:cxnLst>
                <a:cxn ang="0">
                  <a:pos x="T0" y="T1"/>
                </a:cxn>
                <a:cxn ang="0">
                  <a:pos x="T2" y="T3"/>
                </a:cxn>
                <a:cxn ang="0">
                  <a:pos x="T4" y="T5"/>
                </a:cxn>
                <a:cxn ang="0">
                  <a:pos x="T6" y="T7"/>
                </a:cxn>
                <a:cxn ang="0">
                  <a:pos x="T8" y="T9"/>
                </a:cxn>
              </a:cxnLst>
              <a:rect l="0" t="0" r="r" b="b"/>
              <a:pathLst>
                <a:path w="37" h="23">
                  <a:moveTo>
                    <a:pt x="34" y="11"/>
                  </a:moveTo>
                  <a:cubicBezTo>
                    <a:pt x="37" y="5"/>
                    <a:pt x="31" y="0"/>
                    <a:pt x="22" y="0"/>
                  </a:cubicBezTo>
                  <a:cubicBezTo>
                    <a:pt x="13" y="0"/>
                    <a:pt x="4" y="5"/>
                    <a:pt x="2" y="11"/>
                  </a:cubicBezTo>
                  <a:cubicBezTo>
                    <a:pt x="0" y="18"/>
                    <a:pt x="5" y="23"/>
                    <a:pt x="14" y="23"/>
                  </a:cubicBezTo>
                  <a:cubicBezTo>
                    <a:pt x="23" y="23"/>
                    <a:pt x="32" y="18"/>
                    <a:pt x="34" y="11"/>
                  </a:cubicBezTo>
                  <a:close/>
                </a:path>
              </a:pathLst>
            </a:custGeom>
            <a:grpFill/>
            <a:ln>
              <a:noFill/>
            </a:ln>
          </p:spPr>
          <p:txBody>
            <a:bodyPr anchor="ctr"/>
            <a:lstStyle/>
            <a:p>
              <a:pPr algn="ctr"/>
              <a:endParaRPr b="1">
                <a:solidFill>
                  <a:schemeClr val="accent1">
                    <a:lumMod val="50000"/>
                  </a:schemeClr>
                </a:solidFill>
              </a:endParaRPr>
            </a:p>
          </p:txBody>
        </p:sp>
        <p:sp>
          <p:nvSpPr>
            <p:cNvPr id="708" name="îSḷîḍè"/>
            <p:cNvSpPr/>
            <p:nvPr userDrawn="1"/>
          </p:nvSpPr>
          <p:spPr bwMode="auto">
            <a:xfrm>
              <a:off x="2959674" y="3010774"/>
              <a:ext cx="135779" cy="83319"/>
            </a:xfrm>
            <a:custGeom>
              <a:avLst/>
              <a:gdLst>
                <a:gd name="T0" fmla="*/ 35 w 37"/>
                <a:gd name="T1" fmla="*/ 11 h 23"/>
                <a:gd name="T2" fmla="*/ 23 w 37"/>
                <a:gd name="T3" fmla="*/ 0 h 23"/>
                <a:gd name="T4" fmla="*/ 2 w 37"/>
                <a:gd name="T5" fmla="*/ 11 h 23"/>
                <a:gd name="T6" fmla="*/ 14 w 37"/>
                <a:gd name="T7" fmla="*/ 23 h 23"/>
                <a:gd name="T8" fmla="*/ 35 w 37"/>
                <a:gd name="T9" fmla="*/ 11 h 23"/>
              </a:gdLst>
              <a:ahLst/>
              <a:cxnLst>
                <a:cxn ang="0">
                  <a:pos x="T0" y="T1"/>
                </a:cxn>
                <a:cxn ang="0">
                  <a:pos x="T2" y="T3"/>
                </a:cxn>
                <a:cxn ang="0">
                  <a:pos x="T4" y="T5"/>
                </a:cxn>
                <a:cxn ang="0">
                  <a:pos x="T6" y="T7"/>
                </a:cxn>
                <a:cxn ang="0">
                  <a:pos x="T8" y="T9"/>
                </a:cxn>
              </a:cxnLst>
              <a:rect l="0" t="0" r="r" b="b"/>
              <a:pathLst>
                <a:path w="37" h="23">
                  <a:moveTo>
                    <a:pt x="35" y="11"/>
                  </a:moveTo>
                  <a:cubicBezTo>
                    <a:pt x="37" y="5"/>
                    <a:pt x="32" y="0"/>
                    <a:pt x="23" y="0"/>
                  </a:cubicBezTo>
                  <a:cubicBezTo>
                    <a:pt x="14" y="0"/>
                    <a:pt x="5" y="5"/>
                    <a:pt x="2" y="11"/>
                  </a:cubicBezTo>
                  <a:cubicBezTo>
                    <a:pt x="0" y="18"/>
                    <a:pt x="5" y="23"/>
                    <a:pt x="14" y="23"/>
                  </a:cubicBezTo>
                  <a:cubicBezTo>
                    <a:pt x="23" y="23"/>
                    <a:pt x="33" y="18"/>
                    <a:pt x="35" y="11"/>
                  </a:cubicBezTo>
                  <a:close/>
                </a:path>
              </a:pathLst>
            </a:custGeom>
            <a:grpFill/>
            <a:ln>
              <a:noFill/>
            </a:ln>
          </p:spPr>
          <p:txBody>
            <a:bodyPr anchor="ctr"/>
            <a:lstStyle/>
            <a:p>
              <a:pPr algn="ctr"/>
              <a:endParaRPr b="1">
                <a:solidFill>
                  <a:schemeClr val="accent1">
                    <a:lumMod val="50000"/>
                  </a:schemeClr>
                </a:solidFill>
              </a:endParaRPr>
            </a:p>
          </p:txBody>
        </p:sp>
        <p:sp>
          <p:nvSpPr>
            <p:cNvPr id="709" name="íṧ1ïďe"/>
            <p:cNvSpPr/>
            <p:nvPr userDrawn="1"/>
          </p:nvSpPr>
          <p:spPr bwMode="auto">
            <a:xfrm>
              <a:off x="3106254" y="3010774"/>
              <a:ext cx="138865" cy="83319"/>
            </a:xfrm>
            <a:custGeom>
              <a:avLst/>
              <a:gdLst>
                <a:gd name="T0" fmla="*/ 35 w 38"/>
                <a:gd name="T1" fmla="*/ 11 h 23"/>
                <a:gd name="T2" fmla="*/ 23 w 38"/>
                <a:gd name="T3" fmla="*/ 0 h 23"/>
                <a:gd name="T4" fmla="*/ 3 w 38"/>
                <a:gd name="T5" fmla="*/ 11 h 23"/>
                <a:gd name="T6" fmla="*/ 15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8" y="5"/>
                    <a:pt x="32" y="0"/>
                    <a:pt x="23" y="0"/>
                  </a:cubicBezTo>
                  <a:cubicBezTo>
                    <a:pt x="14" y="0"/>
                    <a:pt x="5" y="5"/>
                    <a:pt x="3" y="11"/>
                  </a:cubicBezTo>
                  <a:cubicBezTo>
                    <a:pt x="0" y="18"/>
                    <a:pt x="6" y="23"/>
                    <a:pt x="15" y="23"/>
                  </a:cubicBezTo>
                  <a:cubicBezTo>
                    <a:pt x="24" y="23"/>
                    <a:pt x="33" y="18"/>
                    <a:pt x="35" y="11"/>
                  </a:cubicBezTo>
                  <a:close/>
                </a:path>
              </a:pathLst>
            </a:custGeom>
            <a:grpFill/>
            <a:ln>
              <a:noFill/>
            </a:ln>
          </p:spPr>
          <p:txBody>
            <a:bodyPr anchor="ctr"/>
            <a:lstStyle/>
            <a:p>
              <a:pPr algn="ctr"/>
              <a:endParaRPr b="1">
                <a:solidFill>
                  <a:schemeClr val="accent1">
                    <a:lumMod val="50000"/>
                  </a:schemeClr>
                </a:solidFill>
              </a:endParaRPr>
            </a:p>
          </p:txBody>
        </p:sp>
        <p:sp>
          <p:nvSpPr>
            <p:cNvPr id="710" name="îSḷîḑê"/>
            <p:cNvSpPr/>
            <p:nvPr userDrawn="1"/>
          </p:nvSpPr>
          <p:spPr bwMode="auto">
            <a:xfrm>
              <a:off x="3660172" y="4337708"/>
              <a:ext cx="157381" cy="115721"/>
            </a:xfrm>
            <a:custGeom>
              <a:avLst/>
              <a:gdLst>
                <a:gd name="T0" fmla="*/ 41 w 43"/>
                <a:gd name="T1" fmla="*/ 16 h 32"/>
                <a:gd name="T2" fmla="*/ 26 w 43"/>
                <a:gd name="T3" fmla="*/ 0 h 32"/>
                <a:gd name="T4" fmla="*/ 3 w 43"/>
                <a:gd name="T5" fmla="*/ 16 h 32"/>
                <a:gd name="T6" fmla="*/ 18 w 43"/>
                <a:gd name="T7" fmla="*/ 32 h 32"/>
                <a:gd name="T8" fmla="*/ 41 w 43"/>
                <a:gd name="T9" fmla="*/ 16 h 32"/>
              </a:gdLst>
              <a:ahLst/>
              <a:cxnLst>
                <a:cxn ang="0">
                  <a:pos x="T0" y="T1"/>
                </a:cxn>
                <a:cxn ang="0">
                  <a:pos x="T2" y="T3"/>
                </a:cxn>
                <a:cxn ang="0">
                  <a:pos x="T4" y="T5"/>
                </a:cxn>
                <a:cxn ang="0">
                  <a:pos x="T6" y="T7"/>
                </a:cxn>
                <a:cxn ang="0">
                  <a:pos x="T8" y="T9"/>
                </a:cxn>
              </a:cxnLst>
              <a:rect l="0" t="0" r="r" b="b"/>
              <a:pathLst>
                <a:path w="43" h="32">
                  <a:moveTo>
                    <a:pt x="41" y="16"/>
                  </a:moveTo>
                  <a:cubicBezTo>
                    <a:pt x="43" y="7"/>
                    <a:pt x="36" y="0"/>
                    <a:pt x="26" y="0"/>
                  </a:cubicBezTo>
                  <a:cubicBezTo>
                    <a:pt x="15" y="0"/>
                    <a:pt x="5" y="7"/>
                    <a:pt x="3" y="16"/>
                  </a:cubicBezTo>
                  <a:cubicBezTo>
                    <a:pt x="0" y="25"/>
                    <a:pt x="7" y="32"/>
                    <a:pt x="18" y="32"/>
                  </a:cubicBezTo>
                  <a:cubicBezTo>
                    <a:pt x="29" y="32"/>
                    <a:pt x="39" y="25"/>
                    <a:pt x="41" y="16"/>
                  </a:cubicBezTo>
                  <a:close/>
                </a:path>
              </a:pathLst>
            </a:custGeom>
            <a:grpFill/>
            <a:ln>
              <a:noFill/>
            </a:ln>
          </p:spPr>
          <p:txBody>
            <a:bodyPr anchor="ctr"/>
            <a:lstStyle/>
            <a:p>
              <a:pPr algn="ctr"/>
              <a:endParaRPr b="1">
                <a:solidFill>
                  <a:schemeClr val="accent1">
                    <a:lumMod val="50000"/>
                  </a:schemeClr>
                </a:solidFill>
              </a:endParaRPr>
            </a:p>
          </p:txBody>
        </p:sp>
        <p:sp>
          <p:nvSpPr>
            <p:cNvPr id="711" name="îšlïḓê"/>
            <p:cNvSpPr/>
            <p:nvPr userDrawn="1"/>
          </p:nvSpPr>
          <p:spPr bwMode="auto">
            <a:xfrm>
              <a:off x="3510506" y="2271702"/>
              <a:ext cx="120350" cy="69433"/>
            </a:xfrm>
            <a:custGeom>
              <a:avLst/>
              <a:gdLst>
                <a:gd name="T0" fmla="*/ 31 w 33"/>
                <a:gd name="T1" fmla="*/ 9 h 19"/>
                <a:gd name="T2" fmla="*/ 19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19" y="0"/>
                  </a:cubicBezTo>
                  <a:cubicBezTo>
                    <a:pt x="11" y="0"/>
                    <a:pt x="3" y="4"/>
                    <a:pt x="2" y="9"/>
                  </a:cubicBezTo>
                  <a:cubicBezTo>
                    <a:pt x="0" y="14"/>
                    <a:pt x="5" y="19"/>
                    <a:pt x="13" y="19"/>
                  </a:cubicBezTo>
                  <a:cubicBezTo>
                    <a:pt x="21" y="19"/>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712" name="işlïďe"/>
            <p:cNvSpPr/>
            <p:nvPr userDrawn="1"/>
          </p:nvSpPr>
          <p:spPr bwMode="auto">
            <a:xfrm>
              <a:off x="2941159" y="2356565"/>
              <a:ext cx="128065" cy="69433"/>
            </a:xfrm>
            <a:custGeom>
              <a:avLst/>
              <a:gdLst>
                <a:gd name="T0" fmla="*/ 33 w 35"/>
                <a:gd name="T1" fmla="*/ 9 h 19"/>
                <a:gd name="T2" fmla="*/ 22 w 35"/>
                <a:gd name="T3" fmla="*/ 0 h 19"/>
                <a:gd name="T4" fmla="*/ 3 w 35"/>
                <a:gd name="T5" fmla="*/ 9 h 19"/>
                <a:gd name="T6" fmla="*/ 14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0" y="0"/>
                    <a:pt x="22" y="0"/>
                  </a:cubicBezTo>
                  <a:cubicBezTo>
                    <a:pt x="13" y="0"/>
                    <a:pt x="5" y="4"/>
                    <a:pt x="3" y="9"/>
                  </a:cubicBezTo>
                  <a:cubicBezTo>
                    <a:pt x="0" y="15"/>
                    <a:pt x="5" y="19"/>
                    <a:pt x="14" y="19"/>
                  </a:cubicBezTo>
                  <a:cubicBezTo>
                    <a:pt x="22" y="19"/>
                    <a:pt x="30" y="15"/>
                    <a:pt x="33" y="9"/>
                  </a:cubicBezTo>
                  <a:close/>
                </a:path>
              </a:pathLst>
            </a:custGeom>
            <a:grpFill/>
            <a:ln>
              <a:noFill/>
            </a:ln>
          </p:spPr>
          <p:txBody>
            <a:bodyPr anchor="ctr"/>
            <a:lstStyle/>
            <a:p>
              <a:pPr algn="ctr"/>
              <a:endParaRPr b="1">
                <a:solidFill>
                  <a:schemeClr val="accent1">
                    <a:lumMod val="50000"/>
                  </a:schemeClr>
                </a:solidFill>
              </a:endParaRPr>
            </a:p>
          </p:txBody>
        </p:sp>
        <p:sp>
          <p:nvSpPr>
            <p:cNvPr id="713" name="i$ľidê"/>
            <p:cNvSpPr/>
            <p:nvPr userDrawn="1"/>
          </p:nvSpPr>
          <p:spPr bwMode="auto">
            <a:xfrm>
              <a:off x="3076938" y="2356565"/>
              <a:ext cx="123436" cy="69433"/>
            </a:xfrm>
            <a:custGeom>
              <a:avLst/>
              <a:gdLst>
                <a:gd name="T0" fmla="*/ 32 w 34"/>
                <a:gd name="T1" fmla="*/ 9 h 19"/>
                <a:gd name="T2" fmla="*/ 21 w 34"/>
                <a:gd name="T3" fmla="*/ 0 h 19"/>
                <a:gd name="T4" fmla="*/ 2 w 34"/>
                <a:gd name="T5" fmla="*/ 9 h 19"/>
                <a:gd name="T6" fmla="*/ 14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5"/>
                    <a:pt x="5" y="19"/>
                    <a:pt x="14" y="19"/>
                  </a:cubicBezTo>
                  <a:cubicBezTo>
                    <a:pt x="22" y="19"/>
                    <a:pt x="30" y="15"/>
                    <a:pt x="32" y="9"/>
                  </a:cubicBezTo>
                  <a:close/>
                </a:path>
              </a:pathLst>
            </a:custGeom>
            <a:grpFill/>
            <a:ln>
              <a:noFill/>
            </a:ln>
          </p:spPr>
          <p:txBody>
            <a:bodyPr anchor="ctr"/>
            <a:lstStyle/>
            <a:p>
              <a:pPr algn="ctr"/>
              <a:endParaRPr b="1">
                <a:solidFill>
                  <a:schemeClr val="accent1">
                    <a:lumMod val="50000"/>
                  </a:schemeClr>
                </a:solidFill>
              </a:endParaRPr>
            </a:p>
          </p:txBody>
        </p:sp>
        <p:sp>
          <p:nvSpPr>
            <p:cNvPr id="714" name="iSľiḍè"/>
            <p:cNvSpPr/>
            <p:nvPr userDrawn="1"/>
          </p:nvSpPr>
          <p:spPr bwMode="auto">
            <a:xfrm>
              <a:off x="3212717" y="2356565"/>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2" y="0"/>
                    <a:pt x="4" y="4"/>
                    <a:pt x="2" y="9"/>
                  </a:cubicBezTo>
                  <a:cubicBezTo>
                    <a:pt x="0" y="15"/>
                    <a:pt x="5" y="19"/>
                    <a:pt x="13" y="19"/>
                  </a:cubicBezTo>
                  <a:cubicBezTo>
                    <a:pt x="22" y="19"/>
                    <a:pt x="30" y="15"/>
                    <a:pt x="32" y="9"/>
                  </a:cubicBezTo>
                  <a:close/>
                </a:path>
              </a:pathLst>
            </a:custGeom>
            <a:grpFill/>
            <a:ln>
              <a:noFill/>
            </a:ln>
          </p:spPr>
          <p:txBody>
            <a:bodyPr anchor="ctr"/>
            <a:lstStyle/>
            <a:p>
              <a:pPr algn="ctr"/>
              <a:endParaRPr b="1">
                <a:solidFill>
                  <a:schemeClr val="accent1">
                    <a:lumMod val="50000"/>
                  </a:schemeClr>
                </a:solidFill>
              </a:endParaRPr>
            </a:p>
          </p:txBody>
        </p:sp>
        <p:sp>
          <p:nvSpPr>
            <p:cNvPr id="715" name="íṩḷïdê"/>
            <p:cNvSpPr/>
            <p:nvPr userDrawn="1"/>
          </p:nvSpPr>
          <p:spPr bwMode="auto">
            <a:xfrm>
              <a:off x="3346953" y="2356565"/>
              <a:ext cx="123436" cy="69433"/>
            </a:xfrm>
            <a:custGeom>
              <a:avLst/>
              <a:gdLst>
                <a:gd name="T0" fmla="*/ 32 w 34"/>
                <a:gd name="T1" fmla="*/ 9 h 19"/>
                <a:gd name="T2" fmla="*/ 20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8" y="0"/>
                    <a:pt x="20" y="0"/>
                  </a:cubicBezTo>
                  <a:cubicBezTo>
                    <a:pt x="12" y="0"/>
                    <a:pt x="4" y="4"/>
                    <a:pt x="2" y="9"/>
                  </a:cubicBezTo>
                  <a:cubicBezTo>
                    <a:pt x="0" y="15"/>
                    <a:pt x="5" y="19"/>
                    <a:pt x="13" y="19"/>
                  </a:cubicBezTo>
                  <a:cubicBezTo>
                    <a:pt x="22" y="19"/>
                    <a:pt x="30" y="15"/>
                    <a:pt x="32" y="9"/>
                  </a:cubicBezTo>
                  <a:close/>
                </a:path>
              </a:pathLst>
            </a:custGeom>
            <a:grpFill/>
            <a:ln>
              <a:noFill/>
            </a:ln>
          </p:spPr>
          <p:txBody>
            <a:bodyPr anchor="ctr"/>
            <a:lstStyle/>
            <a:p>
              <a:pPr algn="ctr"/>
              <a:endParaRPr b="1">
                <a:solidFill>
                  <a:schemeClr val="accent1">
                    <a:lumMod val="50000"/>
                  </a:schemeClr>
                </a:solidFill>
              </a:endParaRPr>
            </a:p>
          </p:txBody>
        </p:sp>
        <p:sp>
          <p:nvSpPr>
            <p:cNvPr id="716" name="iṥļiḋè"/>
            <p:cNvSpPr/>
            <p:nvPr userDrawn="1"/>
          </p:nvSpPr>
          <p:spPr bwMode="auto">
            <a:xfrm>
              <a:off x="3482732" y="2356565"/>
              <a:ext cx="120350" cy="69433"/>
            </a:xfrm>
            <a:custGeom>
              <a:avLst/>
              <a:gdLst>
                <a:gd name="T0" fmla="*/ 32 w 33"/>
                <a:gd name="T1" fmla="*/ 9 h 19"/>
                <a:gd name="T2" fmla="*/ 20 w 33"/>
                <a:gd name="T3" fmla="*/ 0 h 19"/>
                <a:gd name="T4" fmla="*/ 2 w 33"/>
                <a:gd name="T5" fmla="*/ 9 h 19"/>
                <a:gd name="T6" fmla="*/ 13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3" y="4"/>
                    <a:pt x="28" y="0"/>
                    <a:pt x="20" y="0"/>
                  </a:cubicBezTo>
                  <a:cubicBezTo>
                    <a:pt x="12" y="0"/>
                    <a:pt x="3" y="4"/>
                    <a:pt x="2" y="9"/>
                  </a:cubicBezTo>
                  <a:cubicBezTo>
                    <a:pt x="0" y="15"/>
                    <a:pt x="5" y="19"/>
                    <a:pt x="13" y="19"/>
                  </a:cubicBezTo>
                  <a:cubicBezTo>
                    <a:pt x="22" y="19"/>
                    <a:pt x="30" y="15"/>
                    <a:pt x="32" y="9"/>
                  </a:cubicBezTo>
                  <a:close/>
                </a:path>
              </a:pathLst>
            </a:custGeom>
            <a:grpFill/>
            <a:ln>
              <a:noFill/>
            </a:ln>
          </p:spPr>
          <p:txBody>
            <a:bodyPr anchor="ctr"/>
            <a:lstStyle/>
            <a:p>
              <a:pPr algn="ctr"/>
              <a:endParaRPr b="1">
                <a:solidFill>
                  <a:schemeClr val="accent1">
                    <a:lumMod val="50000"/>
                  </a:schemeClr>
                </a:solidFill>
              </a:endParaRPr>
            </a:p>
          </p:txBody>
        </p:sp>
        <p:sp>
          <p:nvSpPr>
            <p:cNvPr id="717" name="îṧlïḑè"/>
            <p:cNvSpPr/>
            <p:nvPr userDrawn="1"/>
          </p:nvSpPr>
          <p:spPr bwMode="auto">
            <a:xfrm>
              <a:off x="3616969" y="2356565"/>
              <a:ext cx="120350" cy="69433"/>
            </a:xfrm>
            <a:custGeom>
              <a:avLst/>
              <a:gdLst>
                <a:gd name="T0" fmla="*/ 31 w 33"/>
                <a:gd name="T1" fmla="*/ 9 h 19"/>
                <a:gd name="T2" fmla="*/ 19 w 33"/>
                <a:gd name="T3" fmla="*/ 0 h 19"/>
                <a:gd name="T4" fmla="*/ 1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19" y="0"/>
                  </a:cubicBezTo>
                  <a:cubicBezTo>
                    <a:pt x="11" y="0"/>
                    <a:pt x="3" y="4"/>
                    <a:pt x="1" y="9"/>
                  </a:cubicBezTo>
                  <a:cubicBezTo>
                    <a:pt x="0" y="15"/>
                    <a:pt x="5" y="19"/>
                    <a:pt x="13" y="19"/>
                  </a:cubicBezTo>
                  <a:cubicBezTo>
                    <a:pt x="22" y="19"/>
                    <a:pt x="30" y="15"/>
                    <a:pt x="31" y="9"/>
                  </a:cubicBezTo>
                  <a:close/>
                </a:path>
              </a:pathLst>
            </a:custGeom>
            <a:grpFill/>
            <a:ln>
              <a:noFill/>
            </a:ln>
          </p:spPr>
          <p:txBody>
            <a:bodyPr anchor="ctr"/>
            <a:lstStyle/>
            <a:p>
              <a:pPr algn="ctr"/>
              <a:endParaRPr b="1">
                <a:solidFill>
                  <a:schemeClr val="accent1">
                    <a:lumMod val="50000"/>
                  </a:schemeClr>
                </a:solidFill>
              </a:endParaRPr>
            </a:p>
          </p:txBody>
        </p:sp>
        <p:sp>
          <p:nvSpPr>
            <p:cNvPr id="718" name="iṩḻïḓé"/>
            <p:cNvSpPr/>
            <p:nvPr userDrawn="1"/>
          </p:nvSpPr>
          <p:spPr bwMode="auto">
            <a:xfrm>
              <a:off x="2905670" y="2439884"/>
              <a:ext cx="128065" cy="74061"/>
            </a:xfrm>
            <a:custGeom>
              <a:avLst/>
              <a:gdLst>
                <a:gd name="T0" fmla="*/ 33 w 35"/>
                <a:gd name="T1" fmla="*/ 10 h 20"/>
                <a:gd name="T2" fmla="*/ 22 w 35"/>
                <a:gd name="T3" fmla="*/ 0 h 20"/>
                <a:gd name="T4" fmla="*/ 3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3" y="10"/>
                  </a:cubicBezTo>
                  <a:cubicBezTo>
                    <a:pt x="0" y="16"/>
                    <a:pt x="5" y="20"/>
                    <a:pt x="14" y="20"/>
                  </a:cubicBezTo>
                  <a:cubicBezTo>
                    <a:pt x="22" y="20"/>
                    <a:pt x="31" y="16"/>
                    <a:pt x="33" y="10"/>
                  </a:cubicBezTo>
                  <a:close/>
                </a:path>
              </a:pathLst>
            </a:custGeom>
            <a:grpFill/>
            <a:ln>
              <a:noFill/>
            </a:ln>
          </p:spPr>
          <p:txBody>
            <a:bodyPr anchor="ctr"/>
            <a:lstStyle/>
            <a:p>
              <a:pPr algn="ctr"/>
              <a:endParaRPr b="1">
                <a:solidFill>
                  <a:schemeClr val="accent1">
                    <a:lumMod val="50000"/>
                  </a:schemeClr>
                </a:solidFill>
              </a:endParaRPr>
            </a:p>
          </p:txBody>
        </p:sp>
        <p:sp>
          <p:nvSpPr>
            <p:cNvPr id="719" name="îś1ïḍé"/>
            <p:cNvSpPr/>
            <p:nvPr userDrawn="1"/>
          </p:nvSpPr>
          <p:spPr bwMode="auto">
            <a:xfrm>
              <a:off x="3044536" y="2439884"/>
              <a:ext cx="123436" cy="74061"/>
            </a:xfrm>
            <a:custGeom>
              <a:avLst/>
              <a:gdLst>
                <a:gd name="T0" fmla="*/ 32 w 34"/>
                <a:gd name="T1" fmla="*/ 10 h 20"/>
                <a:gd name="T2" fmla="*/ 21 w 34"/>
                <a:gd name="T3" fmla="*/ 0 h 20"/>
                <a:gd name="T4" fmla="*/ 2 w 34"/>
                <a:gd name="T5" fmla="*/ 10 h 20"/>
                <a:gd name="T6" fmla="*/ 13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4" y="5"/>
                    <a:pt x="29" y="0"/>
                    <a:pt x="21" y="0"/>
                  </a:cubicBezTo>
                  <a:cubicBezTo>
                    <a:pt x="13" y="0"/>
                    <a:pt x="4" y="5"/>
                    <a:pt x="2" y="10"/>
                  </a:cubicBezTo>
                  <a:cubicBezTo>
                    <a:pt x="0" y="16"/>
                    <a:pt x="5" y="20"/>
                    <a:pt x="13" y="20"/>
                  </a:cubicBezTo>
                  <a:cubicBezTo>
                    <a:pt x="22" y="20"/>
                    <a:pt x="30" y="16"/>
                    <a:pt x="32" y="10"/>
                  </a:cubicBezTo>
                  <a:close/>
                </a:path>
              </a:pathLst>
            </a:custGeom>
            <a:grpFill/>
            <a:ln>
              <a:noFill/>
            </a:ln>
          </p:spPr>
          <p:txBody>
            <a:bodyPr anchor="ctr"/>
            <a:lstStyle/>
            <a:p>
              <a:pPr algn="ctr"/>
              <a:endParaRPr b="1">
                <a:solidFill>
                  <a:schemeClr val="accent1">
                    <a:lumMod val="50000"/>
                  </a:schemeClr>
                </a:solidFill>
              </a:endParaRPr>
            </a:p>
          </p:txBody>
        </p:sp>
        <p:sp>
          <p:nvSpPr>
            <p:cNvPr id="720" name="íṥľiḓè"/>
            <p:cNvSpPr/>
            <p:nvPr userDrawn="1"/>
          </p:nvSpPr>
          <p:spPr bwMode="auto">
            <a:xfrm>
              <a:off x="3178772" y="2439884"/>
              <a:ext cx="124979" cy="74061"/>
            </a:xfrm>
            <a:custGeom>
              <a:avLst/>
              <a:gdLst>
                <a:gd name="T0" fmla="*/ 32 w 34"/>
                <a:gd name="T1" fmla="*/ 10 h 20"/>
                <a:gd name="T2" fmla="*/ 21 w 34"/>
                <a:gd name="T3" fmla="*/ 0 h 20"/>
                <a:gd name="T4" fmla="*/ 2 w 34"/>
                <a:gd name="T5" fmla="*/ 10 h 20"/>
                <a:gd name="T6" fmla="*/ 14 w 34"/>
                <a:gd name="T7" fmla="*/ 20 h 20"/>
                <a:gd name="T8" fmla="*/ 32 w 34"/>
                <a:gd name="T9" fmla="*/ 10 h 20"/>
              </a:gdLst>
              <a:ahLst/>
              <a:cxnLst>
                <a:cxn ang="0">
                  <a:pos x="T0" y="T1"/>
                </a:cxn>
                <a:cxn ang="0">
                  <a:pos x="T2" y="T3"/>
                </a:cxn>
                <a:cxn ang="0">
                  <a:pos x="T4" y="T5"/>
                </a:cxn>
                <a:cxn ang="0">
                  <a:pos x="T6" y="T7"/>
                </a:cxn>
                <a:cxn ang="0">
                  <a:pos x="T8" y="T9"/>
                </a:cxn>
              </a:cxnLst>
              <a:rect l="0" t="0" r="r" b="b"/>
              <a:pathLst>
                <a:path w="34" h="20">
                  <a:moveTo>
                    <a:pt x="32" y="10"/>
                  </a:moveTo>
                  <a:cubicBezTo>
                    <a:pt x="34" y="5"/>
                    <a:pt x="29" y="0"/>
                    <a:pt x="21" y="0"/>
                  </a:cubicBezTo>
                  <a:cubicBezTo>
                    <a:pt x="13" y="0"/>
                    <a:pt x="4" y="5"/>
                    <a:pt x="2" y="10"/>
                  </a:cubicBezTo>
                  <a:cubicBezTo>
                    <a:pt x="0" y="16"/>
                    <a:pt x="5" y="20"/>
                    <a:pt x="14" y="20"/>
                  </a:cubicBezTo>
                  <a:cubicBezTo>
                    <a:pt x="22" y="20"/>
                    <a:pt x="30" y="16"/>
                    <a:pt x="32" y="10"/>
                  </a:cubicBezTo>
                  <a:close/>
                </a:path>
              </a:pathLst>
            </a:custGeom>
            <a:grpFill/>
            <a:ln>
              <a:noFill/>
            </a:ln>
          </p:spPr>
          <p:txBody>
            <a:bodyPr anchor="ctr"/>
            <a:lstStyle/>
            <a:p>
              <a:pPr algn="ctr"/>
              <a:endParaRPr b="1">
                <a:solidFill>
                  <a:schemeClr val="accent1">
                    <a:lumMod val="50000"/>
                  </a:schemeClr>
                </a:solidFill>
              </a:endParaRPr>
            </a:p>
          </p:txBody>
        </p:sp>
        <p:sp>
          <p:nvSpPr>
            <p:cNvPr id="721" name="isḷíḓè"/>
            <p:cNvSpPr/>
            <p:nvPr userDrawn="1"/>
          </p:nvSpPr>
          <p:spPr bwMode="auto">
            <a:xfrm>
              <a:off x="3314552" y="2439884"/>
              <a:ext cx="123436" cy="74061"/>
            </a:xfrm>
            <a:custGeom>
              <a:avLst/>
              <a:gdLst>
                <a:gd name="T0" fmla="*/ 33 w 34"/>
                <a:gd name="T1" fmla="*/ 10 h 20"/>
                <a:gd name="T2" fmla="*/ 21 w 34"/>
                <a:gd name="T3" fmla="*/ 0 h 20"/>
                <a:gd name="T4" fmla="*/ 2 w 34"/>
                <a:gd name="T5" fmla="*/ 10 h 20"/>
                <a:gd name="T6" fmla="*/ 14 w 34"/>
                <a:gd name="T7" fmla="*/ 20 h 20"/>
                <a:gd name="T8" fmla="*/ 33 w 34"/>
                <a:gd name="T9" fmla="*/ 10 h 20"/>
              </a:gdLst>
              <a:ahLst/>
              <a:cxnLst>
                <a:cxn ang="0">
                  <a:pos x="T0" y="T1"/>
                </a:cxn>
                <a:cxn ang="0">
                  <a:pos x="T2" y="T3"/>
                </a:cxn>
                <a:cxn ang="0">
                  <a:pos x="T4" y="T5"/>
                </a:cxn>
                <a:cxn ang="0">
                  <a:pos x="T6" y="T7"/>
                </a:cxn>
                <a:cxn ang="0">
                  <a:pos x="T8" y="T9"/>
                </a:cxn>
              </a:cxnLst>
              <a:rect l="0" t="0" r="r" b="b"/>
              <a:pathLst>
                <a:path w="34" h="20">
                  <a:moveTo>
                    <a:pt x="33" y="10"/>
                  </a:moveTo>
                  <a:cubicBezTo>
                    <a:pt x="34" y="5"/>
                    <a:pt x="29" y="0"/>
                    <a:pt x="21" y="0"/>
                  </a:cubicBezTo>
                  <a:cubicBezTo>
                    <a:pt x="13" y="0"/>
                    <a:pt x="4" y="5"/>
                    <a:pt x="2" y="10"/>
                  </a:cubicBezTo>
                  <a:cubicBezTo>
                    <a:pt x="0" y="16"/>
                    <a:pt x="5" y="20"/>
                    <a:pt x="14" y="20"/>
                  </a:cubicBezTo>
                  <a:cubicBezTo>
                    <a:pt x="22" y="20"/>
                    <a:pt x="31" y="16"/>
                    <a:pt x="33" y="10"/>
                  </a:cubicBezTo>
                  <a:close/>
                </a:path>
              </a:pathLst>
            </a:custGeom>
            <a:grpFill/>
            <a:ln>
              <a:noFill/>
            </a:ln>
          </p:spPr>
          <p:txBody>
            <a:bodyPr anchor="ctr"/>
            <a:lstStyle/>
            <a:p>
              <a:pPr algn="ctr"/>
              <a:endParaRPr b="1">
                <a:solidFill>
                  <a:schemeClr val="accent1">
                    <a:lumMod val="50000"/>
                  </a:schemeClr>
                </a:solidFill>
              </a:endParaRPr>
            </a:p>
          </p:txBody>
        </p:sp>
        <p:sp>
          <p:nvSpPr>
            <p:cNvPr id="722" name="îšḻiḑè"/>
            <p:cNvSpPr/>
            <p:nvPr userDrawn="1"/>
          </p:nvSpPr>
          <p:spPr bwMode="auto">
            <a:xfrm>
              <a:off x="2868640" y="2532461"/>
              <a:ext cx="128065" cy="72519"/>
            </a:xfrm>
            <a:custGeom>
              <a:avLst/>
              <a:gdLst>
                <a:gd name="T0" fmla="*/ 33 w 35"/>
                <a:gd name="T1" fmla="*/ 10 h 20"/>
                <a:gd name="T2" fmla="*/ 22 w 35"/>
                <a:gd name="T3" fmla="*/ 0 h 20"/>
                <a:gd name="T4" fmla="*/ 2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5" y="4"/>
                    <a:pt x="2" y="10"/>
                  </a:cubicBezTo>
                  <a:cubicBezTo>
                    <a:pt x="0" y="15"/>
                    <a:pt x="5" y="20"/>
                    <a:pt x="14" y="20"/>
                  </a:cubicBezTo>
                  <a:cubicBezTo>
                    <a:pt x="22" y="20"/>
                    <a:pt x="31" y="15"/>
                    <a:pt x="33" y="10"/>
                  </a:cubicBezTo>
                  <a:close/>
                </a:path>
              </a:pathLst>
            </a:custGeom>
            <a:grpFill/>
            <a:ln>
              <a:noFill/>
            </a:ln>
          </p:spPr>
          <p:txBody>
            <a:bodyPr anchor="ctr"/>
            <a:lstStyle/>
            <a:p>
              <a:pPr algn="ctr"/>
              <a:endParaRPr b="1">
                <a:solidFill>
                  <a:schemeClr val="accent1">
                    <a:lumMod val="50000"/>
                  </a:schemeClr>
                </a:solidFill>
              </a:endParaRPr>
            </a:p>
          </p:txBody>
        </p:sp>
        <p:sp>
          <p:nvSpPr>
            <p:cNvPr id="723" name="îṡľïďê"/>
            <p:cNvSpPr/>
            <p:nvPr userDrawn="1"/>
          </p:nvSpPr>
          <p:spPr bwMode="auto">
            <a:xfrm>
              <a:off x="3007505" y="2532461"/>
              <a:ext cx="128065" cy="72519"/>
            </a:xfrm>
            <a:custGeom>
              <a:avLst/>
              <a:gdLst>
                <a:gd name="T0" fmla="*/ 33 w 35"/>
                <a:gd name="T1" fmla="*/ 10 h 20"/>
                <a:gd name="T2" fmla="*/ 21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1" y="0"/>
                  </a:cubicBezTo>
                  <a:cubicBezTo>
                    <a:pt x="13" y="0"/>
                    <a:pt x="4" y="4"/>
                    <a:pt x="2" y="10"/>
                  </a:cubicBezTo>
                  <a:cubicBezTo>
                    <a:pt x="0" y="15"/>
                    <a:pt x="5" y="20"/>
                    <a:pt x="13" y="20"/>
                  </a:cubicBezTo>
                  <a:cubicBezTo>
                    <a:pt x="22" y="20"/>
                    <a:pt x="31" y="15"/>
                    <a:pt x="33" y="10"/>
                  </a:cubicBezTo>
                  <a:close/>
                </a:path>
              </a:pathLst>
            </a:custGeom>
            <a:grpFill/>
            <a:ln>
              <a:noFill/>
            </a:ln>
          </p:spPr>
          <p:txBody>
            <a:bodyPr anchor="ctr"/>
            <a:lstStyle/>
            <a:p>
              <a:pPr algn="ctr"/>
              <a:endParaRPr b="1">
                <a:solidFill>
                  <a:schemeClr val="accent1">
                    <a:lumMod val="50000"/>
                  </a:schemeClr>
                </a:solidFill>
              </a:endParaRPr>
            </a:p>
          </p:txBody>
        </p:sp>
        <p:sp>
          <p:nvSpPr>
            <p:cNvPr id="724" name="íśḷiḋê"/>
            <p:cNvSpPr/>
            <p:nvPr userDrawn="1"/>
          </p:nvSpPr>
          <p:spPr bwMode="auto">
            <a:xfrm>
              <a:off x="3146370" y="2532461"/>
              <a:ext cx="128065" cy="72519"/>
            </a:xfrm>
            <a:custGeom>
              <a:avLst/>
              <a:gdLst>
                <a:gd name="T0" fmla="*/ 32 w 35"/>
                <a:gd name="T1" fmla="*/ 10 h 20"/>
                <a:gd name="T2" fmla="*/ 21 w 35"/>
                <a:gd name="T3" fmla="*/ 0 h 20"/>
                <a:gd name="T4" fmla="*/ 2 w 35"/>
                <a:gd name="T5" fmla="*/ 10 h 20"/>
                <a:gd name="T6" fmla="*/ 13 w 35"/>
                <a:gd name="T7" fmla="*/ 20 h 20"/>
                <a:gd name="T8" fmla="*/ 32 w 35"/>
                <a:gd name="T9" fmla="*/ 10 h 20"/>
              </a:gdLst>
              <a:ahLst/>
              <a:cxnLst>
                <a:cxn ang="0">
                  <a:pos x="T0" y="T1"/>
                </a:cxn>
                <a:cxn ang="0">
                  <a:pos x="T2" y="T3"/>
                </a:cxn>
                <a:cxn ang="0">
                  <a:pos x="T4" y="T5"/>
                </a:cxn>
                <a:cxn ang="0">
                  <a:pos x="T6" y="T7"/>
                </a:cxn>
                <a:cxn ang="0">
                  <a:pos x="T8" y="T9"/>
                </a:cxn>
              </a:cxnLst>
              <a:rect l="0" t="0" r="r" b="b"/>
              <a:pathLst>
                <a:path w="35" h="20">
                  <a:moveTo>
                    <a:pt x="32" y="10"/>
                  </a:moveTo>
                  <a:cubicBezTo>
                    <a:pt x="35" y="4"/>
                    <a:pt x="29" y="0"/>
                    <a:pt x="21" y="0"/>
                  </a:cubicBezTo>
                  <a:cubicBezTo>
                    <a:pt x="12" y="0"/>
                    <a:pt x="4" y="4"/>
                    <a:pt x="2" y="10"/>
                  </a:cubicBezTo>
                  <a:cubicBezTo>
                    <a:pt x="0" y="15"/>
                    <a:pt x="5" y="20"/>
                    <a:pt x="13" y="20"/>
                  </a:cubicBezTo>
                  <a:cubicBezTo>
                    <a:pt x="22" y="20"/>
                    <a:pt x="30" y="15"/>
                    <a:pt x="32" y="10"/>
                  </a:cubicBezTo>
                  <a:close/>
                </a:path>
              </a:pathLst>
            </a:custGeom>
            <a:grpFill/>
            <a:ln>
              <a:noFill/>
            </a:ln>
          </p:spPr>
          <p:txBody>
            <a:bodyPr anchor="ctr"/>
            <a:lstStyle/>
            <a:p>
              <a:pPr algn="ctr"/>
              <a:endParaRPr b="1">
                <a:solidFill>
                  <a:schemeClr val="accent1">
                    <a:lumMod val="50000"/>
                  </a:schemeClr>
                </a:solidFill>
              </a:endParaRPr>
            </a:p>
          </p:txBody>
        </p:sp>
        <p:sp>
          <p:nvSpPr>
            <p:cNvPr id="725" name="ï$1ïḓê"/>
            <p:cNvSpPr/>
            <p:nvPr userDrawn="1"/>
          </p:nvSpPr>
          <p:spPr bwMode="auto">
            <a:xfrm>
              <a:off x="2828523" y="2623494"/>
              <a:ext cx="131151"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4" y="20"/>
                  </a:cubicBezTo>
                  <a:cubicBezTo>
                    <a:pt x="23" y="20"/>
                    <a:pt x="32" y="16"/>
                    <a:pt x="34" y="10"/>
                  </a:cubicBezTo>
                  <a:close/>
                </a:path>
              </a:pathLst>
            </a:custGeom>
            <a:grpFill/>
            <a:ln>
              <a:noFill/>
            </a:ln>
          </p:spPr>
          <p:txBody>
            <a:bodyPr anchor="ctr"/>
            <a:lstStyle/>
            <a:p>
              <a:pPr algn="ctr"/>
              <a:endParaRPr b="1">
                <a:solidFill>
                  <a:schemeClr val="accent1">
                    <a:lumMod val="50000"/>
                  </a:schemeClr>
                </a:solidFill>
              </a:endParaRPr>
            </a:p>
          </p:txBody>
        </p:sp>
        <p:sp>
          <p:nvSpPr>
            <p:cNvPr id="726" name="ïṣ1ïḓè"/>
            <p:cNvSpPr/>
            <p:nvPr userDrawn="1"/>
          </p:nvSpPr>
          <p:spPr bwMode="auto">
            <a:xfrm>
              <a:off x="2970474" y="2623494"/>
              <a:ext cx="128065" cy="72519"/>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4" y="4"/>
                    <a:pt x="2" y="10"/>
                  </a:cubicBezTo>
                  <a:cubicBezTo>
                    <a:pt x="0" y="16"/>
                    <a:pt x="5" y="20"/>
                    <a:pt x="13" y="20"/>
                  </a:cubicBezTo>
                  <a:cubicBezTo>
                    <a:pt x="22" y="20"/>
                    <a:pt x="31" y="16"/>
                    <a:pt x="33" y="10"/>
                  </a:cubicBezTo>
                  <a:close/>
                </a:path>
              </a:pathLst>
            </a:custGeom>
            <a:grpFill/>
            <a:ln>
              <a:noFill/>
            </a:ln>
          </p:spPr>
          <p:txBody>
            <a:bodyPr anchor="ctr"/>
            <a:lstStyle/>
            <a:p>
              <a:pPr algn="ctr"/>
              <a:endParaRPr b="1">
                <a:solidFill>
                  <a:schemeClr val="accent1">
                    <a:lumMod val="50000"/>
                  </a:schemeClr>
                </a:solidFill>
              </a:endParaRPr>
            </a:p>
          </p:txBody>
        </p:sp>
        <p:sp>
          <p:nvSpPr>
            <p:cNvPr id="727" name="îṣḷîḍê"/>
            <p:cNvSpPr/>
            <p:nvPr userDrawn="1"/>
          </p:nvSpPr>
          <p:spPr bwMode="auto">
            <a:xfrm>
              <a:off x="3109339" y="2623494"/>
              <a:ext cx="128065" cy="72519"/>
            </a:xfrm>
            <a:custGeom>
              <a:avLst/>
              <a:gdLst>
                <a:gd name="T0" fmla="*/ 33 w 35"/>
                <a:gd name="T1" fmla="*/ 10 h 20"/>
                <a:gd name="T2" fmla="*/ 22 w 35"/>
                <a:gd name="T3" fmla="*/ 0 h 20"/>
                <a:gd name="T4" fmla="*/ 2 w 35"/>
                <a:gd name="T5" fmla="*/ 10 h 20"/>
                <a:gd name="T6" fmla="*/ 14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4"/>
                    <a:pt x="30" y="0"/>
                    <a:pt x="22" y="0"/>
                  </a:cubicBezTo>
                  <a:cubicBezTo>
                    <a:pt x="13" y="0"/>
                    <a:pt x="4" y="4"/>
                    <a:pt x="2" y="10"/>
                  </a:cubicBezTo>
                  <a:cubicBezTo>
                    <a:pt x="0" y="16"/>
                    <a:pt x="5" y="20"/>
                    <a:pt x="14" y="20"/>
                  </a:cubicBezTo>
                  <a:cubicBezTo>
                    <a:pt x="22" y="20"/>
                    <a:pt x="31" y="16"/>
                    <a:pt x="33" y="10"/>
                  </a:cubicBezTo>
                  <a:close/>
                </a:path>
              </a:pathLst>
            </a:custGeom>
            <a:grpFill/>
            <a:ln>
              <a:noFill/>
            </a:ln>
          </p:spPr>
          <p:txBody>
            <a:bodyPr anchor="ctr"/>
            <a:lstStyle/>
            <a:p>
              <a:pPr algn="ctr"/>
              <a:endParaRPr b="1">
                <a:solidFill>
                  <a:schemeClr val="accent1">
                    <a:lumMod val="50000"/>
                  </a:schemeClr>
                </a:solidFill>
              </a:endParaRPr>
            </a:p>
          </p:txBody>
        </p:sp>
        <p:sp>
          <p:nvSpPr>
            <p:cNvPr id="728" name="ïṣḷîde"/>
            <p:cNvSpPr/>
            <p:nvPr userDrawn="1"/>
          </p:nvSpPr>
          <p:spPr bwMode="auto">
            <a:xfrm>
              <a:off x="2793036" y="2714528"/>
              <a:ext cx="131151" cy="80233"/>
            </a:xfrm>
            <a:custGeom>
              <a:avLst/>
              <a:gdLst>
                <a:gd name="T0" fmla="*/ 34 w 36"/>
                <a:gd name="T1" fmla="*/ 11 h 22"/>
                <a:gd name="T2" fmla="*/ 22 w 36"/>
                <a:gd name="T3" fmla="*/ 0 h 22"/>
                <a:gd name="T4" fmla="*/ 2 w 36"/>
                <a:gd name="T5" fmla="*/ 11 h 22"/>
                <a:gd name="T6" fmla="*/ 13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2" y="0"/>
                  </a:cubicBezTo>
                  <a:cubicBezTo>
                    <a:pt x="14" y="0"/>
                    <a:pt x="4" y="5"/>
                    <a:pt x="2" y="11"/>
                  </a:cubicBezTo>
                  <a:cubicBezTo>
                    <a:pt x="0" y="17"/>
                    <a:pt x="5" y="22"/>
                    <a:pt x="13" y="22"/>
                  </a:cubicBezTo>
                  <a:cubicBezTo>
                    <a:pt x="22" y="22"/>
                    <a:pt x="31" y="17"/>
                    <a:pt x="34" y="11"/>
                  </a:cubicBezTo>
                  <a:close/>
                </a:path>
              </a:pathLst>
            </a:custGeom>
            <a:grpFill/>
            <a:ln>
              <a:noFill/>
            </a:ln>
          </p:spPr>
          <p:txBody>
            <a:bodyPr anchor="ctr"/>
            <a:lstStyle/>
            <a:p>
              <a:pPr algn="ctr"/>
              <a:endParaRPr b="1">
                <a:solidFill>
                  <a:schemeClr val="accent1">
                    <a:lumMod val="50000"/>
                  </a:schemeClr>
                </a:solidFill>
              </a:endParaRPr>
            </a:p>
          </p:txBody>
        </p:sp>
        <p:sp>
          <p:nvSpPr>
            <p:cNvPr id="729" name="iṥļîḑè"/>
            <p:cNvSpPr/>
            <p:nvPr userDrawn="1"/>
          </p:nvSpPr>
          <p:spPr bwMode="auto">
            <a:xfrm>
              <a:off x="2930358" y="2714528"/>
              <a:ext cx="135779" cy="80233"/>
            </a:xfrm>
            <a:custGeom>
              <a:avLst/>
              <a:gdLst>
                <a:gd name="T0" fmla="*/ 34 w 37"/>
                <a:gd name="T1" fmla="*/ 11 h 22"/>
                <a:gd name="T2" fmla="*/ 23 w 37"/>
                <a:gd name="T3" fmla="*/ 0 h 22"/>
                <a:gd name="T4" fmla="*/ 3 w 37"/>
                <a:gd name="T5" fmla="*/ 11 h 22"/>
                <a:gd name="T6" fmla="*/ 14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1" y="0"/>
                    <a:pt x="23" y="0"/>
                  </a:cubicBezTo>
                  <a:cubicBezTo>
                    <a:pt x="14" y="0"/>
                    <a:pt x="5" y="5"/>
                    <a:pt x="3" y="11"/>
                  </a:cubicBezTo>
                  <a:cubicBezTo>
                    <a:pt x="0" y="17"/>
                    <a:pt x="5" y="22"/>
                    <a:pt x="14" y="22"/>
                  </a:cubicBezTo>
                  <a:cubicBezTo>
                    <a:pt x="23" y="22"/>
                    <a:pt x="32" y="17"/>
                    <a:pt x="34" y="11"/>
                  </a:cubicBezTo>
                  <a:close/>
                </a:path>
              </a:pathLst>
            </a:custGeom>
            <a:grpFill/>
            <a:ln>
              <a:noFill/>
            </a:ln>
          </p:spPr>
          <p:txBody>
            <a:bodyPr anchor="ctr"/>
            <a:lstStyle/>
            <a:p>
              <a:pPr algn="ctr"/>
              <a:endParaRPr b="1">
                <a:solidFill>
                  <a:schemeClr val="accent1">
                    <a:lumMod val="50000"/>
                  </a:schemeClr>
                </a:solidFill>
              </a:endParaRPr>
            </a:p>
          </p:txBody>
        </p:sp>
        <p:sp>
          <p:nvSpPr>
            <p:cNvPr id="730" name="îSḻïḓé"/>
            <p:cNvSpPr/>
            <p:nvPr userDrawn="1"/>
          </p:nvSpPr>
          <p:spPr bwMode="auto">
            <a:xfrm>
              <a:off x="2894870" y="2810191"/>
              <a:ext cx="131151" cy="80233"/>
            </a:xfrm>
            <a:custGeom>
              <a:avLst/>
              <a:gdLst>
                <a:gd name="T0" fmla="*/ 34 w 36"/>
                <a:gd name="T1" fmla="*/ 11 h 22"/>
                <a:gd name="T2" fmla="*/ 22 w 36"/>
                <a:gd name="T3" fmla="*/ 0 h 22"/>
                <a:gd name="T4" fmla="*/ 2 w 36"/>
                <a:gd name="T5" fmla="*/ 11 h 22"/>
                <a:gd name="T6" fmla="*/ 14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2" y="0"/>
                  </a:cubicBezTo>
                  <a:cubicBezTo>
                    <a:pt x="14" y="0"/>
                    <a:pt x="4" y="5"/>
                    <a:pt x="2" y="11"/>
                  </a:cubicBezTo>
                  <a:cubicBezTo>
                    <a:pt x="0" y="17"/>
                    <a:pt x="5" y="22"/>
                    <a:pt x="14" y="22"/>
                  </a:cubicBezTo>
                  <a:cubicBezTo>
                    <a:pt x="23" y="22"/>
                    <a:pt x="32" y="17"/>
                    <a:pt x="34" y="11"/>
                  </a:cubicBezTo>
                  <a:close/>
                </a:path>
              </a:pathLst>
            </a:custGeom>
            <a:grpFill/>
            <a:ln>
              <a:noFill/>
            </a:ln>
          </p:spPr>
          <p:txBody>
            <a:bodyPr anchor="ctr"/>
            <a:lstStyle/>
            <a:p>
              <a:pPr algn="ctr"/>
              <a:endParaRPr b="1">
                <a:solidFill>
                  <a:schemeClr val="accent1">
                    <a:lumMod val="50000"/>
                  </a:schemeClr>
                </a:solidFill>
              </a:endParaRPr>
            </a:p>
          </p:txBody>
        </p:sp>
        <p:sp>
          <p:nvSpPr>
            <p:cNvPr id="731" name="íṥ1idê"/>
            <p:cNvSpPr/>
            <p:nvPr userDrawn="1"/>
          </p:nvSpPr>
          <p:spPr bwMode="auto">
            <a:xfrm>
              <a:off x="2978189" y="2271702"/>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2" y="19"/>
                    <a:pt x="30" y="14"/>
                    <a:pt x="32" y="9"/>
                  </a:cubicBezTo>
                  <a:close/>
                </a:path>
              </a:pathLst>
            </a:custGeom>
            <a:grpFill/>
            <a:ln>
              <a:noFill/>
            </a:ln>
          </p:spPr>
          <p:txBody>
            <a:bodyPr anchor="ctr"/>
            <a:lstStyle/>
            <a:p>
              <a:pPr algn="ctr"/>
              <a:endParaRPr b="1">
                <a:solidFill>
                  <a:schemeClr val="accent1">
                    <a:lumMod val="50000"/>
                  </a:schemeClr>
                </a:solidFill>
              </a:endParaRPr>
            </a:p>
          </p:txBody>
        </p:sp>
        <p:sp>
          <p:nvSpPr>
            <p:cNvPr id="732" name="iŝļïḋè"/>
            <p:cNvSpPr/>
            <p:nvPr userDrawn="1"/>
          </p:nvSpPr>
          <p:spPr bwMode="auto">
            <a:xfrm>
              <a:off x="3113969" y="2271702"/>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733" name="išḻïḋé"/>
            <p:cNvSpPr/>
            <p:nvPr userDrawn="1"/>
          </p:nvSpPr>
          <p:spPr bwMode="auto">
            <a:xfrm>
              <a:off x="3245119" y="2271702"/>
              <a:ext cx="120350" cy="69433"/>
            </a:xfrm>
            <a:custGeom>
              <a:avLst/>
              <a:gdLst>
                <a:gd name="T0" fmla="*/ 32 w 33"/>
                <a:gd name="T1" fmla="*/ 9 h 19"/>
                <a:gd name="T2" fmla="*/ 20 w 33"/>
                <a:gd name="T3" fmla="*/ 0 h 19"/>
                <a:gd name="T4" fmla="*/ 2 w 33"/>
                <a:gd name="T5" fmla="*/ 9 h 19"/>
                <a:gd name="T6" fmla="*/ 13 w 33"/>
                <a:gd name="T7" fmla="*/ 19 h 19"/>
                <a:gd name="T8" fmla="*/ 32 w 33"/>
                <a:gd name="T9" fmla="*/ 9 h 19"/>
              </a:gdLst>
              <a:ahLst/>
              <a:cxnLst>
                <a:cxn ang="0">
                  <a:pos x="T0" y="T1"/>
                </a:cxn>
                <a:cxn ang="0">
                  <a:pos x="T2" y="T3"/>
                </a:cxn>
                <a:cxn ang="0">
                  <a:pos x="T4" y="T5"/>
                </a:cxn>
                <a:cxn ang="0">
                  <a:pos x="T6" y="T7"/>
                </a:cxn>
                <a:cxn ang="0">
                  <a:pos x="T8" y="T9"/>
                </a:cxn>
              </a:cxnLst>
              <a:rect l="0" t="0" r="r" b="b"/>
              <a:pathLst>
                <a:path w="33" h="19">
                  <a:moveTo>
                    <a:pt x="32" y="9"/>
                  </a:moveTo>
                  <a:cubicBezTo>
                    <a:pt x="33" y="4"/>
                    <a:pt x="28" y="0"/>
                    <a:pt x="20" y="0"/>
                  </a:cubicBezTo>
                  <a:cubicBezTo>
                    <a:pt x="12" y="0"/>
                    <a:pt x="4" y="4"/>
                    <a:pt x="2" y="9"/>
                  </a:cubicBezTo>
                  <a:cubicBezTo>
                    <a:pt x="0" y="14"/>
                    <a:pt x="5" y="19"/>
                    <a:pt x="13" y="19"/>
                  </a:cubicBezTo>
                  <a:cubicBezTo>
                    <a:pt x="21" y="19"/>
                    <a:pt x="30" y="14"/>
                    <a:pt x="32" y="9"/>
                  </a:cubicBezTo>
                  <a:close/>
                </a:path>
              </a:pathLst>
            </a:custGeom>
            <a:grpFill/>
            <a:ln>
              <a:noFill/>
            </a:ln>
          </p:spPr>
          <p:txBody>
            <a:bodyPr anchor="ctr"/>
            <a:lstStyle/>
            <a:p>
              <a:pPr algn="ctr"/>
              <a:endParaRPr b="1">
                <a:solidFill>
                  <a:schemeClr val="accent1">
                    <a:lumMod val="50000"/>
                  </a:schemeClr>
                </a:solidFill>
              </a:endParaRPr>
            </a:p>
          </p:txBody>
        </p:sp>
        <p:sp>
          <p:nvSpPr>
            <p:cNvPr id="734" name="iS1ïďe"/>
            <p:cNvSpPr/>
            <p:nvPr userDrawn="1"/>
          </p:nvSpPr>
          <p:spPr bwMode="auto">
            <a:xfrm>
              <a:off x="3376270" y="2271702"/>
              <a:ext cx="123436" cy="69433"/>
            </a:xfrm>
            <a:custGeom>
              <a:avLst/>
              <a:gdLst>
                <a:gd name="T0" fmla="*/ 32 w 34"/>
                <a:gd name="T1" fmla="*/ 9 h 19"/>
                <a:gd name="T2" fmla="*/ 20 w 34"/>
                <a:gd name="T3" fmla="*/ 0 h 19"/>
                <a:gd name="T4" fmla="*/ 2 w 34"/>
                <a:gd name="T5" fmla="*/ 9 h 19"/>
                <a:gd name="T6" fmla="*/ 14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8" y="0"/>
                    <a:pt x="20" y="0"/>
                  </a:cubicBezTo>
                  <a:cubicBezTo>
                    <a:pt x="12" y="0"/>
                    <a:pt x="4" y="4"/>
                    <a:pt x="2" y="9"/>
                  </a:cubicBezTo>
                  <a:cubicBezTo>
                    <a:pt x="0" y="14"/>
                    <a:pt x="6" y="19"/>
                    <a:pt x="14" y="19"/>
                  </a:cubicBezTo>
                  <a:cubicBezTo>
                    <a:pt x="22" y="19"/>
                    <a:pt x="30" y="14"/>
                    <a:pt x="32" y="9"/>
                  </a:cubicBezTo>
                  <a:close/>
                </a:path>
              </a:pathLst>
            </a:custGeom>
            <a:grpFill/>
            <a:ln>
              <a:noFill/>
            </a:ln>
          </p:spPr>
          <p:txBody>
            <a:bodyPr anchor="ctr"/>
            <a:lstStyle/>
            <a:p>
              <a:pPr algn="ctr"/>
              <a:endParaRPr b="1">
                <a:solidFill>
                  <a:schemeClr val="accent1">
                    <a:lumMod val="50000"/>
                  </a:schemeClr>
                </a:solidFill>
              </a:endParaRPr>
            </a:p>
          </p:txBody>
        </p:sp>
        <p:sp>
          <p:nvSpPr>
            <p:cNvPr id="735" name="íṡ1îḍé"/>
            <p:cNvSpPr/>
            <p:nvPr userDrawn="1"/>
          </p:nvSpPr>
          <p:spPr bwMode="auto">
            <a:xfrm>
              <a:off x="3336153" y="2031003"/>
              <a:ext cx="120350" cy="61718"/>
            </a:xfrm>
            <a:custGeom>
              <a:avLst/>
              <a:gdLst>
                <a:gd name="T0" fmla="*/ 31 w 33"/>
                <a:gd name="T1" fmla="*/ 9 h 17"/>
                <a:gd name="T2" fmla="*/ 20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8" y="0"/>
                    <a:pt x="20" y="0"/>
                  </a:cubicBezTo>
                  <a:cubicBezTo>
                    <a:pt x="12" y="0"/>
                    <a:pt x="4" y="4"/>
                    <a:pt x="2" y="9"/>
                  </a:cubicBezTo>
                  <a:cubicBezTo>
                    <a:pt x="0" y="13"/>
                    <a:pt x="5" y="17"/>
                    <a:pt x="13" y="17"/>
                  </a:cubicBezTo>
                  <a:cubicBezTo>
                    <a:pt x="21" y="17"/>
                    <a:pt x="29" y="13"/>
                    <a:pt x="31" y="9"/>
                  </a:cubicBezTo>
                  <a:close/>
                </a:path>
              </a:pathLst>
            </a:custGeom>
            <a:grpFill/>
            <a:ln>
              <a:noFill/>
            </a:ln>
          </p:spPr>
          <p:txBody>
            <a:bodyPr anchor="ctr"/>
            <a:lstStyle/>
            <a:p>
              <a:pPr algn="ctr"/>
              <a:endParaRPr b="1">
                <a:solidFill>
                  <a:schemeClr val="accent1">
                    <a:lumMod val="50000"/>
                  </a:schemeClr>
                </a:solidFill>
              </a:endParaRPr>
            </a:p>
          </p:txBody>
        </p:sp>
        <p:sp>
          <p:nvSpPr>
            <p:cNvPr id="736" name="îŝḻiḋê"/>
            <p:cNvSpPr/>
            <p:nvPr userDrawn="1"/>
          </p:nvSpPr>
          <p:spPr bwMode="auto">
            <a:xfrm>
              <a:off x="3467303" y="2031003"/>
              <a:ext cx="112636" cy="61718"/>
            </a:xfrm>
            <a:custGeom>
              <a:avLst/>
              <a:gdLst>
                <a:gd name="T0" fmla="*/ 30 w 31"/>
                <a:gd name="T1" fmla="*/ 9 h 17"/>
                <a:gd name="T2" fmla="*/ 19 w 31"/>
                <a:gd name="T3" fmla="*/ 0 h 17"/>
                <a:gd name="T4" fmla="*/ 1 w 31"/>
                <a:gd name="T5" fmla="*/ 9 h 17"/>
                <a:gd name="T6" fmla="*/ 12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6" y="0"/>
                    <a:pt x="19" y="0"/>
                  </a:cubicBezTo>
                  <a:cubicBezTo>
                    <a:pt x="11" y="0"/>
                    <a:pt x="3" y="4"/>
                    <a:pt x="1" y="9"/>
                  </a:cubicBezTo>
                  <a:cubicBezTo>
                    <a:pt x="0" y="13"/>
                    <a:pt x="5" y="17"/>
                    <a:pt x="12"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737" name="ïṧļïḑè"/>
            <p:cNvSpPr/>
            <p:nvPr userDrawn="1"/>
          </p:nvSpPr>
          <p:spPr bwMode="auto">
            <a:xfrm>
              <a:off x="3306837" y="2108150"/>
              <a:ext cx="120350" cy="64804"/>
            </a:xfrm>
            <a:custGeom>
              <a:avLst/>
              <a:gdLst>
                <a:gd name="T0" fmla="*/ 31 w 33"/>
                <a:gd name="T1" fmla="*/ 9 h 18"/>
                <a:gd name="T2" fmla="*/ 20 w 33"/>
                <a:gd name="T3" fmla="*/ 0 h 18"/>
                <a:gd name="T4" fmla="*/ 2 w 33"/>
                <a:gd name="T5" fmla="*/ 9 h 18"/>
                <a:gd name="T6" fmla="*/ 13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33" y="4"/>
                    <a:pt x="28" y="0"/>
                    <a:pt x="20" y="0"/>
                  </a:cubicBezTo>
                  <a:cubicBezTo>
                    <a:pt x="12" y="0"/>
                    <a:pt x="4" y="4"/>
                    <a:pt x="2" y="9"/>
                  </a:cubicBezTo>
                  <a:cubicBezTo>
                    <a:pt x="0" y="14"/>
                    <a:pt x="5" y="18"/>
                    <a:pt x="13" y="18"/>
                  </a:cubicBezTo>
                  <a:cubicBezTo>
                    <a:pt x="21" y="18"/>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738" name="îsliḍê"/>
            <p:cNvSpPr/>
            <p:nvPr userDrawn="1"/>
          </p:nvSpPr>
          <p:spPr bwMode="auto">
            <a:xfrm>
              <a:off x="3437988" y="2108150"/>
              <a:ext cx="117264" cy="64804"/>
            </a:xfrm>
            <a:custGeom>
              <a:avLst/>
              <a:gdLst>
                <a:gd name="T0" fmla="*/ 30 w 32"/>
                <a:gd name="T1" fmla="*/ 9 h 18"/>
                <a:gd name="T2" fmla="*/ 19 w 32"/>
                <a:gd name="T3" fmla="*/ 0 h 18"/>
                <a:gd name="T4" fmla="*/ 1 w 32"/>
                <a:gd name="T5" fmla="*/ 9 h 18"/>
                <a:gd name="T6" fmla="*/ 13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32" y="4"/>
                    <a:pt x="27" y="0"/>
                    <a:pt x="19" y="0"/>
                  </a:cubicBezTo>
                  <a:cubicBezTo>
                    <a:pt x="11" y="0"/>
                    <a:pt x="3" y="4"/>
                    <a:pt x="1" y="9"/>
                  </a:cubicBezTo>
                  <a:cubicBezTo>
                    <a:pt x="0" y="14"/>
                    <a:pt x="5" y="18"/>
                    <a:pt x="13" y="18"/>
                  </a:cubicBezTo>
                  <a:cubicBezTo>
                    <a:pt x="21" y="18"/>
                    <a:pt x="29" y="14"/>
                    <a:pt x="30" y="9"/>
                  </a:cubicBezTo>
                  <a:close/>
                </a:path>
              </a:pathLst>
            </a:custGeom>
            <a:grpFill/>
            <a:ln>
              <a:noFill/>
            </a:ln>
          </p:spPr>
          <p:txBody>
            <a:bodyPr anchor="ctr"/>
            <a:lstStyle/>
            <a:p>
              <a:pPr algn="ctr"/>
              <a:endParaRPr b="1">
                <a:solidFill>
                  <a:schemeClr val="accent1">
                    <a:lumMod val="50000"/>
                  </a:schemeClr>
                </a:solidFill>
              </a:endParaRPr>
            </a:p>
          </p:txBody>
        </p:sp>
        <p:sp>
          <p:nvSpPr>
            <p:cNvPr id="739" name="íṥḻíḓé"/>
            <p:cNvSpPr/>
            <p:nvPr userDrawn="1"/>
          </p:nvSpPr>
          <p:spPr bwMode="auto">
            <a:xfrm>
              <a:off x="3566052" y="2108150"/>
              <a:ext cx="117264" cy="64804"/>
            </a:xfrm>
            <a:custGeom>
              <a:avLst/>
              <a:gdLst>
                <a:gd name="T0" fmla="*/ 31 w 32"/>
                <a:gd name="T1" fmla="*/ 9 h 18"/>
                <a:gd name="T2" fmla="*/ 19 w 32"/>
                <a:gd name="T3" fmla="*/ 0 h 18"/>
                <a:gd name="T4" fmla="*/ 2 w 32"/>
                <a:gd name="T5" fmla="*/ 9 h 18"/>
                <a:gd name="T6" fmla="*/ 13 w 32"/>
                <a:gd name="T7" fmla="*/ 18 h 18"/>
                <a:gd name="T8" fmla="*/ 31 w 32"/>
                <a:gd name="T9" fmla="*/ 9 h 18"/>
              </a:gdLst>
              <a:ahLst/>
              <a:cxnLst>
                <a:cxn ang="0">
                  <a:pos x="T0" y="T1"/>
                </a:cxn>
                <a:cxn ang="0">
                  <a:pos x="T2" y="T3"/>
                </a:cxn>
                <a:cxn ang="0">
                  <a:pos x="T4" y="T5"/>
                </a:cxn>
                <a:cxn ang="0">
                  <a:pos x="T6" y="T7"/>
                </a:cxn>
                <a:cxn ang="0">
                  <a:pos x="T8" y="T9"/>
                </a:cxn>
              </a:cxnLst>
              <a:rect l="0" t="0" r="r" b="b"/>
              <a:pathLst>
                <a:path w="32" h="18">
                  <a:moveTo>
                    <a:pt x="31" y="9"/>
                  </a:moveTo>
                  <a:cubicBezTo>
                    <a:pt x="32" y="4"/>
                    <a:pt x="27" y="0"/>
                    <a:pt x="19" y="0"/>
                  </a:cubicBezTo>
                  <a:cubicBezTo>
                    <a:pt x="11" y="0"/>
                    <a:pt x="4" y="4"/>
                    <a:pt x="2" y="9"/>
                  </a:cubicBezTo>
                  <a:cubicBezTo>
                    <a:pt x="0" y="14"/>
                    <a:pt x="5" y="18"/>
                    <a:pt x="13" y="18"/>
                  </a:cubicBezTo>
                  <a:cubicBezTo>
                    <a:pt x="21" y="18"/>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740" name="îṩļïḓê"/>
            <p:cNvSpPr/>
            <p:nvPr userDrawn="1"/>
          </p:nvSpPr>
          <p:spPr bwMode="auto">
            <a:xfrm>
              <a:off x="3697203" y="2108150"/>
              <a:ext cx="117264" cy="64804"/>
            </a:xfrm>
            <a:custGeom>
              <a:avLst/>
              <a:gdLst>
                <a:gd name="T0" fmla="*/ 30 w 32"/>
                <a:gd name="T1" fmla="*/ 9 h 18"/>
                <a:gd name="T2" fmla="*/ 18 w 32"/>
                <a:gd name="T3" fmla="*/ 0 h 18"/>
                <a:gd name="T4" fmla="*/ 1 w 32"/>
                <a:gd name="T5" fmla="*/ 9 h 18"/>
                <a:gd name="T6" fmla="*/ 13 w 32"/>
                <a:gd name="T7" fmla="*/ 18 h 18"/>
                <a:gd name="T8" fmla="*/ 30 w 32"/>
                <a:gd name="T9" fmla="*/ 9 h 18"/>
              </a:gdLst>
              <a:ahLst/>
              <a:cxnLst>
                <a:cxn ang="0">
                  <a:pos x="T0" y="T1"/>
                </a:cxn>
                <a:cxn ang="0">
                  <a:pos x="T2" y="T3"/>
                </a:cxn>
                <a:cxn ang="0">
                  <a:pos x="T4" y="T5"/>
                </a:cxn>
                <a:cxn ang="0">
                  <a:pos x="T6" y="T7"/>
                </a:cxn>
                <a:cxn ang="0">
                  <a:pos x="T8" y="T9"/>
                </a:cxn>
              </a:cxnLst>
              <a:rect l="0" t="0" r="r" b="b"/>
              <a:pathLst>
                <a:path w="32" h="18">
                  <a:moveTo>
                    <a:pt x="30" y="9"/>
                  </a:moveTo>
                  <a:cubicBezTo>
                    <a:pt x="32" y="4"/>
                    <a:pt x="26" y="0"/>
                    <a:pt x="18" y="0"/>
                  </a:cubicBezTo>
                  <a:cubicBezTo>
                    <a:pt x="11" y="0"/>
                    <a:pt x="3" y="4"/>
                    <a:pt x="1" y="9"/>
                  </a:cubicBezTo>
                  <a:cubicBezTo>
                    <a:pt x="0" y="14"/>
                    <a:pt x="5" y="18"/>
                    <a:pt x="13" y="18"/>
                  </a:cubicBezTo>
                  <a:cubicBezTo>
                    <a:pt x="21" y="18"/>
                    <a:pt x="29" y="14"/>
                    <a:pt x="30" y="9"/>
                  </a:cubicBezTo>
                  <a:close/>
                </a:path>
              </a:pathLst>
            </a:custGeom>
            <a:grpFill/>
            <a:ln>
              <a:noFill/>
            </a:ln>
          </p:spPr>
          <p:txBody>
            <a:bodyPr anchor="ctr"/>
            <a:lstStyle/>
            <a:p>
              <a:pPr algn="ctr"/>
              <a:endParaRPr b="1">
                <a:solidFill>
                  <a:schemeClr val="accent1">
                    <a:lumMod val="50000"/>
                  </a:schemeClr>
                </a:solidFill>
              </a:endParaRPr>
            </a:p>
          </p:txBody>
        </p:sp>
        <p:sp>
          <p:nvSpPr>
            <p:cNvPr id="741" name="ïṥlïḍé"/>
            <p:cNvSpPr/>
            <p:nvPr userDrawn="1"/>
          </p:nvSpPr>
          <p:spPr bwMode="auto">
            <a:xfrm>
              <a:off x="3015220" y="2188383"/>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742" name="íSļiḋè"/>
            <p:cNvSpPr/>
            <p:nvPr userDrawn="1"/>
          </p:nvSpPr>
          <p:spPr bwMode="auto">
            <a:xfrm>
              <a:off x="3277521" y="2188383"/>
              <a:ext cx="120350" cy="69433"/>
            </a:xfrm>
            <a:custGeom>
              <a:avLst/>
              <a:gdLst>
                <a:gd name="T0" fmla="*/ 31 w 33"/>
                <a:gd name="T1" fmla="*/ 9 h 19"/>
                <a:gd name="T2" fmla="*/ 20 w 33"/>
                <a:gd name="T3" fmla="*/ 0 h 19"/>
                <a:gd name="T4" fmla="*/ 2 w 33"/>
                <a:gd name="T5" fmla="*/ 9 h 19"/>
                <a:gd name="T6" fmla="*/ 13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743" name="iṡľîḋê"/>
            <p:cNvSpPr/>
            <p:nvPr userDrawn="1"/>
          </p:nvSpPr>
          <p:spPr bwMode="auto">
            <a:xfrm>
              <a:off x="3408671" y="2188383"/>
              <a:ext cx="117264" cy="69433"/>
            </a:xfrm>
            <a:custGeom>
              <a:avLst/>
              <a:gdLst>
                <a:gd name="T0" fmla="*/ 31 w 32"/>
                <a:gd name="T1" fmla="*/ 9 h 19"/>
                <a:gd name="T2" fmla="*/ 19 w 32"/>
                <a:gd name="T3" fmla="*/ 0 h 19"/>
                <a:gd name="T4" fmla="*/ 1 w 32"/>
                <a:gd name="T5" fmla="*/ 9 h 19"/>
                <a:gd name="T6" fmla="*/ 13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2" y="4"/>
                    <a:pt x="27" y="0"/>
                    <a:pt x="19" y="0"/>
                  </a:cubicBezTo>
                  <a:cubicBezTo>
                    <a:pt x="11" y="0"/>
                    <a:pt x="3" y="4"/>
                    <a:pt x="1" y="9"/>
                  </a:cubicBezTo>
                  <a:cubicBezTo>
                    <a:pt x="0" y="14"/>
                    <a:pt x="5" y="19"/>
                    <a:pt x="13" y="19"/>
                  </a:cubicBezTo>
                  <a:cubicBezTo>
                    <a:pt x="21" y="19"/>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744" name="ïs1íḋê"/>
            <p:cNvSpPr/>
            <p:nvPr userDrawn="1"/>
          </p:nvSpPr>
          <p:spPr bwMode="auto">
            <a:xfrm>
              <a:off x="3539822" y="2188383"/>
              <a:ext cx="117264" cy="69433"/>
            </a:xfrm>
            <a:custGeom>
              <a:avLst/>
              <a:gdLst>
                <a:gd name="T0" fmla="*/ 31 w 32"/>
                <a:gd name="T1" fmla="*/ 9 h 19"/>
                <a:gd name="T2" fmla="*/ 19 w 32"/>
                <a:gd name="T3" fmla="*/ 0 h 19"/>
                <a:gd name="T4" fmla="*/ 1 w 32"/>
                <a:gd name="T5" fmla="*/ 9 h 19"/>
                <a:gd name="T6" fmla="*/ 13 w 32"/>
                <a:gd name="T7" fmla="*/ 19 h 19"/>
                <a:gd name="T8" fmla="*/ 31 w 32"/>
                <a:gd name="T9" fmla="*/ 9 h 19"/>
              </a:gdLst>
              <a:ahLst/>
              <a:cxnLst>
                <a:cxn ang="0">
                  <a:pos x="T0" y="T1"/>
                </a:cxn>
                <a:cxn ang="0">
                  <a:pos x="T2" y="T3"/>
                </a:cxn>
                <a:cxn ang="0">
                  <a:pos x="T4" y="T5"/>
                </a:cxn>
                <a:cxn ang="0">
                  <a:pos x="T6" y="T7"/>
                </a:cxn>
                <a:cxn ang="0">
                  <a:pos x="T8" y="T9"/>
                </a:cxn>
              </a:cxnLst>
              <a:rect l="0" t="0" r="r" b="b"/>
              <a:pathLst>
                <a:path w="32" h="19">
                  <a:moveTo>
                    <a:pt x="31" y="9"/>
                  </a:moveTo>
                  <a:cubicBezTo>
                    <a:pt x="32" y="4"/>
                    <a:pt x="27" y="0"/>
                    <a:pt x="19" y="0"/>
                  </a:cubicBezTo>
                  <a:cubicBezTo>
                    <a:pt x="11" y="0"/>
                    <a:pt x="3" y="4"/>
                    <a:pt x="1" y="9"/>
                  </a:cubicBezTo>
                  <a:cubicBezTo>
                    <a:pt x="0" y="14"/>
                    <a:pt x="5" y="19"/>
                    <a:pt x="13" y="19"/>
                  </a:cubicBezTo>
                  <a:cubicBezTo>
                    <a:pt x="21" y="19"/>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745" name="ï$ḻiḑê"/>
            <p:cNvSpPr/>
            <p:nvPr userDrawn="1"/>
          </p:nvSpPr>
          <p:spPr bwMode="auto">
            <a:xfrm>
              <a:off x="3667886" y="2188383"/>
              <a:ext cx="120350" cy="69433"/>
            </a:xfrm>
            <a:custGeom>
              <a:avLst/>
              <a:gdLst>
                <a:gd name="T0" fmla="*/ 31 w 33"/>
                <a:gd name="T1" fmla="*/ 9 h 19"/>
                <a:gd name="T2" fmla="*/ 20 w 33"/>
                <a:gd name="T3" fmla="*/ 0 h 19"/>
                <a:gd name="T4" fmla="*/ 2 w 33"/>
                <a:gd name="T5" fmla="*/ 9 h 19"/>
                <a:gd name="T6" fmla="*/ 14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8" y="0"/>
                    <a:pt x="20" y="0"/>
                  </a:cubicBezTo>
                  <a:cubicBezTo>
                    <a:pt x="12" y="0"/>
                    <a:pt x="4" y="4"/>
                    <a:pt x="2" y="9"/>
                  </a:cubicBezTo>
                  <a:cubicBezTo>
                    <a:pt x="0" y="14"/>
                    <a:pt x="6" y="19"/>
                    <a:pt x="14" y="19"/>
                  </a:cubicBezTo>
                  <a:cubicBezTo>
                    <a:pt x="22" y="19"/>
                    <a:pt x="30" y="14"/>
                    <a:pt x="31" y="9"/>
                  </a:cubicBezTo>
                  <a:close/>
                </a:path>
              </a:pathLst>
            </a:custGeom>
            <a:grpFill/>
            <a:ln>
              <a:noFill/>
            </a:ln>
          </p:spPr>
          <p:txBody>
            <a:bodyPr anchor="ctr"/>
            <a:lstStyle/>
            <a:p>
              <a:pPr algn="ctr"/>
              <a:endParaRPr b="1">
                <a:solidFill>
                  <a:schemeClr val="accent1">
                    <a:lumMod val="50000"/>
                  </a:schemeClr>
                </a:solidFill>
              </a:endParaRPr>
            </a:p>
          </p:txBody>
        </p:sp>
        <p:sp>
          <p:nvSpPr>
            <p:cNvPr id="746" name="išḻïďê"/>
            <p:cNvSpPr/>
            <p:nvPr userDrawn="1"/>
          </p:nvSpPr>
          <p:spPr bwMode="auto">
            <a:xfrm>
              <a:off x="3799037" y="2188383"/>
              <a:ext cx="120350" cy="69433"/>
            </a:xfrm>
            <a:custGeom>
              <a:avLst/>
              <a:gdLst>
                <a:gd name="T0" fmla="*/ 31 w 33"/>
                <a:gd name="T1" fmla="*/ 9 h 19"/>
                <a:gd name="T2" fmla="*/ 19 w 33"/>
                <a:gd name="T3" fmla="*/ 0 h 19"/>
                <a:gd name="T4" fmla="*/ 2 w 33"/>
                <a:gd name="T5" fmla="*/ 9 h 19"/>
                <a:gd name="T6" fmla="*/ 14 w 33"/>
                <a:gd name="T7" fmla="*/ 19 h 19"/>
                <a:gd name="T8" fmla="*/ 31 w 33"/>
                <a:gd name="T9" fmla="*/ 9 h 19"/>
              </a:gdLst>
              <a:ahLst/>
              <a:cxnLst>
                <a:cxn ang="0">
                  <a:pos x="T0" y="T1"/>
                </a:cxn>
                <a:cxn ang="0">
                  <a:pos x="T2" y="T3"/>
                </a:cxn>
                <a:cxn ang="0">
                  <a:pos x="T4" y="T5"/>
                </a:cxn>
                <a:cxn ang="0">
                  <a:pos x="T6" y="T7"/>
                </a:cxn>
                <a:cxn ang="0">
                  <a:pos x="T8" y="T9"/>
                </a:cxn>
              </a:cxnLst>
              <a:rect l="0" t="0" r="r" b="b"/>
              <a:pathLst>
                <a:path w="33" h="19">
                  <a:moveTo>
                    <a:pt x="31" y="9"/>
                  </a:moveTo>
                  <a:cubicBezTo>
                    <a:pt x="33" y="4"/>
                    <a:pt x="27" y="0"/>
                    <a:pt x="19" y="0"/>
                  </a:cubicBezTo>
                  <a:cubicBezTo>
                    <a:pt x="11" y="0"/>
                    <a:pt x="3" y="4"/>
                    <a:pt x="2" y="9"/>
                  </a:cubicBezTo>
                  <a:cubicBezTo>
                    <a:pt x="0" y="14"/>
                    <a:pt x="6" y="19"/>
                    <a:pt x="14" y="19"/>
                  </a:cubicBezTo>
                  <a:cubicBezTo>
                    <a:pt x="22" y="19"/>
                    <a:pt x="30" y="14"/>
                    <a:pt x="31" y="9"/>
                  </a:cubicBezTo>
                  <a:close/>
                </a:path>
              </a:pathLst>
            </a:custGeom>
            <a:grpFill/>
            <a:ln>
              <a:noFill/>
            </a:ln>
          </p:spPr>
          <p:txBody>
            <a:bodyPr anchor="ctr"/>
            <a:lstStyle/>
            <a:p>
              <a:pPr algn="ctr"/>
              <a:endParaRPr b="1">
                <a:solidFill>
                  <a:schemeClr val="accent1">
                    <a:lumMod val="50000"/>
                  </a:schemeClr>
                </a:solidFill>
              </a:endParaRPr>
            </a:p>
          </p:txBody>
        </p:sp>
        <p:sp>
          <p:nvSpPr>
            <p:cNvPr id="747" name="iŝḷîḓè"/>
            <p:cNvSpPr/>
            <p:nvPr userDrawn="1"/>
          </p:nvSpPr>
          <p:spPr bwMode="auto">
            <a:xfrm>
              <a:off x="3424101" y="1804190"/>
              <a:ext cx="112636" cy="61718"/>
            </a:xfrm>
            <a:custGeom>
              <a:avLst/>
              <a:gdLst>
                <a:gd name="T0" fmla="*/ 29 w 31"/>
                <a:gd name="T1" fmla="*/ 9 h 17"/>
                <a:gd name="T2" fmla="*/ 19 w 31"/>
                <a:gd name="T3" fmla="*/ 0 h 17"/>
                <a:gd name="T4" fmla="*/ 2 w 31"/>
                <a:gd name="T5" fmla="*/ 9 h 17"/>
                <a:gd name="T6" fmla="*/ 13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9" y="0"/>
                  </a:cubicBezTo>
                  <a:cubicBezTo>
                    <a:pt x="11" y="0"/>
                    <a:pt x="4" y="4"/>
                    <a:pt x="2" y="9"/>
                  </a:cubicBezTo>
                  <a:cubicBezTo>
                    <a:pt x="0" y="13"/>
                    <a:pt x="5" y="17"/>
                    <a:pt x="13" y="17"/>
                  </a:cubicBezTo>
                  <a:cubicBezTo>
                    <a:pt x="20" y="17"/>
                    <a:pt x="28" y="13"/>
                    <a:pt x="29" y="9"/>
                  </a:cubicBezTo>
                  <a:close/>
                </a:path>
              </a:pathLst>
            </a:custGeom>
            <a:grpFill/>
            <a:ln>
              <a:noFill/>
            </a:ln>
          </p:spPr>
          <p:txBody>
            <a:bodyPr anchor="ctr"/>
            <a:lstStyle/>
            <a:p>
              <a:pPr algn="ctr"/>
              <a:endParaRPr b="1">
                <a:solidFill>
                  <a:schemeClr val="accent1">
                    <a:lumMod val="50000"/>
                  </a:schemeClr>
                </a:solidFill>
              </a:endParaRPr>
            </a:p>
          </p:txBody>
        </p:sp>
        <p:sp>
          <p:nvSpPr>
            <p:cNvPr id="748" name="iśľíḍè"/>
            <p:cNvSpPr/>
            <p:nvPr userDrawn="1"/>
          </p:nvSpPr>
          <p:spPr bwMode="auto">
            <a:xfrm>
              <a:off x="3394785" y="1878251"/>
              <a:ext cx="115721"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1"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749" name="iš1ïďé"/>
            <p:cNvSpPr/>
            <p:nvPr userDrawn="1"/>
          </p:nvSpPr>
          <p:spPr bwMode="auto">
            <a:xfrm>
              <a:off x="3522849" y="1878251"/>
              <a:ext cx="112636" cy="61718"/>
            </a:xfrm>
            <a:custGeom>
              <a:avLst/>
              <a:gdLst>
                <a:gd name="T0" fmla="*/ 29 w 31"/>
                <a:gd name="T1" fmla="*/ 9 h 17"/>
                <a:gd name="T2" fmla="*/ 18 w 31"/>
                <a:gd name="T3" fmla="*/ 0 h 17"/>
                <a:gd name="T4" fmla="*/ 1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8" y="0"/>
                  </a:cubicBezTo>
                  <a:cubicBezTo>
                    <a:pt x="11" y="0"/>
                    <a:pt x="3" y="4"/>
                    <a:pt x="1" y="9"/>
                  </a:cubicBezTo>
                  <a:cubicBezTo>
                    <a:pt x="0" y="13"/>
                    <a:pt x="5" y="17"/>
                    <a:pt x="12" y="17"/>
                  </a:cubicBezTo>
                  <a:cubicBezTo>
                    <a:pt x="20" y="17"/>
                    <a:pt x="28" y="13"/>
                    <a:pt x="29" y="9"/>
                  </a:cubicBezTo>
                  <a:close/>
                </a:path>
              </a:pathLst>
            </a:custGeom>
            <a:grpFill/>
            <a:ln>
              <a:noFill/>
            </a:ln>
          </p:spPr>
          <p:txBody>
            <a:bodyPr anchor="ctr"/>
            <a:lstStyle/>
            <a:p>
              <a:pPr algn="ctr"/>
              <a:endParaRPr b="1">
                <a:solidFill>
                  <a:schemeClr val="accent1">
                    <a:lumMod val="50000"/>
                  </a:schemeClr>
                </a:solidFill>
              </a:endParaRPr>
            </a:p>
          </p:txBody>
        </p:sp>
        <p:sp>
          <p:nvSpPr>
            <p:cNvPr id="750" name="îṣlíde"/>
            <p:cNvSpPr/>
            <p:nvPr userDrawn="1"/>
          </p:nvSpPr>
          <p:spPr bwMode="auto">
            <a:xfrm>
              <a:off x="3368554" y="1953855"/>
              <a:ext cx="114178" cy="63261"/>
            </a:xfrm>
            <a:custGeom>
              <a:avLst/>
              <a:gdLst>
                <a:gd name="T0" fmla="*/ 30 w 31"/>
                <a:gd name="T1" fmla="*/ 8 h 17"/>
                <a:gd name="T2" fmla="*/ 19 w 31"/>
                <a:gd name="T3" fmla="*/ 0 h 17"/>
                <a:gd name="T4" fmla="*/ 1 w 31"/>
                <a:gd name="T5" fmla="*/ 8 h 17"/>
                <a:gd name="T6" fmla="*/ 12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9" y="0"/>
                  </a:cubicBezTo>
                  <a:cubicBezTo>
                    <a:pt x="11" y="0"/>
                    <a:pt x="3" y="4"/>
                    <a:pt x="1" y="8"/>
                  </a:cubicBezTo>
                  <a:cubicBezTo>
                    <a:pt x="0" y="13"/>
                    <a:pt x="4" y="17"/>
                    <a:pt x="12" y="17"/>
                  </a:cubicBezTo>
                  <a:cubicBezTo>
                    <a:pt x="20" y="17"/>
                    <a:pt x="28" y="13"/>
                    <a:pt x="30" y="8"/>
                  </a:cubicBezTo>
                  <a:close/>
                </a:path>
              </a:pathLst>
            </a:custGeom>
            <a:grpFill/>
            <a:ln>
              <a:noFill/>
            </a:ln>
          </p:spPr>
          <p:txBody>
            <a:bodyPr anchor="ctr"/>
            <a:lstStyle/>
            <a:p>
              <a:pPr algn="ctr"/>
              <a:endParaRPr b="1">
                <a:solidFill>
                  <a:schemeClr val="accent1">
                    <a:lumMod val="50000"/>
                  </a:schemeClr>
                </a:solidFill>
              </a:endParaRPr>
            </a:p>
          </p:txBody>
        </p:sp>
        <p:sp>
          <p:nvSpPr>
            <p:cNvPr id="751" name="îśľïďè"/>
            <p:cNvSpPr/>
            <p:nvPr userDrawn="1"/>
          </p:nvSpPr>
          <p:spPr bwMode="auto">
            <a:xfrm>
              <a:off x="3493534" y="1953855"/>
              <a:ext cx="115721"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5" y="17"/>
                    <a:pt x="13" y="17"/>
                  </a:cubicBezTo>
                  <a:cubicBezTo>
                    <a:pt x="21" y="17"/>
                    <a:pt x="28" y="13"/>
                    <a:pt x="30" y="8"/>
                  </a:cubicBezTo>
                  <a:close/>
                </a:path>
              </a:pathLst>
            </a:custGeom>
            <a:grpFill/>
            <a:ln>
              <a:noFill/>
            </a:ln>
          </p:spPr>
          <p:txBody>
            <a:bodyPr anchor="ctr"/>
            <a:lstStyle/>
            <a:p>
              <a:pPr algn="ctr"/>
              <a:endParaRPr b="1">
                <a:solidFill>
                  <a:schemeClr val="accent1">
                    <a:lumMod val="50000"/>
                  </a:schemeClr>
                </a:solidFill>
              </a:endParaRPr>
            </a:p>
          </p:txBody>
        </p:sp>
        <p:sp>
          <p:nvSpPr>
            <p:cNvPr id="752" name="í$ľíḍé"/>
            <p:cNvSpPr/>
            <p:nvPr userDrawn="1"/>
          </p:nvSpPr>
          <p:spPr bwMode="auto">
            <a:xfrm>
              <a:off x="3620055" y="1953855"/>
              <a:ext cx="114178" cy="63261"/>
            </a:xfrm>
            <a:custGeom>
              <a:avLst/>
              <a:gdLst>
                <a:gd name="T0" fmla="*/ 30 w 31"/>
                <a:gd name="T1" fmla="*/ 8 h 17"/>
                <a:gd name="T2" fmla="*/ 18 w 31"/>
                <a:gd name="T3" fmla="*/ 0 h 17"/>
                <a:gd name="T4" fmla="*/ 1 w 31"/>
                <a:gd name="T5" fmla="*/ 8 h 17"/>
                <a:gd name="T6" fmla="*/ 13 w 31"/>
                <a:gd name="T7" fmla="*/ 17 h 17"/>
                <a:gd name="T8" fmla="*/ 30 w 31"/>
                <a:gd name="T9" fmla="*/ 8 h 17"/>
              </a:gdLst>
              <a:ahLst/>
              <a:cxnLst>
                <a:cxn ang="0">
                  <a:pos x="T0" y="T1"/>
                </a:cxn>
                <a:cxn ang="0">
                  <a:pos x="T2" y="T3"/>
                </a:cxn>
                <a:cxn ang="0">
                  <a:pos x="T4" y="T5"/>
                </a:cxn>
                <a:cxn ang="0">
                  <a:pos x="T6" y="T7"/>
                </a:cxn>
                <a:cxn ang="0">
                  <a:pos x="T8" y="T9"/>
                </a:cxn>
              </a:cxnLst>
              <a:rect l="0" t="0" r="r" b="b"/>
              <a:pathLst>
                <a:path w="31" h="17">
                  <a:moveTo>
                    <a:pt x="30" y="8"/>
                  </a:moveTo>
                  <a:cubicBezTo>
                    <a:pt x="31" y="4"/>
                    <a:pt x="26" y="0"/>
                    <a:pt x="18" y="0"/>
                  </a:cubicBezTo>
                  <a:cubicBezTo>
                    <a:pt x="11" y="0"/>
                    <a:pt x="3" y="4"/>
                    <a:pt x="1" y="8"/>
                  </a:cubicBezTo>
                  <a:cubicBezTo>
                    <a:pt x="0" y="13"/>
                    <a:pt x="5" y="17"/>
                    <a:pt x="13" y="17"/>
                  </a:cubicBezTo>
                  <a:cubicBezTo>
                    <a:pt x="21" y="17"/>
                    <a:pt x="28" y="13"/>
                    <a:pt x="30" y="8"/>
                  </a:cubicBezTo>
                  <a:close/>
                </a:path>
              </a:pathLst>
            </a:custGeom>
            <a:grpFill/>
            <a:ln>
              <a:noFill/>
            </a:ln>
          </p:spPr>
          <p:txBody>
            <a:bodyPr anchor="ctr"/>
            <a:lstStyle/>
            <a:p>
              <a:pPr algn="ctr"/>
              <a:endParaRPr b="1">
                <a:solidFill>
                  <a:schemeClr val="accent1">
                    <a:lumMod val="50000"/>
                  </a:schemeClr>
                </a:solidFill>
              </a:endParaRPr>
            </a:p>
          </p:txBody>
        </p:sp>
        <p:sp>
          <p:nvSpPr>
            <p:cNvPr id="753" name="i$ľîdê"/>
            <p:cNvSpPr/>
            <p:nvPr userDrawn="1"/>
          </p:nvSpPr>
          <p:spPr bwMode="auto">
            <a:xfrm>
              <a:off x="3745033" y="1953855"/>
              <a:ext cx="115721"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6" y="17"/>
                    <a:pt x="13" y="17"/>
                  </a:cubicBezTo>
                  <a:cubicBezTo>
                    <a:pt x="21" y="17"/>
                    <a:pt x="29" y="13"/>
                    <a:pt x="30" y="8"/>
                  </a:cubicBezTo>
                  <a:close/>
                </a:path>
              </a:pathLst>
            </a:custGeom>
            <a:grpFill/>
            <a:ln>
              <a:noFill/>
            </a:ln>
          </p:spPr>
          <p:txBody>
            <a:bodyPr anchor="ctr"/>
            <a:lstStyle/>
            <a:p>
              <a:pPr algn="ctr"/>
              <a:endParaRPr b="1">
                <a:solidFill>
                  <a:schemeClr val="accent1">
                    <a:lumMod val="50000"/>
                  </a:schemeClr>
                </a:solidFill>
              </a:endParaRPr>
            </a:p>
          </p:txBody>
        </p:sp>
        <p:sp>
          <p:nvSpPr>
            <p:cNvPr id="754" name="íṡḻîďé"/>
            <p:cNvSpPr/>
            <p:nvPr userDrawn="1"/>
          </p:nvSpPr>
          <p:spPr bwMode="auto">
            <a:xfrm>
              <a:off x="3175687" y="1804190"/>
              <a:ext cx="117264"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755" name="îśḻídè"/>
            <p:cNvSpPr/>
            <p:nvPr userDrawn="1"/>
          </p:nvSpPr>
          <p:spPr bwMode="auto">
            <a:xfrm>
              <a:off x="3299122" y="1804190"/>
              <a:ext cx="114178" cy="61718"/>
            </a:xfrm>
            <a:custGeom>
              <a:avLst/>
              <a:gdLst>
                <a:gd name="T0" fmla="*/ 30 w 31"/>
                <a:gd name="T1" fmla="*/ 9 h 17"/>
                <a:gd name="T2" fmla="*/ 19 w 31"/>
                <a:gd name="T3" fmla="*/ 0 h 17"/>
                <a:gd name="T4" fmla="*/ 2 w 31"/>
                <a:gd name="T5" fmla="*/ 9 h 17"/>
                <a:gd name="T6" fmla="*/ 13 w 31"/>
                <a:gd name="T7" fmla="*/ 17 h 17"/>
                <a:gd name="T8" fmla="*/ 30 w 31"/>
                <a:gd name="T9" fmla="*/ 9 h 17"/>
              </a:gdLst>
              <a:ahLst/>
              <a:cxnLst>
                <a:cxn ang="0">
                  <a:pos x="T0" y="T1"/>
                </a:cxn>
                <a:cxn ang="0">
                  <a:pos x="T2" y="T3"/>
                </a:cxn>
                <a:cxn ang="0">
                  <a:pos x="T4" y="T5"/>
                </a:cxn>
                <a:cxn ang="0">
                  <a:pos x="T6" y="T7"/>
                </a:cxn>
                <a:cxn ang="0">
                  <a:pos x="T8" y="T9"/>
                </a:cxn>
              </a:cxnLst>
              <a:rect l="0" t="0" r="r" b="b"/>
              <a:pathLst>
                <a:path w="31" h="17">
                  <a:moveTo>
                    <a:pt x="30" y="9"/>
                  </a:moveTo>
                  <a:cubicBezTo>
                    <a:pt x="31" y="4"/>
                    <a:pt x="27" y="0"/>
                    <a:pt x="19" y="0"/>
                  </a:cubicBezTo>
                  <a:cubicBezTo>
                    <a:pt x="11"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756" name="îŝļîdè"/>
            <p:cNvSpPr/>
            <p:nvPr userDrawn="1"/>
          </p:nvSpPr>
          <p:spPr bwMode="auto">
            <a:xfrm>
              <a:off x="3146370" y="1878251"/>
              <a:ext cx="117264" cy="61718"/>
            </a:xfrm>
            <a:custGeom>
              <a:avLst/>
              <a:gdLst>
                <a:gd name="T0" fmla="*/ 30 w 32"/>
                <a:gd name="T1" fmla="*/ 9 h 17"/>
                <a:gd name="T2" fmla="*/ 19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2"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757" name="ïśliďe"/>
            <p:cNvSpPr/>
            <p:nvPr userDrawn="1"/>
          </p:nvSpPr>
          <p:spPr bwMode="auto">
            <a:xfrm>
              <a:off x="3269806" y="1878251"/>
              <a:ext cx="117264" cy="61718"/>
            </a:xfrm>
            <a:custGeom>
              <a:avLst/>
              <a:gdLst>
                <a:gd name="T0" fmla="*/ 30 w 32"/>
                <a:gd name="T1" fmla="*/ 9 h 17"/>
                <a:gd name="T2" fmla="*/ 19 w 32"/>
                <a:gd name="T3" fmla="*/ 0 h 17"/>
                <a:gd name="T4" fmla="*/ 2 w 32"/>
                <a:gd name="T5" fmla="*/ 9 h 17"/>
                <a:gd name="T6" fmla="*/ 13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5" y="17"/>
                    <a:pt x="13"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758" name="iṧľíďé"/>
            <p:cNvSpPr/>
            <p:nvPr userDrawn="1"/>
          </p:nvSpPr>
          <p:spPr bwMode="auto">
            <a:xfrm>
              <a:off x="3113969" y="1953855"/>
              <a:ext cx="115721" cy="63261"/>
            </a:xfrm>
            <a:custGeom>
              <a:avLst/>
              <a:gdLst>
                <a:gd name="T0" fmla="*/ 30 w 32"/>
                <a:gd name="T1" fmla="*/ 8 h 17"/>
                <a:gd name="T2" fmla="*/ 20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2" y="0"/>
                    <a:pt x="4" y="4"/>
                    <a:pt x="2" y="8"/>
                  </a:cubicBezTo>
                  <a:cubicBezTo>
                    <a:pt x="0" y="13"/>
                    <a:pt x="5" y="17"/>
                    <a:pt x="13" y="17"/>
                  </a:cubicBezTo>
                  <a:cubicBezTo>
                    <a:pt x="21" y="17"/>
                    <a:pt x="29" y="13"/>
                    <a:pt x="30" y="8"/>
                  </a:cubicBezTo>
                  <a:close/>
                </a:path>
              </a:pathLst>
            </a:custGeom>
            <a:grpFill/>
            <a:ln>
              <a:noFill/>
            </a:ln>
          </p:spPr>
          <p:txBody>
            <a:bodyPr anchor="ctr"/>
            <a:lstStyle/>
            <a:p>
              <a:pPr algn="ctr"/>
              <a:endParaRPr b="1">
                <a:solidFill>
                  <a:schemeClr val="accent1">
                    <a:lumMod val="50000"/>
                  </a:schemeClr>
                </a:solidFill>
              </a:endParaRPr>
            </a:p>
          </p:txBody>
        </p:sp>
        <p:sp>
          <p:nvSpPr>
            <p:cNvPr id="759" name="íşľíďé"/>
            <p:cNvSpPr/>
            <p:nvPr userDrawn="1"/>
          </p:nvSpPr>
          <p:spPr bwMode="auto">
            <a:xfrm>
              <a:off x="3240490" y="1953855"/>
              <a:ext cx="117264" cy="63261"/>
            </a:xfrm>
            <a:custGeom>
              <a:avLst/>
              <a:gdLst>
                <a:gd name="T0" fmla="*/ 30 w 32"/>
                <a:gd name="T1" fmla="*/ 8 h 17"/>
                <a:gd name="T2" fmla="*/ 19 w 32"/>
                <a:gd name="T3" fmla="*/ 0 h 17"/>
                <a:gd name="T4" fmla="*/ 2 w 32"/>
                <a:gd name="T5" fmla="*/ 8 h 17"/>
                <a:gd name="T6" fmla="*/ 13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1" y="0"/>
                    <a:pt x="4" y="4"/>
                    <a:pt x="2" y="8"/>
                  </a:cubicBezTo>
                  <a:cubicBezTo>
                    <a:pt x="0" y="13"/>
                    <a:pt x="5" y="17"/>
                    <a:pt x="13" y="17"/>
                  </a:cubicBezTo>
                  <a:cubicBezTo>
                    <a:pt x="20" y="17"/>
                    <a:pt x="28" y="13"/>
                    <a:pt x="30" y="8"/>
                  </a:cubicBezTo>
                  <a:close/>
                </a:path>
              </a:pathLst>
            </a:custGeom>
            <a:grpFill/>
            <a:ln>
              <a:noFill/>
            </a:ln>
          </p:spPr>
          <p:txBody>
            <a:bodyPr anchor="ctr"/>
            <a:lstStyle/>
            <a:p>
              <a:pPr algn="ctr"/>
              <a:endParaRPr b="1">
                <a:solidFill>
                  <a:schemeClr val="accent1">
                    <a:lumMod val="50000"/>
                  </a:schemeClr>
                </a:solidFill>
              </a:endParaRPr>
            </a:p>
          </p:txBody>
        </p:sp>
        <p:sp>
          <p:nvSpPr>
            <p:cNvPr id="760" name="ísľîdé"/>
            <p:cNvSpPr/>
            <p:nvPr userDrawn="1"/>
          </p:nvSpPr>
          <p:spPr bwMode="auto">
            <a:xfrm>
              <a:off x="2884069" y="2188383"/>
              <a:ext cx="123436" cy="69433"/>
            </a:xfrm>
            <a:custGeom>
              <a:avLst/>
              <a:gdLst>
                <a:gd name="T0" fmla="*/ 31 w 34"/>
                <a:gd name="T1" fmla="*/ 9 h 19"/>
                <a:gd name="T2" fmla="*/ 21 w 34"/>
                <a:gd name="T3" fmla="*/ 0 h 19"/>
                <a:gd name="T4" fmla="*/ 2 w 34"/>
                <a:gd name="T5" fmla="*/ 9 h 19"/>
                <a:gd name="T6" fmla="*/ 13 w 34"/>
                <a:gd name="T7" fmla="*/ 19 h 19"/>
                <a:gd name="T8" fmla="*/ 31 w 34"/>
                <a:gd name="T9" fmla="*/ 9 h 19"/>
              </a:gdLst>
              <a:ahLst/>
              <a:cxnLst>
                <a:cxn ang="0">
                  <a:pos x="T0" y="T1"/>
                </a:cxn>
                <a:cxn ang="0">
                  <a:pos x="T2" y="T3"/>
                </a:cxn>
                <a:cxn ang="0">
                  <a:pos x="T4" y="T5"/>
                </a:cxn>
                <a:cxn ang="0">
                  <a:pos x="T6" y="T7"/>
                </a:cxn>
                <a:cxn ang="0">
                  <a:pos x="T8" y="T9"/>
                </a:cxn>
              </a:cxnLst>
              <a:rect l="0" t="0" r="r" b="b"/>
              <a:pathLst>
                <a:path w="34" h="19">
                  <a:moveTo>
                    <a:pt x="31" y="9"/>
                  </a:moveTo>
                  <a:cubicBezTo>
                    <a:pt x="34" y="4"/>
                    <a:pt x="29" y="0"/>
                    <a:pt x="21" y="0"/>
                  </a:cubicBezTo>
                  <a:cubicBezTo>
                    <a:pt x="13" y="0"/>
                    <a:pt x="4" y="4"/>
                    <a:pt x="2" y="9"/>
                  </a:cubicBezTo>
                  <a:cubicBezTo>
                    <a:pt x="0" y="14"/>
                    <a:pt x="5" y="19"/>
                    <a:pt x="13" y="19"/>
                  </a:cubicBezTo>
                  <a:cubicBezTo>
                    <a:pt x="21" y="19"/>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761" name="ísliḓê"/>
            <p:cNvSpPr/>
            <p:nvPr userDrawn="1"/>
          </p:nvSpPr>
          <p:spPr bwMode="auto">
            <a:xfrm>
              <a:off x="2847039" y="2271702"/>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4"/>
                    <a:pt x="5" y="19"/>
                    <a:pt x="13" y="19"/>
                  </a:cubicBezTo>
                  <a:cubicBezTo>
                    <a:pt x="21" y="19"/>
                    <a:pt x="30" y="14"/>
                    <a:pt x="32" y="9"/>
                  </a:cubicBezTo>
                  <a:close/>
                </a:path>
              </a:pathLst>
            </a:custGeom>
            <a:grpFill/>
            <a:ln>
              <a:noFill/>
            </a:ln>
          </p:spPr>
          <p:txBody>
            <a:bodyPr anchor="ctr"/>
            <a:lstStyle/>
            <a:p>
              <a:pPr algn="ctr"/>
              <a:endParaRPr b="1">
                <a:solidFill>
                  <a:schemeClr val="accent1">
                    <a:lumMod val="50000"/>
                  </a:schemeClr>
                </a:solidFill>
              </a:endParaRPr>
            </a:p>
          </p:txBody>
        </p:sp>
        <p:sp>
          <p:nvSpPr>
            <p:cNvPr id="762" name="ïṥ1ïďê"/>
            <p:cNvSpPr/>
            <p:nvPr userDrawn="1"/>
          </p:nvSpPr>
          <p:spPr bwMode="auto">
            <a:xfrm>
              <a:off x="2810008" y="2356565"/>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5"/>
                    <a:pt x="4" y="19"/>
                    <a:pt x="13" y="19"/>
                  </a:cubicBezTo>
                  <a:cubicBezTo>
                    <a:pt x="21" y="19"/>
                    <a:pt x="30" y="15"/>
                    <a:pt x="32" y="9"/>
                  </a:cubicBezTo>
                  <a:close/>
                </a:path>
              </a:pathLst>
            </a:custGeom>
            <a:grpFill/>
            <a:ln>
              <a:noFill/>
            </a:ln>
          </p:spPr>
          <p:txBody>
            <a:bodyPr anchor="ctr"/>
            <a:lstStyle/>
            <a:p>
              <a:pPr algn="ctr"/>
              <a:endParaRPr b="1">
                <a:solidFill>
                  <a:schemeClr val="accent1">
                    <a:lumMod val="50000"/>
                  </a:schemeClr>
                </a:solidFill>
              </a:endParaRPr>
            </a:p>
          </p:txBody>
        </p:sp>
        <p:sp>
          <p:nvSpPr>
            <p:cNvPr id="763" name="îṡľîḍe"/>
            <p:cNvSpPr/>
            <p:nvPr userDrawn="1"/>
          </p:nvSpPr>
          <p:spPr bwMode="auto">
            <a:xfrm>
              <a:off x="2769891" y="2439884"/>
              <a:ext cx="128065" cy="74061"/>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2" y="10"/>
                  </a:cubicBezTo>
                  <a:cubicBezTo>
                    <a:pt x="0" y="16"/>
                    <a:pt x="5" y="20"/>
                    <a:pt x="13" y="20"/>
                  </a:cubicBezTo>
                  <a:cubicBezTo>
                    <a:pt x="22" y="20"/>
                    <a:pt x="30" y="16"/>
                    <a:pt x="33" y="10"/>
                  </a:cubicBezTo>
                  <a:close/>
                </a:path>
              </a:pathLst>
            </a:custGeom>
            <a:grpFill/>
            <a:ln>
              <a:noFill/>
            </a:ln>
          </p:spPr>
          <p:txBody>
            <a:bodyPr anchor="ctr"/>
            <a:lstStyle/>
            <a:p>
              <a:pPr algn="ctr"/>
              <a:endParaRPr b="1">
                <a:solidFill>
                  <a:schemeClr val="accent1">
                    <a:lumMod val="50000"/>
                  </a:schemeClr>
                </a:solidFill>
              </a:endParaRPr>
            </a:p>
          </p:txBody>
        </p:sp>
        <p:sp>
          <p:nvSpPr>
            <p:cNvPr id="764" name="í$ľiďe"/>
            <p:cNvSpPr/>
            <p:nvPr userDrawn="1"/>
          </p:nvSpPr>
          <p:spPr bwMode="auto">
            <a:xfrm>
              <a:off x="2729775" y="2532461"/>
              <a:ext cx="131151" cy="72519"/>
            </a:xfrm>
            <a:custGeom>
              <a:avLst/>
              <a:gdLst>
                <a:gd name="T0" fmla="*/ 33 w 36"/>
                <a:gd name="T1" fmla="*/ 10 h 20"/>
                <a:gd name="T2" fmla="*/ 22 w 36"/>
                <a:gd name="T3" fmla="*/ 0 h 20"/>
                <a:gd name="T4" fmla="*/ 3 w 36"/>
                <a:gd name="T5" fmla="*/ 10 h 20"/>
                <a:gd name="T6" fmla="*/ 1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2" y="0"/>
                  </a:cubicBezTo>
                  <a:cubicBezTo>
                    <a:pt x="14" y="0"/>
                    <a:pt x="5" y="4"/>
                    <a:pt x="3" y="10"/>
                  </a:cubicBezTo>
                  <a:cubicBezTo>
                    <a:pt x="0" y="15"/>
                    <a:pt x="5" y="20"/>
                    <a:pt x="14" y="20"/>
                  </a:cubicBezTo>
                  <a:cubicBezTo>
                    <a:pt x="22" y="20"/>
                    <a:pt x="31" y="15"/>
                    <a:pt x="33" y="10"/>
                  </a:cubicBezTo>
                  <a:close/>
                </a:path>
              </a:pathLst>
            </a:custGeom>
            <a:grpFill/>
            <a:ln>
              <a:noFill/>
            </a:ln>
          </p:spPr>
          <p:txBody>
            <a:bodyPr anchor="ctr"/>
            <a:lstStyle/>
            <a:p>
              <a:pPr algn="ctr"/>
              <a:endParaRPr b="1">
                <a:solidFill>
                  <a:schemeClr val="accent1">
                    <a:lumMod val="50000"/>
                  </a:schemeClr>
                </a:solidFill>
              </a:endParaRPr>
            </a:p>
          </p:txBody>
        </p:sp>
        <p:sp>
          <p:nvSpPr>
            <p:cNvPr id="765" name="ïśḷidê"/>
            <p:cNvSpPr/>
            <p:nvPr userDrawn="1"/>
          </p:nvSpPr>
          <p:spPr bwMode="auto">
            <a:xfrm>
              <a:off x="2689658" y="2623494"/>
              <a:ext cx="131151"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4" y="20"/>
                  </a:cubicBezTo>
                  <a:cubicBezTo>
                    <a:pt x="22" y="20"/>
                    <a:pt x="31" y="16"/>
                    <a:pt x="34" y="10"/>
                  </a:cubicBezTo>
                  <a:close/>
                </a:path>
              </a:pathLst>
            </a:custGeom>
            <a:grpFill/>
            <a:ln>
              <a:noFill/>
            </a:ln>
          </p:spPr>
          <p:txBody>
            <a:bodyPr anchor="ctr"/>
            <a:lstStyle/>
            <a:p>
              <a:pPr algn="ctr"/>
              <a:endParaRPr b="1">
                <a:solidFill>
                  <a:schemeClr val="accent1">
                    <a:lumMod val="50000"/>
                  </a:schemeClr>
                </a:solidFill>
              </a:endParaRPr>
            </a:p>
          </p:txBody>
        </p:sp>
        <p:sp>
          <p:nvSpPr>
            <p:cNvPr id="766" name="i$1îḓê"/>
            <p:cNvSpPr/>
            <p:nvPr userDrawn="1"/>
          </p:nvSpPr>
          <p:spPr bwMode="auto">
            <a:xfrm>
              <a:off x="2649541" y="2714528"/>
              <a:ext cx="131151" cy="80233"/>
            </a:xfrm>
            <a:custGeom>
              <a:avLst/>
              <a:gdLst>
                <a:gd name="T0" fmla="*/ 34 w 36"/>
                <a:gd name="T1" fmla="*/ 11 h 22"/>
                <a:gd name="T2" fmla="*/ 23 w 36"/>
                <a:gd name="T3" fmla="*/ 0 h 22"/>
                <a:gd name="T4" fmla="*/ 2 w 36"/>
                <a:gd name="T5" fmla="*/ 11 h 22"/>
                <a:gd name="T6" fmla="*/ 13 w 36"/>
                <a:gd name="T7" fmla="*/ 22 h 22"/>
                <a:gd name="T8" fmla="*/ 34 w 36"/>
                <a:gd name="T9" fmla="*/ 11 h 22"/>
              </a:gdLst>
              <a:ahLst/>
              <a:cxnLst>
                <a:cxn ang="0">
                  <a:pos x="T0" y="T1"/>
                </a:cxn>
                <a:cxn ang="0">
                  <a:pos x="T2" y="T3"/>
                </a:cxn>
                <a:cxn ang="0">
                  <a:pos x="T4" y="T5"/>
                </a:cxn>
                <a:cxn ang="0">
                  <a:pos x="T6" y="T7"/>
                </a:cxn>
                <a:cxn ang="0">
                  <a:pos x="T8" y="T9"/>
                </a:cxn>
              </a:cxnLst>
              <a:rect l="0" t="0" r="r" b="b"/>
              <a:pathLst>
                <a:path w="36" h="22">
                  <a:moveTo>
                    <a:pt x="34" y="11"/>
                  </a:moveTo>
                  <a:cubicBezTo>
                    <a:pt x="36" y="5"/>
                    <a:pt x="31" y="0"/>
                    <a:pt x="23" y="0"/>
                  </a:cubicBezTo>
                  <a:cubicBezTo>
                    <a:pt x="14" y="0"/>
                    <a:pt x="5" y="5"/>
                    <a:pt x="2" y="11"/>
                  </a:cubicBezTo>
                  <a:cubicBezTo>
                    <a:pt x="0" y="17"/>
                    <a:pt x="5" y="22"/>
                    <a:pt x="13" y="22"/>
                  </a:cubicBezTo>
                  <a:cubicBezTo>
                    <a:pt x="22" y="22"/>
                    <a:pt x="31" y="17"/>
                    <a:pt x="34" y="11"/>
                  </a:cubicBezTo>
                  <a:close/>
                </a:path>
              </a:pathLst>
            </a:custGeom>
            <a:grpFill/>
            <a:ln>
              <a:noFill/>
            </a:ln>
          </p:spPr>
          <p:txBody>
            <a:bodyPr anchor="ctr"/>
            <a:lstStyle/>
            <a:p>
              <a:pPr algn="ctr"/>
              <a:endParaRPr b="1">
                <a:solidFill>
                  <a:schemeClr val="accent1">
                    <a:lumMod val="50000"/>
                  </a:schemeClr>
                </a:solidFill>
              </a:endParaRPr>
            </a:p>
          </p:txBody>
        </p:sp>
        <p:sp>
          <p:nvSpPr>
            <p:cNvPr id="767" name="ïşḻîḑè"/>
            <p:cNvSpPr/>
            <p:nvPr userDrawn="1"/>
          </p:nvSpPr>
          <p:spPr bwMode="auto">
            <a:xfrm>
              <a:off x="3055337" y="1804190"/>
              <a:ext cx="112636" cy="61718"/>
            </a:xfrm>
            <a:custGeom>
              <a:avLst/>
              <a:gdLst>
                <a:gd name="T0" fmla="*/ 29 w 31"/>
                <a:gd name="T1" fmla="*/ 9 h 17"/>
                <a:gd name="T2" fmla="*/ 19 w 31"/>
                <a:gd name="T3" fmla="*/ 0 h 17"/>
                <a:gd name="T4" fmla="*/ 2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6" y="0"/>
                    <a:pt x="19" y="0"/>
                  </a:cubicBezTo>
                  <a:cubicBezTo>
                    <a:pt x="11" y="0"/>
                    <a:pt x="4" y="4"/>
                    <a:pt x="2" y="9"/>
                  </a:cubicBezTo>
                  <a:cubicBezTo>
                    <a:pt x="0" y="13"/>
                    <a:pt x="4" y="17"/>
                    <a:pt x="12" y="17"/>
                  </a:cubicBezTo>
                  <a:cubicBezTo>
                    <a:pt x="19" y="17"/>
                    <a:pt x="27" y="13"/>
                    <a:pt x="29" y="9"/>
                  </a:cubicBezTo>
                  <a:close/>
                </a:path>
              </a:pathLst>
            </a:custGeom>
            <a:grpFill/>
            <a:ln>
              <a:noFill/>
            </a:ln>
          </p:spPr>
          <p:txBody>
            <a:bodyPr anchor="ctr"/>
            <a:lstStyle/>
            <a:p>
              <a:pPr algn="ctr"/>
              <a:endParaRPr b="1">
                <a:solidFill>
                  <a:schemeClr val="accent1">
                    <a:lumMod val="50000"/>
                  </a:schemeClr>
                </a:solidFill>
              </a:endParaRPr>
            </a:p>
          </p:txBody>
        </p:sp>
        <p:sp>
          <p:nvSpPr>
            <p:cNvPr id="768" name="îṩ1îḓé"/>
            <p:cNvSpPr/>
            <p:nvPr userDrawn="1"/>
          </p:nvSpPr>
          <p:spPr bwMode="auto">
            <a:xfrm>
              <a:off x="3022934" y="1878251"/>
              <a:ext cx="115721" cy="61718"/>
            </a:xfrm>
            <a:custGeom>
              <a:avLst/>
              <a:gdLst>
                <a:gd name="T0" fmla="*/ 30 w 32"/>
                <a:gd name="T1" fmla="*/ 9 h 17"/>
                <a:gd name="T2" fmla="*/ 19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19" y="0"/>
                  </a:cubicBezTo>
                  <a:cubicBezTo>
                    <a:pt x="12" y="0"/>
                    <a:pt x="4" y="4"/>
                    <a:pt x="2" y="9"/>
                  </a:cubicBezTo>
                  <a:cubicBezTo>
                    <a:pt x="0" y="13"/>
                    <a:pt x="4" y="17"/>
                    <a:pt x="12"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769" name="iṣḷiḍê"/>
            <p:cNvSpPr/>
            <p:nvPr userDrawn="1"/>
          </p:nvSpPr>
          <p:spPr bwMode="auto">
            <a:xfrm>
              <a:off x="2988990" y="1953855"/>
              <a:ext cx="117264" cy="63261"/>
            </a:xfrm>
            <a:custGeom>
              <a:avLst/>
              <a:gdLst>
                <a:gd name="T0" fmla="*/ 30 w 32"/>
                <a:gd name="T1" fmla="*/ 8 h 17"/>
                <a:gd name="T2" fmla="*/ 19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7" y="0"/>
                    <a:pt x="19" y="0"/>
                  </a:cubicBezTo>
                  <a:cubicBezTo>
                    <a:pt x="12" y="0"/>
                    <a:pt x="4" y="4"/>
                    <a:pt x="2" y="8"/>
                  </a:cubicBezTo>
                  <a:cubicBezTo>
                    <a:pt x="0" y="13"/>
                    <a:pt x="4" y="17"/>
                    <a:pt x="12" y="17"/>
                  </a:cubicBezTo>
                  <a:cubicBezTo>
                    <a:pt x="20" y="17"/>
                    <a:pt x="28" y="13"/>
                    <a:pt x="30" y="8"/>
                  </a:cubicBezTo>
                  <a:close/>
                </a:path>
              </a:pathLst>
            </a:custGeom>
            <a:grpFill/>
            <a:ln>
              <a:noFill/>
            </a:ln>
          </p:spPr>
          <p:txBody>
            <a:bodyPr anchor="ctr"/>
            <a:lstStyle/>
            <a:p>
              <a:pPr algn="ctr"/>
              <a:endParaRPr b="1">
                <a:solidFill>
                  <a:schemeClr val="accent1">
                    <a:lumMod val="50000"/>
                  </a:schemeClr>
                </a:solidFill>
              </a:endParaRPr>
            </a:p>
          </p:txBody>
        </p:sp>
        <p:sp>
          <p:nvSpPr>
            <p:cNvPr id="770" name="í$1idé"/>
            <p:cNvSpPr/>
            <p:nvPr userDrawn="1"/>
          </p:nvSpPr>
          <p:spPr bwMode="auto">
            <a:xfrm>
              <a:off x="2964302" y="1734757"/>
              <a:ext cx="112636" cy="58632"/>
            </a:xfrm>
            <a:custGeom>
              <a:avLst/>
              <a:gdLst>
                <a:gd name="T0" fmla="*/ 29 w 31"/>
                <a:gd name="T1" fmla="*/ 8 h 16"/>
                <a:gd name="T2" fmla="*/ 19 w 31"/>
                <a:gd name="T3" fmla="*/ 0 h 16"/>
                <a:gd name="T4" fmla="*/ 2 w 31"/>
                <a:gd name="T5" fmla="*/ 8 h 16"/>
                <a:gd name="T6" fmla="*/ 12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31" y="3"/>
                    <a:pt x="27" y="0"/>
                    <a:pt x="19" y="0"/>
                  </a:cubicBezTo>
                  <a:cubicBezTo>
                    <a:pt x="12" y="0"/>
                    <a:pt x="4" y="3"/>
                    <a:pt x="2" y="8"/>
                  </a:cubicBezTo>
                  <a:cubicBezTo>
                    <a:pt x="0" y="12"/>
                    <a:pt x="4" y="16"/>
                    <a:pt x="12" y="16"/>
                  </a:cubicBezTo>
                  <a:cubicBezTo>
                    <a:pt x="19" y="16"/>
                    <a:pt x="27" y="12"/>
                    <a:pt x="29" y="8"/>
                  </a:cubicBezTo>
                  <a:close/>
                </a:path>
              </a:pathLst>
            </a:custGeom>
            <a:grpFill/>
            <a:ln>
              <a:noFill/>
            </a:ln>
          </p:spPr>
          <p:txBody>
            <a:bodyPr anchor="ctr"/>
            <a:lstStyle/>
            <a:p>
              <a:pPr algn="ctr"/>
              <a:endParaRPr b="1">
                <a:solidFill>
                  <a:schemeClr val="accent1">
                    <a:lumMod val="50000"/>
                  </a:schemeClr>
                </a:solidFill>
              </a:endParaRPr>
            </a:p>
          </p:txBody>
        </p:sp>
        <p:sp>
          <p:nvSpPr>
            <p:cNvPr id="771" name="işľíḓé"/>
            <p:cNvSpPr/>
            <p:nvPr userDrawn="1"/>
          </p:nvSpPr>
          <p:spPr bwMode="auto">
            <a:xfrm>
              <a:off x="2930358" y="1804190"/>
              <a:ext cx="114178" cy="61718"/>
            </a:xfrm>
            <a:custGeom>
              <a:avLst/>
              <a:gdLst>
                <a:gd name="T0" fmla="*/ 29 w 31"/>
                <a:gd name="T1" fmla="*/ 9 h 17"/>
                <a:gd name="T2" fmla="*/ 19 w 31"/>
                <a:gd name="T3" fmla="*/ 0 h 17"/>
                <a:gd name="T4" fmla="*/ 2 w 31"/>
                <a:gd name="T5" fmla="*/ 9 h 17"/>
                <a:gd name="T6" fmla="*/ 12 w 31"/>
                <a:gd name="T7" fmla="*/ 17 h 17"/>
                <a:gd name="T8" fmla="*/ 29 w 31"/>
                <a:gd name="T9" fmla="*/ 9 h 17"/>
              </a:gdLst>
              <a:ahLst/>
              <a:cxnLst>
                <a:cxn ang="0">
                  <a:pos x="T0" y="T1"/>
                </a:cxn>
                <a:cxn ang="0">
                  <a:pos x="T2" y="T3"/>
                </a:cxn>
                <a:cxn ang="0">
                  <a:pos x="T4" y="T5"/>
                </a:cxn>
                <a:cxn ang="0">
                  <a:pos x="T6" y="T7"/>
                </a:cxn>
                <a:cxn ang="0">
                  <a:pos x="T8" y="T9"/>
                </a:cxn>
              </a:cxnLst>
              <a:rect l="0" t="0" r="r" b="b"/>
              <a:pathLst>
                <a:path w="31" h="17">
                  <a:moveTo>
                    <a:pt x="29" y="9"/>
                  </a:moveTo>
                  <a:cubicBezTo>
                    <a:pt x="31" y="4"/>
                    <a:pt x="27" y="0"/>
                    <a:pt x="19" y="0"/>
                  </a:cubicBezTo>
                  <a:cubicBezTo>
                    <a:pt x="12" y="0"/>
                    <a:pt x="4" y="4"/>
                    <a:pt x="2" y="9"/>
                  </a:cubicBezTo>
                  <a:cubicBezTo>
                    <a:pt x="0" y="13"/>
                    <a:pt x="4" y="17"/>
                    <a:pt x="12" y="17"/>
                  </a:cubicBezTo>
                  <a:cubicBezTo>
                    <a:pt x="20" y="17"/>
                    <a:pt x="27" y="13"/>
                    <a:pt x="29" y="9"/>
                  </a:cubicBezTo>
                  <a:close/>
                </a:path>
              </a:pathLst>
            </a:custGeom>
            <a:grpFill/>
            <a:ln>
              <a:noFill/>
            </a:ln>
          </p:spPr>
          <p:txBody>
            <a:bodyPr anchor="ctr"/>
            <a:lstStyle/>
            <a:p>
              <a:pPr algn="ctr"/>
              <a:endParaRPr b="1">
                <a:solidFill>
                  <a:schemeClr val="accent1">
                    <a:lumMod val="50000"/>
                  </a:schemeClr>
                </a:solidFill>
              </a:endParaRPr>
            </a:p>
          </p:txBody>
        </p:sp>
        <p:sp>
          <p:nvSpPr>
            <p:cNvPr id="772" name="îSḷîḓè"/>
            <p:cNvSpPr/>
            <p:nvPr userDrawn="1"/>
          </p:nvSpPr>
          <p:spPr bwMode="auto">
            <a:xfrm>
              <a:off x="2860926" y="1953855"/>
              <a:ext cx="117264" cy="63261"/>
            </a:xfrm>
            <a:custGeom>
              <a:avLst/>
              <a:gdLst>
                <a:gd name="T0" fmla="*/ 30 w 32"/>
                <a:gd name="T1" fmla="*/ 8 h 17"/>
                <a:gd name="T2" fmla="*/ 20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2" y="0"/>
                    <a:pt x="4" y="4"/>
                    <a:pt x="2" y="8"/>
                  </a:cubicBezTo>
                  <a:cubicBezTo>
                    <a:pt x="0" y="13"/>
                    <a:pt x="5" y="17"/>
                    <a:pt x="12" y="17"/>
                  </a:cubicBezTo>
                  <a:cubicBezTo>
                    <a:pt x="20" y="17"/>
                    <a:pt x="28" y="13"/>
                    <a:pt x="30" y="8"/>
                  </a:cubicBezTo>
                  <a:close/>
                </a:path>
              </a:pathLst>
            </a:custGeom>
            <a:grpFill/>
            <a:ln>
              <a:noFill/>
            </a:ln>
          </p:spPr>
          <p:txBody>
            <a:bodyPr anchor="ctr"/>
            <a:lstStyle/>
            <a:p>
              <a:pPr algn="ctr"/>
              <a:endParaRPr b="1">
                <a:solidFill>
                  <a:schemeClr val="accent1">
                    <a:lumMod val="50000"/>
                  </a:schemeClr>
                </a:solidFill>
              </a:endParaRPr>
            </a:p>
          </p:txBody>
        </p:sp>
        <p:sp>
          <p:nvSpPr>
            <p:cNvPr id="773" name="íŝḷiḑé"/>
            <p:cNvSpPr/>
            <p:nvPr userDrawn="1"/>
          </p:nvSpPr>
          <p:spPr bwMode="auto">
            <a:xfrm>
              <a:off x="2825437" y="2031003"/>
              <a:ext cx="120350" cy="61718"/>
            </a:xfrm>
            <a:custGeom>
              <a:avLst/>
              <a:gdLst>
                <a:gd name="T0" fmla="*/ 31 w 33"/>
                <a:gd name="T1" fmla="*/ 9 h 17"/>
                <a:gd name="T2" fmla="*/ 21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8" y="0"/>
                    <a:pt x="21" y="0"/>
                  </a:cubicBezTo>
                  <a:cubicBezTo>
                    <a:pt x="13" y="0"/>
                    <a:pt x="5" y="4"/>
                    <a:pt x="2" y="9"/>
                  </a:cubicBezTo>
                  <a:cubicBezTo>
                    <a:pt x="0" y="13"/>
                    <a:pt x="5" y="17"/>
                    <a:pt x="13" y="17"/>
                  </a:cubicBezTo>
                  <a:cubicBezTo>
                    <a:pt x="21" y="17"/>
                    <a:pt x="29" y="13"/>
                    <a:pt x="31" y="9"/>
                  </a:cubicBezTo>
                  <a:close/>
                </a:path>
              </a:pathLst>
            </a:custGeom>
            <a:grpFill/>
            <a:ln>
              <a:noFill/>
            </a:ln>
          </p:spPr>
          <p:txBody>
            <a:bodyPr anchor="ctr"/>
            <a:lstStyle/>
            <a:p>
              <a:pPr algn="ctr"/>
              <a:endParaRPr b="1">
                <a:solidFill>
                  <a:schemeClr val="accent1">
                    <a:lumMod val="50000"/>
                  </a:schemeClr>
                </a:solidFill>
              </a:endParaRPr>
            </a:p>
          </p:txBody>
        </p:sp>
        <p:sp>
          <p:nvSpPr>
            <p:cNvPr id="774" name="ïśļiďé"/>
            <p:cNvSpPr/>
            <p:nvPr userDrawn="1"/>
          </p:nvSpPr>
          <p:spPr bwMode="auto">
            <a:xfrm>
              <a:off x="2788407" y="2108150"/>
              <a:ext cx="124979" cy="64804"/>
            </a:xfrm>
            <a:custGeom>
              <a:avLst/>
              <a:gdLst>
                <a:gd name="T0" fmla="*/ 31 w 34"/>
                <a:gd name="T1" fmla="*/ 9 h 18"/>
                <a:gd name="T2" fmla="*/ 21 w 34"/>
                <a:gd name="T3" fmla="*/ 0 h 18"/>
                <a:gd name="T4" fmla="*/ 2 w 34"/>
                <a:gd name="T5" fmla="*/ 9 h 18"/>
                <a:gd name="T6" fmla="*/ 13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29" y="0"/>
                    <a:pt x="21" y="0"/>
                  </a:cubicBezTo>
                  <a:cubicBezTo>
                    <a:pt x="13" y="0"/>
                    <a:pt x="5" y="4"/>
                    <a:pt x="2" y="9"/>
                  </a:cubicBezTo>
                  <a:cubicBezTo>
                    <a:pt x="0" y="14"/>
                    <a:pt x="5" y="18"/>
                    <a:pt x="13" y="18"/>
                  </a:cubicBezTo>
                  <a:cubicBezTo>
                    <a:pt x="21" y="18"/>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775" name="işḷiḋè"/>
            <p:cNvSpPr/>
            <p:nvPr userDrawn="1"/>
          </p:nvSpPr>
          <p:spPr bwMode="auto">
            <a:xfrm>
              <a:off x="2752919" y="2188383"/>
              <a:ext cx="123436"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1" y="19"/>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776" name="îṧḻíḑé"/>
            <p:cNvSpPr/>
            <p:nvPr userDrawn="1"/>
          </p:nvSpPr>
          <p:spPr bwMode="auto">
            <a:xfrm>
              <a:off x="2715889" y="2271702"/>
              <a:ext cx="123436" cy="69433"/>
            </a:xfrm>
            <a:custGeom>
              <a:avLst/>
              <a:gdLst>
                <a:gd name="T0" fmla="*/ 32 w 34"/>
                <a:gd name="T1" fmla="*/ 9 h 19"/>
                <a:gd name="T2" fmla="*/ 21 w 34"/>
                <a:gd name="T3" fmla="*/ 0 h 19"/>
                <a:gd name="T4" fmla="*/ 2 w 34"/>
                <a:gd name="T5" fmla="*/ 9 h 19"/>
                <a:gd name="T6" fmla="*/ 12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4" y="4"/>
                    <a:pt x="2" y="9"/>
                  </a:cubicBezTo>
                  <a:cubicBezTo>
                    <a:pt x="0" y="14"/>
                    <a:pt x="4" y="19"/>
                    <a:pt x="12" y="19"/>
                  </a:cubicBezTo>
                  <a:cubicBezTo>
                    <a:pt x="21" y="19"/>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777" name="ïśḷíďé"/>
            <p:cNvSpPr/>
            <p:nvPr userDrawn="1"/>
          </p:nvSpPr>
          <p:spPr bwMode="auto">
            <a:xfrm>
              <a:off x="2675772" y="2356565"/>
              <a:ext cx="128065" cy="69433"/>
            </a:xfrm>
            <a:custGeom>
              <a:avLst/>
              <a:gdLst>
                <a:gd name="T0" fmla="*/ 32 w 35"/>
                <a:gd name="T1" fmla="*/ 9 h 19"/>
                <a:gd name="T2" fmla="*/ 22 w 35"/>
                <a:gd name="T3" fmla="*/ 0 h 19"/>
                <a:gd name="T4" fmla="*/ 2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3" y="0"/>
                    <a:pt x="5" y="4"/>
                    <a:pt x="2" y="9"/>
                  </a:cubicBezTo>
                  <a:cubicBezTo>
                    <a:pt x="0" y="15"/>
                    <a:pt x="5" y="19"/>
                    <a:pt x="13" y="19"/>
                  </a:cubicBezTo>
                  <a:cubicBezTo>
                    <a:pt x="21" y="19"/>
                    <a:pt x="30" y="15"/>
                    <a:pt x="32" y="9"/>
                  </a:cubicBezTo>
                  <a:close/>
                </a:path>
              </a:pathLst>
            </a:custGeom>
            <a:grpFill/>
            <a:ln>
              <a:noFill/>
            </a:ln>
          </p:spPr>
          <p:txBody>
            <a:bodyPr anchor="ctr"/>
            <a:lstStyle/>
            <a:p>
              <a:pPr algn="ctr"/>
              <a:endParaRPr b="1">
                <a:solidFill>
                  <a:schemeClr val="accent1">
                    <a:lumMod val="50000"/>
                  </a:schemeClr>
                </a:solidFill>
              </a:endParaRPr>
            </a:p>
          </p:txBody>
        </p:sp>
        <p:sp>
          <p:nvSpPr>
            <p:cNvPr id="778" name="ïṥḷiďé"/>
            <p:cNvSpPr/>
            <p:nvPr userDrawn="1"/>
          </p:nvSpPr>
          <p:spPr bwMode="auto">
            <a:xfrm>
              <a:off x="2635655" y="2439884"/>
              <a:ext cx="128065" cy="74061"/>
            </a:xfrm>
            <a:custGeom>
              <a:avLst/>
              <a:gdLst>
                <a:gd name="T0" fmla="*/ 33 w 35"/>
                <a:gd name="T1" fmla="*/ 10 h 20"/>
                <a:gd name="T2" fmla="*/ 22 w 35"/>
                <a:gd name="T3" fmla="*/ 0 h 20"/>
                <a:gd name="T4" fmla="*/ 2 w 35"/>
                <a:gd name="T5" fmla="*/ 10 h 20"/>
                <a:gd name="T6" fmla="*/ 13 w 35"/>
                <a:gd name="T7" fmla="*/ 20 h 20"/>
                <a:gd name="T8" fmla="*/ 33 w 35"/>
                <a:gd name="T9" fmla="*/ 10 h 20"/>
              </a:gdLst>
              <a:ahLst/>
              <a:cxnLst>
                <a:cxn ang="0">
                  <a:pos x="T0" y="T1"/>
                </a:cxn>
                <a:cxn ang="0">
                  <a:pos x="T2" y="T3"/>
                </a:cxn>
                <a:cxn ang="0">
                  <a:pos x="T4" y="T5"/>
                </a:cxn>
                <a:cxn ang="0">
                  <a:pos x="T6" y="T7"/>
                </a:cxn>
                <a:cxn ang="0">
                  <a:pos x="T8" y="T9"/>
                </a:cxn>
              </a:cxnLst>
              <a:rect l="0" t="0" r="r" b="b"/>
              <a:pathLst>
                <a:path w="35" h="20">
                  <a:moveTo>
                    <a:pt x="33" y="10"/>
                  </a:moveTo>
                  <a:cubicBezTo>
                    <a:pt x="35" y="5"/>
                    <a:pt x="30" y="0"/>
                    <a:pt x="22" y="0"/>
                  </a:cubicBezTo>
                  <a:cubicBezTo>
                    <a:pt x="14" y="0"/>
                    <a:pt x="5" y="5"/>
                    <a:pt x="2" y="10"/>
                  </a:cubicBezTo>
                  <a:cubicBezTo>
                    <a:pt x="0" y="16"/>
                    <a:pt x="5" y="20"/>
                    <a:pt x="13" y="20"/>
                  </a:cubicBezTo>
                  <a:cubicBezTo>
                    <a:pt x="21" y="20"/>
                    <a:pt x="30" y="16"/>
                    <a:pt x="33" y="10"/>
                  </a:cubicBezTo>
                  <a:close/>
                </a:path>
              </a:pathLst>
            </a:custGeom>
            <a:grpFill/>
            <a:ln>
              <a:noFill/>
            </a:ln>
          </p:spPr>
          <p:txBody>
            <a:bodyPr anchor="ctr"/>
            <a:lstStyle/>
            <a:p>
              <a:pPr algn="ctr"/>
              <a:endParaRPr b="1">
                <a:solidFill>
                  <a:schemeClr val="accent1">
                    <a:lumMod val="50000"/>
                  </a:schemeClr>
                </a:solidFill>
              </a:endParaRPr>
            </a:p>
          </p:txBody>
        </p:sp>
        <p:sp>
          <p:nvSpPr>
            <p:cNvPr id="779" name="i$ļîdê"/>
            <p:cNvSpPr/>
            <p:nvPr userDrawn="1"/>
          </p:nvSpPr>
          <p:spPr bwMode="auto">
            <a:xfrm>
              <a:off x="2590909" y="2532461"/>
              <a:ext cx="132693" cy="72519"/>
            </a:xfrm>
            <a:custGeom>
              <a:avLst/>
              <a:gdLst>
                <a:gd name="T0" fmla="*/ 34 w 36"/>
                <a:gd name="T1" fmla="*/ 10 h 20"/>
                <a:gd name="T2" fmla="*/ 23 w 36"/>
                <a:gd name="T3" fmla="*/ 0 h 20"/>
                <a:gd name="T4" fmla="*/ 3 w 36"/>
                <a:gd name="T5" fmla="*/ 10 h 20"/>
                <a:gd name="T6" fmla="*/ 14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5" y="0"/>
                    <a:pt x="6" y="4"/>
                    <a:pt x="3" y="10"/>
                  </a:cubicBezTo>
                  <a:cubicBezTo>
                    <a:pt x="0" y="15"/>
                    <a:pt x="5" y="20"/>
                    <a:pt x="14" y="20"/>
                  </a:cubicBezTo>
                  <a:cubicBezTo>
                    <a:pt x="22" y="20"/>
                    <a:pt x="31" y="15"/>
                    <a:pt x="34" y="10"/>
                  </a:cubicBezTo>
                  <a:close/>
                </a:path>
              </a:pathLst>
            </a:custGeom>
            <a:grpFill/>
            <a:ln>
              <a:noFill/>
            </a:ln>
          </p:spPr>
          <p:txBody>
            <a:bodyPr anchor="ctr"/>
            <a:lstStyle/>
            <a:p>
              <a:pPr algn="ctr"/>
              <a:endParaRPr b="1">
                <a:solidFill>
                  <a:schemeClr val="accent1">
                    <a:lumMod val="50000"/>
                  </a:schemeClr>
                </a:solidFill>
              </a:endParaRPr>
            </a:p>
          </p:txBody>
        </p:sp>
        <p:sp>
          <p:nvSpPr>
            <p:cNvPr id="780" name="iṧ1ïdê"/>
            <p:cNvSpPr/>
            <p:nvPr userDrawn="1"/>
          </p:nvSpPr>
          <p:spPr bwMode="auto">
            <a:xfrm>
              <a:off x="2550793" y="2623494"/>
              <a:ext cx="132693" cy="72519"/>
            </a:xfrm>
            <a:custGeom>
              <a:avLst/>
              <a:gdLst>
                <a:gd name="T0" fmla="*/ 34 w 36"/>
                <a:gd name="T1" fmla="*/ 10 h 20"/>
                <a:gd name="T2" fmla="*/ 23 w 36"/>
                <a:gd name="T3" fmla="*/ 0 h 20"/>
                <a:gd name="T4" fmla="*/ 3 w 36"/>
                <a:gd name="T5" fmla="*/ 10 h 20"/>
                <a:gd name="T6" fmla="*/ 13 w 36"/>
                <a:gd name="T7" fmla="*/ 20 h 20"/>
                <a:gd name="T8" fmla="*/ 34 w 36"/>
                <a:gd name="T9" fmla="*/ 10 h 20"/>
              </a:gdLst>
              <a:ahLst/>
              <a:cxnLst>
                <a:cxn ang="0">
                  <a:pos x="T0" y="T1"/>
                </a:cxn>
                <a:cxn ang="0">
                  <a:pos x="T2" y="T3"/>
                </a:cxn>
                <a:cxn ang="0">
                  <a:pos x="T4" y="T5"/>
                </a:cxn>
                <a:cxn ang="0">
                  <a:pos x="T6" y="T7"/>
                </a:cxn>
                <a:cxn ang="0">
                  <a:pos x="T8" y="T9"/>
                </a:cxn>
              </a:cxnLst>
              <a:rect l="0" t="0" r="r" b="b"/>
              <a:pathLst>
                <a:path w="36" h="20">
                  <a:moveTo>
                    <a:pt x="34" y="10"/>
                  </a:moveTo>
                  <a:cubicBezTo>
                    <a:pt x="36" y="4"/>
                    <a:pt x="31" y="0"/>
                    <a:pt x="23" y="0"/>
                  </a:cubicBezTo>
                  <a:cubicBezTo>
                    <a:pt x="14" y="0"/>
                    <a:pt x="5" y="4"/>
                    <a:pt x="3" y="10"/>
                  </a:cubicBezTo>
                  <a:cubicBezTo>
                    <a:pt x="0" y="16"/>
                    <a:pt x="5" y="20"/>
                    <a:pt x="13" y="20"/>
                  </a:cubicBezTo>
                  <a:cubicBezTo>
                    <a:pt x="22" y="20"/>
                    <a:pt x="31" y="16"/>
                    <a:pt x="34" y="10"/>
                  </a:cubicBezTo>
                  <a:close/>
                </a:path>
              </a:pathLst>
            </a:custGeom>
            <a:grpFill/>
            <a:ln>
              <a:noFill/>
            </a:ln>
          </p:spPr>
          <p:txBody>
            <a:bodyPr anchor="ctr"/>
            <a:lstStyle/>
            <a:p>
              <a:pPr algn="ctr"/>
              <a:endParaRPr b="1">
                <a:solidFill>
                  <a:schemeClr val="accent1">
                    <a:lumMod val="50000"/>
                  </a:schemeClr>
                </a:solidFill>
              </a:endParaRPr>
            </a:p>
          </p:txBody>
        </p:sp>
        <p:sp>
          <p:nvSpPr>
            <p:cNvPr id="781" name="ïṩḷiďe"/>
            <p:cNvSpPr/>
            <p:nvPr userDrawn="1"/>
          </p:nvSpPr>
          <p:spPr bwMode="auto">
            <a:xfrm>
              <a:off x="2507590" y="2714528"/>
              <a:ext cx="135779" cy="80233"/>
            </a:xfrm>
            <a:custGeom>
              <a:avLst/>
              <a:gdLst>
                <a:gd name="T0" fmla="*/ 34 w 37"/>
                <a:gd name="T1" fmla="*/ 11 h 22"/>
                <a:gd name="T2" fmla="*/ 23 w 37"/>
                <a:gd name="T3" fmla="*/ 0 h 22"/>
                <a:gd name="T4" fmla="*/ 3 w 37"/>
                <a:gd name="T5" fmla="*/ 11 h 22"/>
                <a:gd name="T6" fmla="*/ 14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2" y="0"/>
                    <a:pt x="23" y="0"/>
                  </a:cubicBezTo>
                  <a:cubicBezTo>
                    <a:pt x="15" y="0"/>
                    <a:pt x="5" y="5"/>
                    <a:pt x="3" y="11"/>
                  </a:cubicBezTo>
                  <a:cubicBezTo>
                    <a:pt x="0" y="17"/>
                    <a:pt x="5" y="22"/>
                    <a:pt x="14" y="22"/>
                  </a:cubicBezTo>
                  <a:cubicBezTo>
                    <a:pt x="22" y="22"/>
                    <a:pt x="32" y="17"/>
                    <a:pt x="34" y="11"/>
                  </a:cubicBezTo>
                  <a:close/>
                </a:path>
              </a:pathLst>
            </a:custGeom>
            <a:grpFill/>
            <a:ln>
              <a:noFill/>
            </a:ln>
          </p:spPr>
          <p:txBody>
            <a:bodyPr anchor="ctr"/>
            <a:lstStyle/>
            <a:p>
              <a:pPr algn="ctr"/>
              <a:endParaRPr b="1">
                <a:solidFill>
                  <a:schemeClr val="accent1">
                    <a:lumMod val="50000"/>
                  </a:schemeClr>
                </a:solidFill>
              </a:endParaRPr>
            </a:p>
          </p:txBody>
        </p:sp>
        <p:sp>
          <p:nvSpPr>
            <p:cNvPr id="782" name="îš1iḋè"/>
            <p:cNvSpPr/>
            <p:nvPr userDrawn="1"/>
          </p:nvSpPr>
          <p:spPr bwMode="auto">
            <a:xfrm>
              <a:off x="2839324" y="1734757"/>
              <a:ext cx="117264" cy="58632"/>
            </a:xfrm>
            <a:custGeom>
              <a:avLst/>
              <a:gdLst>
                <a:gd name="T0" fmla="*/ 30 w 32"/>
                <a:gd name="T1" fmla="*/ 8 h 16"/>
                <a:gd name="T2" fmla="*/ 20 w 32"/>
                <a:gd name="T3" fmla="*/ 0 h 16"/>
                <a:gd name="T4" fmla="*/ 2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7" y="0"/>
                    <a:pt x="20" y="0"/>
                  </a:cubicBezTo>
                  <a:cubicBezTo>
                    <a:pt x="12" y="0"/>
                    <a:pt x="5" y="3"/>
                    <a:pt x="2" y="8"/>
                  </a:cubicBezTo>
                  <a:cubicBezTo>
                    <a:pt x="0" y="12"/>
                    <a:pt x="5" y="16"/>
                    <a:pt x="12" y="16"/>
                  </a:cubicBezTo>
                  <a:cubicBezTo>
                    <a:pt x="20" y="16"/>
                    <a:pt x="28" y="12"/>
                    <a:pt x="30" y="8"/>
                  </a:cubicBezTo>
                  <a:close/>
                </a:path>
              </a:pathLst>
            </a:custGeom>
            <a:grpFill/>
            <a:ln>
              <a:noFill/>
            </a:ln>
          </p:spPr>
          <p:txBody>
            <a:bodyPr anchor="ctr"/>
            <a:lstStyle/>
            <a:p>
              <a:pPr algn="ctr"/>
              <a:endParaRPr b="1">
                <a:solidFill>
                  <a:schemeClr val="accent1">
                    <a:lumMod val="50000"/>
                  </a:schemeClr>
                </a:solidFill>
              </a:endParaRPr>
            </a:p>
          </p:txBody>
        </p:sp>
        <p:sp>
          <p:nvSpPr>
            <p:cNvPr id="783" name="ïṥlïḍè"/>
            <p:cNvSpPr/>
            <p:nvPr userDrawn="1"/>
          </p:nvSpPr>
          <p:spPr bwMode="auto">
            <a:xfrm>
              <a:off x="2806922" y="1804190"/>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7" y="0"/>
                    <a:pt x="20" y="0"/>
                  </a:cubicBezTo>
                  <a:cubicBezTo>
                    <a:pt x="12" y="0"/>
                    <a:pt x="4" y="4"/>
                    <a:pt x="2" y="9"/>
                  </a:cubicBezTo>
                  <a:cubicBezTo>
                    <a:pt x="0" y="13"/>
                    <a:pt x="4" y="17"/>
                    <a:pt x="12"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784" name="îS1iďe"/>
            <p:cNvSpPr/>
            <p:nvPr userDrawn="1"/>
          </p:nvSpPr>
          <p:spPr bwMode="auto">
            <a:xfrm>
              <a:off x="2769891" y="1878251"/>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5" y="17"/>
                    <a:pt x="12"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785" name="ïSḷïḍê"/>
            <p:cNvSpPr/>
            <p:nvPr userDrawn="1"/>
          </p:nvSpPr>
          <p:spPr bwMode="auto">
            <a:xfrm>
              <a:off x="2734404" y="1953855"/>
              <a:ext cx="120350" cy="63261"/>
            </a:xfrm>
            <a:custGeom>
              <a:avLst/>
              <a:gdLst>
                <a:gd name="T0" fmla="*/ 31 w 33"/>
                <a:gd name="T1" fmla="*/ 8 h 17"/>
                <a:gd name="T2" fmla="*/ 21 w 33"/>
                <a:gd name="T3" fmla="*/ 0 h 17"/>
                <a:gd name="T4" fmla="*/ 3 w 33"/>
                <a:gd name="T5" fmla="*/ 8 h 17"/>
                <a:gd name="T6" fmla="*/ 13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8" y="0"/>
                    <a:pt x="21" y="0"/>
                  </a:cubicBezTo>
                  <a:cubicBezTo>
                    <a:pt x="13" y="0"/>
                    <a:pt x="5" y="4"/>
                    <a:pt x="3" y="8"/>
                  </a:cubicBezTo>
                  <a:cubicBezTo>
                    <a:pt x="0" y="13"/>
                    <a:pt x="5" y="17"/>
                    <a:pt x="13" y="17"/>
                  </a:cubicBezTo>
                  <a:cubicBezTo>
                    <a:pt x="20" y="17"/>
                    <a:pt x="29" y="13"/>
                    <a:pt x="31" y="8"/>
                  </a:cubicBezTo>
                  <a:close/>
                </a:path>
              </a:pathLst>
            </a:custGeom>
            <a:grpFill/>
            <a:ln>
              <a:noFill/>
            </a:ln>
          </p:spPr>
          <p:txBody>
            <a:bodyPr anchor="ctr"/>
            <a:lstStyle/>
            <a:p>
              <a:pPr algn="ctr"/>
              <a:endParaRPr b="1">
                <a:solidFill>
                  <a:schemeClr val="accent1">
                    <a:lumMod val="50000"/>
                  </a:schemeClr>
                </a:solidFill>
              </a:endParaRPr>
            </a:p>
          </p:txBody>
        </p:sp>
        <p:sp>
          <p:nvSpPr>
            <p:cNvPr id="786" name="îşlïḑé"/>
            <p:cNvSpPr/>
            <p:nvPr userDrawn="1"/>
          </p:nvSpPr>
          <p:spPr bwMode="auto">
            <a:xfrm>
              <a:off x="2697373" y="2031003"/>
              <a:ext cx="120350" cy="61718"/>
            </a:xfrm>
            <a:custGeom>
              <a:avLst/>
              <a:gdLst>
                <a:gd name="T0" fmla="*/ 31 w 33"/>
                <a:gd name="T1" fmla="*/ 9 h 17"/>
                <a:gd name="T2" fmla="*/ 21 w 33"/>
                <a:gd name="T3" fmla="*/ 0 h 17"/>
                <a:gd name="T4" fmla="*/ 2 w 33"/>
                <a:gd name="T5" fmla="*/ 9 h 17"/>
                <a:gd name="T6" fmla="*/ 13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2" y="9"/>
                  </a:cubicBezTo>
                  <a:cubicBezTo>
                    <a:pt x="0" y="13"/>
                    <a:pt x="5" y="17"/>
                    <a:pt x="13" y="17"/>
                  </a:cubicBezTo>
                  <a:cubicBezTo>
                    <a:pt x="20" y="17"/>
                    <a:pt x="29" y="13"/>
                    <a:pt x="31" y="9"/>
                  </a:cubicBezTo>
                  <a:close/>
                </a:path>
              </a:pathLst>
            </a:custGeom>
            <a:grpFill/>
            <a:ln>
              <a:noFill/>
            </a:ln>
          </p:spPr>
          <p:txBody>
            <a:bodyPr anchor="ctr"/>
            <a:lstStyle/>
            <a:p>
              <a:pPr algn="ctr"/>
              <a:endParaRPr b="1">
                <a:solidFill>
                  <a:schemeClr val="accent1">
                    <a:lumMod val="50000"/>
                  </a:schemeClr>
                </a:solidFill>
              </a:endParaRPr>
            </a:p>
          </p:txBody>
        </p:sp>
        <p:sp>
          <p:nvSpPr>
            <p:cNvPr id="787" name="ïṣļïḑe"/>
            <p:cNvSpPr/>
            <p:nvPr userDrawn="1"/>
          </p:nvSpPr>
          <p:spPr bwMode="auto">
            <a:xfrm>
              <a:off x="2660342" y="2108150"/>
              <a:ext cx="120350" cy="64804"/>
            </a:xfrm>
            <a:custGeom>
              <a:avLst/>
              <a:gdLst>
                <a:gd name="T0" fmla="*/ 31 w 33"/>
                <a:gd name="T1" fmla="*/ 9 h 18"/>
                <a:gd name="T2" fmla="*/ 21 w 33"/>
                <a:gd name="T3" fmla="*/ 0 h 18"/>
                <a:gd name="T4" fmla="*/ 2 w 33"/>
                <a:gd name="T5" fmla="*/ 9 h 18"/>
                <a:gd name="T6" fmla="*/ 12 w 33"/>
                <a:gd name="T7" fmla="*/ 18 h 18"/>
                <a:gd name="T8" fmla="*/ 31 w 33"/>
                <a:gd name="T9" fmla="*/ 9 h 18"/>
              </a:gdLst>
              <a:ahLst/>
              <a:cxnLst>
                <a:cxn ang="0">
                  <a:pos x="T0" y="T1"/>
                </a:cxn>
                <a:cxn ang="0">
                  <a:pos x="T2" y="T3"/>
                </a:cxn>
                <a:cxn ang="0">
                  <a:pos x="T4" y="T5"/>
                </a:cxn>
                <a:cxn ang="0">
                  <a:pos x="T6" y="T7"/>
                </a:cxn>
                <a:cxn ang="0">
                  <a:pos x="T8" y="T9"/>
                </a:cxn>
              </a:cxnLst>
              <a:rect l="0" t="0" r="r" b="b"/>
              <a:pathLst>
                <a:path w="33" h="18">
                  <a:moveTo>
                    <a:pt x="31" y="9"/>
                  </a:moveTo>
                  <a:cubicBezTo>
                    <a:pt x="33" y="4"/>
                    <a:pt x="29" y="0"/>
                    <a:pt x="21" y="0"/>
                  </a:cubicBezTo>
                  <a:cubicBezTo>
                    <a:pt x="13" y="0"/>
                    <a:pt x="4" y="4"/>
                    <a:pt x="2" y="9"/>
                  </a:cubicBezTo>
                  <a:cubicBezTo>
                    <a:pt x="0" y="14"/>
                    <a:pt x="4" y="18"/>
                    <a:pt x="12" y="18"/>
                  </a:cubicBezTo>
                  <a:cubicBezTo>
                    <a:pt x="20" y="18"/>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788" name="îsḻíḓé"/>
            <p:cNvSpPr/>
            <p:nvPr userDrawn="1"/>
          </p:nvSpPr>
          <p:spPr bwMode="auto">
            <a:xfrm>
              <a:off x="2620226" y="2188383"/>
              <a:ext cx="124979" cy="69433"/>
            </a:xfrm>
            <a:custGeom>
              <a:avLst/>
              <a:gdLst>
                <a:gd name="T0" fmla="*/ 32 w 34"/>
                <a:gd name="T1" fmla="*/ 9 h 19"/>
                <a:gd name="T2" fmla="*/ 21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29" y="0"/>
                    <a:pt x="21" y="0"/>
                  </a:cubicBezTo>
                  <a:cubicBezTo>
                    <a:pt x="13" y="0"/>
                    <a:pt x="5" y="4"/>
                    <a:pt x="2" y="9"/>
                  </a:cubicBezTo>
                  <a:cubicBezTo>
                    <a:pt x="0" y="14"/>
                    <a:pt x="5" y="19"/>
                    <a:pt x="13" y="19"/>
                  </a:cubicBezTo>
                  <a:cubicBezTo>
                    <a:pt x="21" y="19"/>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789" name="îśľîḋê"/>
            <p:cNvSpPr/>
            <p:nvPr userDrawn="1"/>
          </p:nvSpPr>
          <p:spPr bwMode="auto">
            <a:xfrm>
              <a:off x="2580109" y="2271702"/>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3" y="9"/>
                  </a:cubicBezTo>
                  <a:cubicBezTo>
                    <a:pt x="0" y="14"/>
                    <a:pt x="5" y="19"/>
                    <a:pt x="13" y="19"/>
                  </a:cubicBezTo>
                  <a:cubicBezTo>
                    <a:pt x="21" y="19"/>
                    <a:pt x="30" y="14"/>
                    <a:pt x="32" y="9"/>
                  </a:cubicBezTo>
                  <a:close/>
                </a:path>
              </a:pathLst>
            </a:custGeom>
            <a:grpFill/>
            <a:ln>
              <a:noFill/>
            </a:ln>
          </p:spPr>
          <p:txBody>
            <a:bodyPr anchor="ctr"/>
            <a:lstStyle/>
            <a:p>
              <a:pPr algn="ctr"/>
              <a:endParaRPr b="1">
                <a:solidFill>
                  <a:schemeClr val="accent1">
                    <a:lumMod val="50000"/>
                  </a:schemeClr>
                </a:solidFill>
              </a:endParaRPr>
            </a:p>
          </p:txBody>
        </p:sp>
        <p:sp>
          <p:nvSpPr>
            <p:cNvPr id="790" name="ïṧľîḍê"/>
            <p:cNvSpPr/>
            <p:nvPr userDrawn="1"/>
          </p:nvSpPr>
          <p:spPr bwMode="auto">
            <a:xfrm>
              <a:off x="2539993" y="2356565"/>
              <a:ext cx="128065" cy="69433"/>
            </a:xfrm>
            <a:custGeom>
              <a:avLst/>
              <a:gdLst>
                <a:gd name="T0" fmla="*/ 32 w 35"/>
                <a:gd name="T1" fmla="*/ 9 h 19"/>
                <a:gd name="T2" fmla="*/ 22 w 35"/>
                <a:gd name="T3" fmla="*/ 0 h 19"/>
                <a:gd name="T4" fmla="*/ 2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2" y="9"/>
                  </a:cubicBezTo>
                  <a:cubicBezTo>
                    <a:pt x="0" y="15"/>
                    <a:pt x="5" y="19"/>
                    <a:pt x="13" y="19"/>
                  </a:cubicBezTo>
                  <a:cubicBezTo>
                    <a:pt x="21" y="19"/>
                    <a:pt x="30" y="15"/>
                    <a:pt x="32" y="9"/>
                  </a:cubicBezTo>
                  <a:close/>
                </a:path>
              </a:pathLst>
            </a:custGeom>
            <a:grpFill/>
            <a:ln>
              <a:noFill/>
            </a:ln>
          </p:spPr>
          <p:txBody>
            <a:bodyPr anchor="ctr"/>
            <a:lstStyle/>
            <a:p>
              <a:pPr algn="ctr"/>
              <a:endParaRPr b="1">
                <a:solidFill>
                  <a:schemeClr val="accent1">
                    <a:lumMod val="50000"/>
                  </a:schemeClr>
                </a:solidFill>
              </a:endParaRPr>
            </a:p>
          </p:txBody>
        </p:sp>
        <p:sp>
          <p:nvSpPr>
            <p:cNvPr id="791" name="íṣļíḑe"/>
            <p:cNvSpPr/>
            <p:nvPr userDrawn="1"/>
          </p:nvSpPr>
          <p:spPr bwMode="auto">
            <a:xfrm>
              <a:off x="2496790" y="2439884"/>
              <a:ext cx="131151" cy="74061"/>
            </a:xfrm>
            <a:custGeom>
              <a:avLst/>
              <a:gdLst>
                <a:gd name="T0" fmla="*/ 33 w 36"/>
                <a:gd name="T1" fmla="*/ 10 h 20"/>
                <a:gd name="T2" fmla="*/ 23 w 36"/>
                <a:gd name="T3" fmla="*/ 0 h 20"/>
                <a:gd name="T4" fmla="*/ 3 w 36"/>
                <a:gd name="T5" fmla="*/ 10 h 20"/>
                <a:gd name="T6" fmla="*/ 14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5" y="20"/>
                    <a:pt x="14" y="20"/>
                  </a:cubicBezTo>
                  <a:cubicBezTo>
                    <a:pt x="22" y="20"/>
                    <a:pt x="31" y="16"/>
                    <a:pt x="33" y="10"/>
                  </a:cubicBezTo>
                  <a:close/>
                </a:path>
              </a:pathLst>
            </a:custGeom>
            <a:grpFill/>
            <a:ln>
              <a:noFill/>
            </a:ln>
          </p:spPr>
          <p:txBody>
            <a:bodyPr anchor="ctr"/>
            <a:lstStyle/>
            <a:p>
              <a:pPr algn="ctr"/>
              <a:endParaRPr b="1">
                <a:solidFill>
                  <a:schemeClr val="accent1">
                    <a:lumMod val="50000"/>
                  </a:schemeClr>
                </a:solidFill>
              </a:endParaRPr>
            </a:p>
          </p:txBody>
        </p:sp>
        <p:sp>
          <p:nvSpPr>
            <p:cNvPr id="792" name="ïşḻïḓé"/>
            <p:cNvSpPr/>
            <p:nvPr userDrawn="1"/>
          </p:nvSpPr>
          <p:spPr bwMode="auto">
            <a:xfrm>
              <a:off x="2456674" y="2532461"/>
              <a:ext cx="131151" cy="72519"/>
            </a:xfrm>
            <a:custGeom>
              <a:avLst/>
              <a:gdLst>
                <a:gd name="T0" fmla="*/ 33 w 36"/>
                <a:gd name="T1" fmla="*/ 10 h 20"/>
                <a:gd name="T2" fmla="*/ 22 w 36"/>
                <a:gd name="T3" fmla="*/ 0 h 20"/>
                <a:gd name="T4" fmla="*/ 2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2" y="0"/>
                  </a:cubicBezTo>
                  <a:cubicBezTo>
                    <a:pt x="14" y="0"/>
                    <a:pt x="5" y="4"/>
                    <a:pt x="2" y="10"/>
                  </a:cubicBezTo>
                  <a:cubicBezTo>
                    <a:pt x="0" y="15"/>
                    <a:pt x="4" y="20"/>
                    <a:pt x="13" y="20"/>
                  </a:cubicBezTo>
                  <a:cubicBezTo>
                    <a:pt x="21" y="20"/>
                    <a:pt x="31" y="15"/>
                    <a:pt x="33" y="10"/>
                  </a:cubicBezTo>
                  <a:close/>
                </a:path>
              </a:pathLst>
            </a:custGeom>
            <a:grpFill/>
            <a:ln>
              <a:noFill/>
            </a:ln>
          </p:spPr>
          <p:txBody>
            <a:bodyPr anchor="ctr"/>
            <a:lstStyle/>
            <a:p>
              <a:pPr algn="ctr"/>
              <a:endParaRPr b="1">
                <a:solidFill>
                  <a:schemeClr val="accent1">
                    <a:lumMod val="50000"/>
                  </a:schemeClr>
                </a:solidFill>
              </a:endParaRPr>
            </a:p>
          </p:txBody>
        </p:sp>
        <p:sp>
          <p:nvSpPr>
            <p:cNvPr id="793" name="îşļïḑê"/>
            <p:cNvSpPr/>
            <p:nvPr userDrawn="1"/>
          </p:nvSpPr>
          <p:spPr bwMode="auto">
            <a:xfrm>
              <a:off x="2413471" y="2623494"/>
              <a:ext cx="131151" cy="72519"/>
            </a:xfrm>
            <a:custGeom>
              <a:avLst/>
              <a:gdLst>
                <a:gd name="T0" fmla="*/ 33 w 36"/>
                <a:gd name="T1" fmla="*/ 10 h 20"/>
                <a:gd name="T2" fmla="*/ 23 w 36"/>
                <a:gd name="T3" fmla="*/ 0 h 20"/>
                <a:gd name="T4" fmla="*/ 2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3" y="0"/>
                  </a:cubicBezTo>
                  <a:cubicBezTo>
                    <a:pt x="14" y="0"/>
                    <a:pt x="5" y="4"/>
                    <a:pt x="2" y="10"/>
                  </a:cubicBezTo>
                  <a:cubicBezTo>
                    <a:pt x="0" y="16"/>
                    <a:pt x="4" y="20"/>
                    <a:pt x="13" y="20"/>
                  </a:cubicBezTo>
                  <a:cubicBezTo>
                    <a:pt x="22" y="20"/>
                    <a:pt x="31" y="16"/>
                    <a:pt x="33" y="10"/>
                  </a:cubicBezTo>
                  <a:close/>
                </a:path>
              </a:pathLst>
            </a:custGeom>
            <a:grpFill/>
            <a:ln>
              <a:noFill/>
            </a:ln>
          </p:spPr>
          <p:txBody>
            <a:bodyPr anchor="ctr"/>
            <a:lstStyle/>
            <a:p>
              <a:pPr algn="ctr"/>
              <a:endParaRPr b="1">
                <a:solidFill>
                  <a:schemeClr val="accent1">
                    <a:lumMod val="50000"/>
                  </a:schemeClr>
                </a:solidFill>
              </a:endParaRPr>
            </a:p>
          </p:txBody>
        </p:sp>
        <p:sp>
          <p:nvSpPr>
            <p:cNvPr id="794" name="iṥliḍe"/>
            <p:cNvSpPr/>
            <p:nvPr userDrawn="1"/>
          </p:nvSpPr>
          <p:spPr bwMode="auto">
            <a:xfrm>
              <a:off x="2365639" y="2714528"/>
              <a:ext cx="134237" cy="80233"/>
            </a:xfrm>
            <a:custGeom>
              <a:avLst/>
              <a:gdLst>
                <a:gd name="T0" fmla="*/ 35 w 37"/>
                <a:gd name="T1" fmla="*/ 11 h 22"/>
                <a:gd name="T2" fmla="*/ 24 w 37"/>
                <a:gd name="T3" fmla="*/ 0 h 22"/>
                <a:gd name="T4" fmla="*/ 3 w 37"/>
                <a:gd name="T5" fmla="*/ 11 h 22"/>
                <a:gd name="T6" fmla="*/ 14 w 37"/>
                <a:gd name="T7" fmla="*/ 22 h 22"/>
                <a:gd name="T8" fmla="*/ 35 w 37"/>
                <a:gd name="T9" fmla="*/ 11 h 22"/>
              </a:gdLst>
              <a:ahLst/>
              <a:cxnLst>
                <a:cxn ang="0">
                  <a:pos x="T0" y="T1"/>
                </a:cxn>
                <a:cxn ang="0">
                  <a:pos x="T2" y="T3"/>
                </a:cxn>
                <a:cxn ang="0">
                  <a:pos x="T4" y="T5"/>
                </a:cxn>
                <a:cxn ang="0">
                  <a:pos x="T6" y="T7"/>
                </a:cxn>
                <a:cxn ang="0">
                  <a:pos x="T8" y="T9"/>
                </a:cxn>
              </a:cxnLst>
              <a:rect l="0" t="0" r="r" b="b"/>
              <a:pathLst>
                <a:path w="37" h="22">
                  <a:moveTo>
                    <a:pt x="35" y="11"/>
                  </a:moveTo>
                  <a:cubicBezTo>
                    <a:pt x="37" y="5"/>
                    <a:pt x="32" y="0"/>
                    <a:pt x="24" y="0"/>
                  </a:cubicBezTo>
                  <a:cubicBezTo>
                    <a:pt x="15" y="0"/>
                    <a:pt x="6" y="5"/>
                    <a:pt x="3" y="11"/>
                  </a:cubicBezTo>
                  <a:cubicBezTo>
                    <a:pt x="0" y="17"/>
                    <a:pt x="5" y="22"/>
                    <a:pt x="14" y="22"/>
                  </a:cubicBezTo>
                  <a:cubicBezTo>
                    <a:pt x="22" y="22"/>
                    <a:pt x="32" y="17"/>
                    <a:pt x="35" y="11"/>
                  </a:cubicBezTo>
                  <a:close/>
                </a:path>
              </a:pathLst>
            </a:custGeom>
            <a:grpFill/>
            <a:ln>
              <a:noFill/>
            </a:ln>
          </p:spPr>
          <p:txBody>
            <a:bodyPr anchor="ctr"/>
            <a:lstStyle/>
            <a:p>
              <a:pPr algn="ctr"/>
              <a:endParaRPr b="1">
                <a:solidFill>
                  <a:schemeClr val="accent1">
                    <a:lumMod val="50000"/>
                  </a:schemeClr>
                </a:solidFill>
              </a:endParaRPr>
            </a:p>
          </p:txBody>
        </p:sp>
        <p:sp>
          <p:nvSpPr>
            <p:cNvPr id="795" name="íṧḷídê"/>
            <p:cNvSpPr/>
            <p:nvPr userDrawn="1"/>
          </p:nvSpPr>
          <p:spPr bwMode="auto">
            <a:xfrm>
              <a:off x="2317808" y="2810191"/>
              <a:ext cx="138865" cy="80233"/>
            </a:xfrm>
            <a:custGeom>
              <a:avLst/>
              <a:gdLst>
                <a:gd name="T0" fmla="*/ 35 w 38"/>
                <a:gd name="T1" fmla="*/ 11 h 22"/>
                <a:gd name="T2" fmla="*/ 24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5" y="22"/>
                    <a:pt x="14" y="22"/>
                  </a:cubicBezTo>
                  <a:cubicBezTo>
                    <a:pt x="23" y="22"/>
                    <a:pt x="33" y="17"/>
                    <a:pt x="35" y="11"/>
                  </a:cubicBezTo>
                  <a:close/>
                </a:path>
              </a:pathLst>
            </a:custGeom>
            <a:grpFill/>
            <a:ln>
              <a:noFill/>
            </a:ln>
          </p:spPr>
          <p:txBody>
            <a:bodyPr anchor="ctr"/>
            <a:lstStyle/>
            <a:p>
              <a:pPr algn="ctr"/>
              <a:endParaRPr b="1">
                <a:solidFill>
                  <a:schemeClr val="accent1">
                    <a:lumMod val="50000"/>
                  </a:schemeClr>
                </a:solidFill>
              </a:endParaRPr>
            </a:p>
          </p:txBody>
        </p:sp>
        <p:sp>
          <p:nvSpPr>
            <p:cNvPr id="796" name="iślîḍê"/>
            <p:cNvSpPr/>
            <p:nvPr userDrawn="1"/>
          </p:nvSpPr>
          <p:spPr bwMode="auto">
            <a:xfrm>
              <a:off x="2269977" y="2907396"/>
              <a:ext cx="143495" cy="84863"/>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3" y="23"/>
                    <a:pt x="33" y="18"/>
                    <a:pt x="36" y="11"/>
                  </a:cubicBezTo>
                  <a:close/>
                </a:path>
              </a:pathLst>
            </a:custGeom>
            <a:grpFill/>
            <a:ln>
              <a:noFill/>
            </a:ln>
          </p:spPr>
          <p:txBody>
            <a:bodyPr anchor="ctr"/>
            <a:lstStyle/>
            <a:p>
              <a:pPr algn="ctr"/>
              <a:endParaRPr b="1">
                <a:solidFill>
                  <a:schemeClr val="accent1">
                    <a:lumMod val="50000"/>
                  </a:schemeClr>
                </a:solidFill>
              </a:endParaRPr>
            </a:p>
          </p:txBody>
        </p:sp>
        <p:sp>
          <p:nvSpPr>
            <p:cNvPr id="797" name="îśľîḍê"/>
            <p:cNvSpPr/>
            <p:nvPr userDrawn="1"/>
          </p:nvSpPr>
          <p:spPr bwMode="auto">
            <a:xfrm>
              <a:off x="2354839" y="1734757"/>
              <a:ext cx="115721" cy="58632"/>
            </a:xfrm>
            <a:custGeom>
              <a:avLst/>
              <a:gdLst>
                <a:gd name="T0" fmla="*/ 29 w 32"/>
                <a:gd name="T1" fmla="*/ 8 h 16"/>
                <a:gd name="T2" fmla="*/ 20 w 32"/>
                <a:gd name="T3" fmla="*/ 0 h 16"/>
                <a:gd name="T4" fmla="*/ 2 w 32"/>
                <a:gd name="T5" fmla="*/ 8 h 16"/>
                <a:gd name="T6" fmla="*/ 11 w 32"/>
                <a:gd name="T7" fmla="*/ 16 h 16"/>
                <a:gd name="T8" fmla="*/ 29 w 32"/>
                <a:gd name="T9" fmla="*/ 8 h 16"/>
              </a:gdLst>
              <a:ahLst/>
              <a:cxnLst>
                <a:cxn ang="0">
                  <a:pos x="T0" y="T1"/>
                </a:cxn>
                <a:cxn ang="0">
                  <a:pos x="T2" y="T3"/>
                </a:cxn>
                <a:cxn ang="0">
                  <a:pos x="T4" y="T5"/>
                </a:cxn>
                <a:cxn ang="0">
                  <a:pos x="T6" y="T7"/>
                </a:cxn>
                <a:cxn ang="0">
                  <a:pos x="T8" y="T9"/>
                </a:cxn>
              </a:cxnLst>
              <a:rect l="0" t="0" r="r" b="b"/>
              <a:pathLst>
                <a:path w="32" h="16">
                  <a:moveTo>
                    <a:pt x="29" y="8"/>
                  </a:moveTo>
                  <a:cubicBezTo>
                    <a:pt x="32" y="3"/>
                    <a:pt x="27" y="0"/>
                    <a:pt x="20" y="0"/>
                  </a:cubicBezTo>
                  <a:cubicBezTo>
                    <a:pt x="12" y="0"/>
                    <a:pt x="4" y="3"/>
                    <a:pt x="2" y="8"/>
                  </a:cubicBezTo>
                  <a:cubicBezTo>
                    <a:pt x="0" y="12"/>
                    <a:pt x="4" y="16"/>
                    <a:pt x="11" y="16"/>
                  </a:cubicBezTo>
                  <a:cubicBezTo>
                    <a:pt x="19" y="16"/>
                    <a:pt x="27" y="12"/>
                    <a:pt x="29" y="8"/>
                  </a:cubicBezTo>
                  <a:close/>
                </a:path>
              </a:pathLst>
            </a:custGeom>
            <a:grpFill/>
            <a:ln>
              <a:noFill/>
            </a:ln>
          </p:spPr>
          <p:txBody>
            <a:bodyPr anchor="ctr"/>
            <a:lstStyle/>
            <a:p>
              <a:pPr algn="ctr"/>
              <a:endParaRPr b="1">
                <a:solidFill>
                  <a:schemeClr val="accent1">
                    <a:lumMod val="50000"/>
                  </a:schemeClr>
                </a:solidFill>
              </a:endParaRPr>
            </a:p>
          </p:txBody>
        </p:sp>
        <p:sp>
          <p:nvSpPr>
            <p:cNvPr id="798" name="îšľîde"/>
            <p:cNvSpPr/>
            <p:nvPr userDrawn="1"/>
          </p:nvSpPr>
          <p:spPr bwMode="auto">
            <a:xfrm>
              <a:off x="2475189" y="1734757"/>
              <a:ext cx="115721" cy="58632"/>
            </a:xfrm>
            <a:custGeom>
              <a:avLst/>
              <a:gdLst>
                <a:gd name="T0" fmla="*/ 30 w 32"/>
                <a:gd name="T1" fmla="*/ 8 h 16"/>
                <a:gd name="T2" fmla="*/ 20 w 32"/>
                <a:gd name="T3" fmla="*/ 0 h 16"/>
                <a:gd name="T4" fmla="*/ 2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8" y="0"/>
                    <a:pt x="20" y="0"/>
                  </a:cubicBezTo>
                  <a:cubicBezTo>
                    <a:pt x="13" y="0"/>
                    <a:pt x="5" y="3"/>
                    <a:pt x="2" y="8"/>
                  </a:cubicBezTo>
                  <a:cubicBezTo>
                    <a:pt x="0" y="12"/>
                    <a:pt x="4" y="16"/>
                    <a:pt x="12" y="16"/>
                  </a:cubicBezTo>
                  <a:cubicBezTo>
                    <a:pt x="19" y="16"/>
                    <a:pt x="27" y="12"/>
                    <a:pt x="30" y="8"/>
                  </a:cubicBezTo>
                  <a:close/>
                </a:path>
              </a:pathLst>
            </a:custGeom>
            <a:grpFill/>
            <a:ln>
              <a:noFill/>
            </a:ln>
          </p:spPr>
          <p:txBody>
            <a:bodyPr anchor="ctr"/>
            <a:lstStyle/>
            <a:p>
              <a:pPr algn="ctr"/>
              <a:endParaRPr b="1">
                <a:solidFill>
                  <a:schemeClr val="accent1">
                    <a:lumMod val="50000"/>
                  </a:schemeClr>
                </a:solidFill>
              </a:endParaRPr>
            </a:p>
          </p:txBody>
        </p:sp>
        <p:sp>
          <p:nvSpPr>
            <p:cNvPr id="799" name="íšlîḑê"/>
            <p:cNvSpPr/>
            <p:nvPr userDrawn="1"/>
          </p:nvSpPr>
          <p:spPr bwMode="auto">
            <a:xfrm>
              <a:off x="2595539" y="1734757"/>
              <a:ext cx="117264" cy="58632"/>
            </a:xfrm>
            <a:custGeom>
              <a:avLst/>
              <a:gdLst>
                <a:gd name="T0" fmla="*/ 30 w 32"/>
                <a:gd name="T1" fmla="*/ 8 h 16"/>
                <a:gd name="T2" fmla="*/ 20 w 32"/>
                <a:gd name="T3" fmla="*/ 0 h 16"/>
                <a:gd name="T4" fmla="*/ 3 w 32"/>
                <a:gd name="T5" fmla="*/ 8 h 16"/>
                <a:gd name="T6" fmla="*/ 12 w 32"/>
                <a:gd name="T7" fmla="*/ 16 h 16"/>
                <a:gd name="T8" fmla="*/ 30 w 32"/>
                <a:gd name="T9" fmla="*/ 8 h 16"/>
              </a:gdLst>
              <a:ahLst/>
              <a:cxnLst>
                <a:cxn ang="0">
                  <a:pos x="T0" y="T1"/>
                </a:cxn>
                <a:cxn ang="0">
                  <a:pos x="T2" y="T3"/>
                </a:cxn>
                <a:cxn ang="0">
                  <a:pos x="T4" y="T5"/>
                </a:cxn>
                <a:cxn ang="0">
                  <a:pos x="T6" y="T7"/>
                </a:cxn>
                <a:cxn ang="0">
                  <a:pos x="T8" y="T9"/>
                </a:cxn>
              </a:cxnLst>
              <a:rect l="0" t="0" r="r" b="b"/>
              <a:pathLst>
                <a:path w="32" h="16">
                  <a:moveTo>
                    <a:pt x="30" y="8"/>
                  </a:moveTo>
                  <a:cubicBezTo>
                    <a:pt x="32" y="3"/>
                    <a:pt x="28" y="0"/>
                    <a:pt x="20" y="0"/>
                  </a:cubicBezTo>
                  <a:cubicBezTo>
                    <a:pt x="13" y="0"/>
                    <a:pt x="5" y="3"/>
                    <a:pt x="3" y="8"/>
                  </a:cubicBezTo>
                  <a:cubicBezTo>
                    <a:pt x="0" y="12"/>
                    <a:pt x="5" y="16"/>
                    <a:pt x="12" y="16"/>
                  </a:cubicBezTo>
                  <a:cubicBezTo>
                    <a:pt x="20" y="16"/>
                    <a:pt x="28" y="12"/>
                    <a:pt x="30" y="8"/>
                  </a:cubicBezTo>
                  <a:close/>
                </a:path>
              </a:pathLst>
            </a:custGeom>
            <a:grpFill/>
            <a:ln>
              <a:noFill/>
            </a:ln>
          </p:spPr>
          <p:txBody>
            <a:bodyPr anchor="ctr"/>
            <a:lstStyle/>
            <a:p>
              <a:pPr algn="ctr"/>
              <a:endParaRPr b="1">
                <a:solidFill>
                  <a:schemeClr val="accent1">
                    <a:lumMod val="50000"/>
                  </a:schemeClr>
                </a:solidFill>
              </a:endParaRPr>
            </a:p>
          </p:txBody>
        </p:sp>
        <p:sp>
          <p:nvSpPr>
            <p:cNvPr id="800" name="î$lídê"/>
            <p:cNvSpPr/>
            <p:nvPr userDrawn="1"/>
          </p:nvSpPr>
          <p:spPr bwMode="auto">
            <a:xfrm>
              <a:off x="2558508" y="1804190"/>
              <a:ext cx="117264" cy="61718"/>
            </a:xfrm>
            <a:custGeom>
              <a:avLst/>
              <a:gdLst>
                <a:gd name="T0" fmla="*/ 30 w 32"/>
                <a:gd name="T1" fmla="*/ 9 h 17"/>
                <a:gd name="T2" fmla="*/ 20 w 32"/>
                <a:gd name="T3" fmla="*/ 0 h 17"/>
                <a:gd name="T4" fmla="*/ 3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3" y="9"/>
                  </a:cubicBezTo>
                  <a:cubicBezTo>
                    <a:pt x="0" y="13"/>
                    <a:pt x="4" y="17"/>
                    <a:pt x="12"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801" name="íṣḻiḓé"/>
            <p:cNvSpPr/>
            <p:nvPr userDrawn="1"/>
          </p:nvSpPr>
          <p:spPr bwMode="auto">
            <a:xfrm>
              <a:off x="2523020" y="1878251"/>
              <a:ext cx="115721"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4" y="4"/>
                    <a:pt x="2" y="9"/>
                  </a:cubicBezTo>
                  <a:cubicBezTo>
                    <a:pt x="0" y="13"/>
                    <a:pt x="4" y="17"/>
                    <a:pt x="12" y="17"/>
                  </a:cubicBezTo>
                  <a:cubicBezTo>
                    <a:pt x="19"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802" name="íSľîḍè"/>
            <p:cNvSpPr/>
            <p:nvPr userDrawn="1"/>
          </p:nvSpPr>
          <p:spPr bwMode="auto">
            <a:xfrm>
              <a:off x="2482903" y="1953855"/>
              <a:ext cx="120350" cy="63261"/>
            </a:xfrm>
            <a:custGeom>
              <a:avLst/>
              <a:gdLst>
                <a:gd name="T0" fmla="*/ 31 w 33"/>
                <a:gd name="T1" fmla="*/ 8 h 17"/>
                <a:gd name="T2" fmla="*/ 21 w 33"/>
                <a:gd name="T3" fmla="*/ 0 h 17"/>
                <a:gd name="T4" fmla="*/ 2 w 33"/>
                <a:gd name="T5" fmla="*/ 8 h 17"/>
                <a:gd name="T6" fmla="*/ 12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9" y="0"/>
                    <a:pt x="21" y="0"/>
                  </a:cubicBezTo>
                  <a:cubicBezTo>
                    <a:pt x="13" y="0"/>
                    <a:pt x="5" y="4"/>
                    <a:pt x="2" y="8"/>
                  </a:cubicBezTo>
                  <a:cubicBezTo>
                    <a:pt x="0" y="13"/>
                    <a:pt x="4" y="17"/>
                    <a:pt x="12" y="17"/>
                  </a:cubicBezTo>
                  <a:cubicBezTo>
                    <a:pt x="20" y="17"/>
                    <a:pt x="28" y="13"/>
                    <a:pt x="31" y="8"/>
                  </a:cubicBezTo>
                  <a:close/>
                </a:path>
              </a:pathLst>
            </a:custGeom>
            <a:grpFill/>
            <a:ln>
              <a:noFill/>
            </a:ln>
          </p:spPr>
          <p:txBody>
            <a:bodyPr anchor="ctr"/>
            <a:lstStyle/>
            <a:p>
              <a:pPr algn="ctr"/>
              <a:endParaRPr b="1">
                <a:solidFill>
                  <a:schemeClr val="accent1">
                    <a:lumMod val="50000"/>
                  </a:schemeClr>
                </a:solidFill>
              </a:endParaRPr>
            </a:p>
          </p:txBody>
        </p:sp>
        <p:sp>
          <p:nvSpPr>
            <p:cNvPr id="803" name="íṡlíḍé"/>
            <p:cNvSpPr/>
            <p:nvPr userDrawn="1"/>
          </p:nvSpPr>
          <p:spPr bwMode="auto">
            <a:xfrm>
              <a:off x="2442787" y="2031003"/>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3" y="9"/>
                  </a:cubicBezTo>
                  <a:cubicBezTo>
                    <a:pt x="0" y="13"/>
                    <a:pt x="4" y="17"/>
                    <a:pt x="12" y="17"/>
                  </a:cubicBezTo>
                  <a:cubicBezTo>
                    <a:pt x="20" y="17"/>
                    <a:pt x="29" y="13"/>
                    <a:pt x="31" y="9"/>
                  </a:cubicBezTo>
                  <a:close/>
                </a:path>
              </a:pathLst>
            </a:custGeom>
            <a:grpFill/>
            <a:ln>
              <a:noFill/>
            </a:ln>
          </p:spPr>
          <p:txBody>
            <a:bodyPr anchor="ctr"/>
            <a:lstStyle/>
            <a:p>
              <a:pPr algn="ctr"/>
              <a:endParaRPr b="1">
                <a:solidFill>
                  <a:schemeClr val="accent1">
                    <a:lumMod val="50000"/>
                  </a:schemeClr>
                </a:solidFill>
              </a:endParaRPr>
            </a:p>
          </p:txBody>
        </p:sp>
        <p:sp>
          <p:nvSpPr>
            <p:cNvPr id="804" name="îṥḷîďe"/>
            <p:cNvSpPr/>
            <p:nvPr userDrawn="1"/>
          </p:nvSpPr>
          <p:spPr bwMode="auto">
            <a:xfrm>
              <a:off x="2401127" y="2108150"/>
              <a:ext cx="124979" cy="64804"/>
            </a:xfrm>
            <a:custGeom>
              <a:avLst/>
              <a:gdLst>
                <a:gd name="T0" fmla="*/ 31 w 34"/>
                <a:gd name="T1" fmla="*/ 9 h 18"/>
                <a:gd name="T2" fmla="*/ 21 w 34"/>
                <a:gd name="T3" fmla="*/ 0 h 18"/>
                <a:gd name="T4" fmla="*/ 2 w 34"/>
                <a:gd name="T5" fmla="*/ 9 h 18"/>
                <a:gd name="T6" fmla="*/ 1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29" y="0"/>
                    <a:pt x="21" y="0"/>
                  </a:cubicBezTo>
                  <a:cubicBezTo>
                    <a:pt x="13" y="0"/>
                    <a:pt x="5" y="4"/>
                    <a:pt x="2" y="9"/>
                  </a:cubicBezTo>
                  <a:cubicBezTo>
                    <a:pt x="0" y="14"/>
                    <a:pt x="4" y="18"/>
                    <a:pt x="12" y="18"/>
                  </a:cubicBezTo>
                  <a:cubicBezTo>
                    <a:pt x="20" y="18"/>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805" name="íṡḷíďè"/>
            <p:cNvSpPr/>
            <p:nvPr userDrawn="1"/>
          </p:nvSpPr>
          <p:spPr bwMode="auto">
            <a:xfrm>
              <a:off x="2357925" y="2188383"/>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0" y="0"/>
                    <a:pt x="22" y="0"/>
                  </a:cubicBezTo>
                  <a:cubicBezTo>
                    <a:pt x="14" y="0"/>
                    <a:pt x="5" y="4"/>
                    <a:pt x="3" y="9"/>
                  </a:cubicBezTo>
                  <a:cubicBezTo>
                    <a:pt x="0" y="14"/>
                    <a:pt x="5" y="19"/>
                    <a:pt x="13" y="19"/>
                  </a:cubicBezTo>
                  <a:cubicBezTo>
                    <a:pt x="21" y="19"/>
                    <a:pt x="30" y="14"/>
                    <a:pt x="32" y="9"/>
                  </a:cubicBezTo>
                  <a:close/>
                </a:path>
              </a:pathLst>
            </a:custGeom>
            <a:grpFill/>
            <a:ln>
              <a:noFill/>
            </a:ln>
          </p:spPr>
          <p:txBody>
            <a:bodyPr anchor="ctr"/>
            <a:lstStyle/>
            <a:p>
              <a:pPr algn="ctr"/>
              <a:endParaRPr b="1">
                <a:solidFill>
                  <a:schemeClr val="accent1">
                    <a:lumMod val="50000"/>
                  </a:schemeClr>
                </a:solidFill>
              </a:endParaRPr>
            </a:p>
          </p:txBody>
        </p:sp>
        <p:sp>
          <p:nvSpPr>
            <p:cNvPr id="806" name="îSlîḍé"/>
            <p:cNvSpPr/>
            <p:nvPr userDrawn="1"/>
          </p:nvSpPr>
          <p:spPr bwMode="auto">
            <a:xfrm>
              <a:off x="2314722" y="2271702"/>
              <a:ext cx="128065" cy="69433"/>
            </a:xfrm>
            <a:custGeom>
              <a:avLst/>
              <a:gdLst>
                <a:gd name="T0" fmla="*/ 33 w 35"/>
                <a:gd name="T1" fmla="*/ 9 h 19"/>
                <a:gd name="T2" fmla="*/ 23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4"/>
                    <a:pt x="5" y="19"/>
                    <a:pt x="13" y="19"/>
                  </a:cubicBezTo>
                  <a:cubicBezTo>
                    <a:pt x="21" y="19"/>
                    <a:pt x="30" y="14"/>
                    <a:pt x="33" y="9"/>
                  </a:cubicBezTo>
                  <a:close/>
                </a:path>
              </a:pathLst>
            </a:custGeom>
            <a:grpFill/>
            <a:ln>
              <a:noFill/>
            </a:ln>
          </p:spPr>
          <p:txBody>
            <a:bodyPr anchor="ctr"/>
            <a:lstStyle/>
            <a:p>
              <a:pPr algn="ctr"/>
              <a:endParaRPr b="1">
                <a:solidFill>
                  <a:schemeClr val="accent1">
                    <a:lumMod val="50000"/>
                  </a:schemeClr>
                </a:solidFill>
              </a:endParaRPr>
            </a:p>
          </p:txBody>
        </p:sp>
        <p:sp>
          <p:nvSpPr>
            <p:cNvPr id="807" name="ïṡ1ïḋê"/>
            <p:cNvSpPr/>
            <p:nvPr userDrawn="1"/>
          </p:nvSpPr>
          <p:spPr bwMode="auto">
            <a:xfrm>
              <a:off x="2269977" y="2356565"/>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1" y="0"/>
                    <a:pt x="23" y="0"/>
                  </a:cubicBezTo>
                  <a:cubicBezTo>
                    <a:pt x="15" y="0"/>
                    <a:pt x="6" y="4"/>
                    <a:pt x="3" y="9"/>
                  </a:cubicBezTo>
                  <a:cubicBezTo>
                    <a:pt x="0" y="15"/>
                    <a:pt x="5" y="19"/>
                    <a:pt x="13" y="19"/>
                  </a:cubicBezTo>
                  <a:cubicBezTo>
                    <a:pt x="21" y="19"/>
                    <a:pt x="30" y="15"/>
                    <a:pt x="33" y="9"/>
                  </a:cubicBezTo>
                  <a:close/>
                </a:path>
              </a:pathLst>
            </a:custGeom>
            <a:grpFill/>
            <a:ln>
              <a:noFill/>
            </a:ln>
          </p:spPr>
          <p:txBody>
            <a:bodyPr anchor="ctr"/>
            <a:lstStyle/>
            <a:p>
              <a:pPr algn="ctr"/>
              <a:endParaRPr b="1">
                <a:solidFill>
                  <a:schemeClr val="accent1">
                    <a:lumMod val="50000"/>
                  </a:schemeClr>
                </a:solidFill>
              </a:endParaRPr>
            </a:p>
          </p:txBody>
        </p:sp>
        <p:sp>
          <p:nvSpPr>
            <p:cNvPr id="808" name="ïṧľiḋe"/>
            <p:cNvSpPr/>
            <p:nvPr userDrawn="1"/>
          </p:nvSpPr>
          <p:spPr bwMode="auto">
            <a:xfrm>
              <a:off x="2226774" y="2439884"/>
              <a:ext cx="131151" cy="74061"/>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4" y="20"/>
                    <a:pt x="13" y="20"/>
                  </a:cubicBezTo>
                  <a:cubicBezTo>
                    <a:pt x="21" y="20"/>
                    <a:pt x="30" y="16"/>
                    <a:pt x="33" y="10"/>
                  </a:cubicBezTo>
                  <a:close/>
                </a:path>
              </a:pathLst>
            </a:custGeom>
            <a:grpFill/>
            <a:ln>
              <a:noFill/>
            </a:ln>
          </p:spPr>
          <p:txBody>
            <a:bodyPr anchor="ctr"/>
            <a:lstStyle/>
            <a:p>
              <a:pPr algn="ctr"/>
              <a:endParaRPr b="1">
                <a:solidFill>
                  <a:schemeClr val="accent1">
                    <a:lumMod val="50000"/>
                  </a:schemeClr>
                </a:solidFill>
              </a:endParaRPr>
            </a:p>
          </p:txBody>
        </p:sp>
        <p:sp>
          <p:nvSpPr>
            <p:cNvPr id="809" name="îśḷîďè"/>
            <p:cNvSpPr/>
            <p:nvPr userDrawn="1"/>
          </p:nvSpPr>
          <p:spPr bwMode="auto">
            <a:xfrm>
              <a:off x="2178943" y="2532461"/>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5"/>
                    <a:pt x="5" y="20"/>
                    <a:pt x="13" y="20"/>
                  </a:cubicBezTo>
                  <a:cubicBezTo>
                    <a:pt x="22" y="20"/>
                    <a:pt x="31" y="15"/>
                    <a:pt x="34" y="10"/>
                  </a:cubicBezTo>
                  <a:close/>
                </a:path>
              </a:pathLst>
            </a:custGeom>
            <a:grpFill/>
            <a:ln>
              <a:noFill/>
            </a:ln>
          </p:spPr>
          <p:txBody>
            <a:bodyPr anchor="ctr"/>
            <a:lstStyle/>
            <a:p>
              <a:pPr algn="ctr"/>
              <a:endParaRPr b="1">
                <a:solidFill>
                  <a:schemeClr val="accent1">
                    <a:lumMod val="50000"/>
                  </a:schemeClr>
                </a:solidFill>
              </a:endParaRPr>
            </a:p>
          </p:txBody>
        </p:sp>
        <p:sp>
          <p:nvSpPr>
            <p:cNvPr id="810" name="iṧḷïḓè"/>
            <p:cNvSpPr/>
            <p:nvPr userDrawn="1"/>
          </p:nvSpPr>
          <p:spPr bwMode="auto">
            <a:xfrm>
              <a:off x="2131111" y="2623494"/>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5" y="20"/>
                    <a:pt x="13" y="20"/>
                  </a:cubicBezTo>
                  <a:cubicBezTo>
                    <a:pt x="22" y="20"/>
                    <a:pt x="31" y="16"/>
                    <a:pt x="34" y="10"/>
                  </a:cubicBezTo>
                  <a:close/>
                </a:path>
              </a:pathLst>
            </a:custGeom>
            <a:grpFill/>
            <a:ln>
              <a:noFill/>
            </a:ln>
          </p:spPr>
          <p:txBody>
            <a:bodyPr anchor="ctr"/>
            <a:lstStyle/>
            <a:p>
              <a:pPr algn="ctr"/>
              <a:endParaRPr b="1">
                <a:solidFill>
                  <a:schemeClr val="accent1">
                    <a:lumMod val="50000"/>
                  </a:schemeClr>
                </a:solidFill>
              </a:endParaRPr>
            </a:p>
          </p:txBody>
        </p:sp>
        <p:sp>
          <p:nvSpPr>
            <p:cNvPr id="811" name="ïş1iďè"/>
            <p:cNvSpPr/>
            <p:nvPr userDrawn="1"/>
          </p:nvSpPr>
          <p:spPr bwMode="auto">
            <a:xfrm>
              <a:off x="2189743" y="1804190"/>
              <a:ext cx="117264" cy="61718"/>
            </a:xfrm>
            <a:custGeom>
              <a:avLst/>
              <a:gdLst>
                <a:gd name="T0" fmla="*/ 30 w 32"/>
                <a:gd name="T1" fmla="*/ 9 h 17"/>
                <a:gd name="T2" fmla="*/ 21 w 32"/>
                <a:gd name="T3" fmla="*/ 0 h 17"/>
                <a:gd name="T4" fmla="*/ 2 w 32"/>
                <a:gd name="T5" fmla="*/ 9 h 17"/>
                <a:gd name="T6" fmla="*/ 1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1" y="0"/>
                  </a:cubicBezTo>
                  <a:cubicBezTo>
                    <a:pt x="13" y="0"/>
                    <a:pt x="5" y="4"/>
                    <a:pt x="2" y="9"/>
                  </a:cubicBezTo>
                  <a:cubicBezTo>
                    <a:pt x="0" y="13"/>
                    <a:pt x="4" y="17"/>
                    <a:pt x="11" y="17"/>
                  </a:cubicBezTo>
                  <a:cubicBezTo>
                    <a:pt x="19" y="17"/>
                    <a:pt x="27" y="13"/>
                    <a:pt x="30" y="9"/>
                  </a:cubicBezTo>
                  <a:close/>
                </a:path>
              </a:pathLst>
            </a:custGeom>
            <a:grpFill/>
            <a:ln>
              <a:noFill/>
            </a:ln>
          </p:spPr>
          <p:txBody>
            <a:bodyPr anchor="ctr"/>
            <a:lstStyle/>
            <a:p>
              <a:pPr algn="ctr"/>
              <a:endParaRPr b="1">
                <a:solidFill>
                  <a:schemeClr val="accent1">
                    <a:lumMod val="50000"/>
                  </a:schemeClr>
                </a:solidFill>
              </a:endParaRPr>
            </a:p>
          </p:txBody>
        </p:sp>
        <p:sp>
          <p:nvSpPr>
            <p:cNvPr id="812" name="iŝ1íḑe"/>
            <p:cNvSpPr/>
            <p:nvPr userDrawn="1"/>
          </p:nvSpPr>
          <p:spPr bwMode="auto">
            <a:xfrm>
              <a:off x="2314722" y="1804190"/>
              <a:ext cx="115721" cy="61718"/>
            </a:xfrm>
            <a:custGeom>
              <a:avLst/>
              <a:gdLst>
                <a:gd name="T0" fmla="*/ 30 w 32"/>
                <a:gd name="T1" fmla="*/ 9 h 17"/>
                <a:gd name="T2" fmla="*/ 20 w 32"/>
                <a:gd name="T3" fmla="*/ 0 h 17"/>
                <a:gd name="T4" fmla="*/ 2 w 32"/>
                <a:gd name="T5" fmla="*/ 9 h 17"/>
                <a:gd name="T6" fmla="*/ 11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4" y="17"/>
                    <a:pt x="11" y="17"/>
                  </a:cubicBezTo>
                  <a:cubicBezTo>
                    <a:pt x="19" y="17"/>
                    <a:pt x="27" y="13"/>
                    <a:pt x="30" y="9"/>
                  </a:cubicBezTo>
                  <a:close/>
                </a:path>
              </a:pathLst>
            </a:custGeom>
            <a:grpFill/>
            <a:ln>
              <a:noFill/>
            </a:ln>
          </p:spPr>
          <p:txBody>
            <a:bodyPr anchor="ctr"/>
            <a:lstStyle/>
            <a:p>
              <a:pPr algn="ctr"/>
              <a:endParaRPr b="1">
                <a:solidFill>
                  <a:schemeClr val="accent1">
                    <a:lumMod val="50000"/>
                  </a:schemeClr>
                </a:solidFill>
              </a:endParaRPr>
            </a:p>
          </p:txBody>
        </p:sp>
        <p:sp>
          <p:nvSpPr>
            <p:cNvPr id="813" name="íŝlïḓe"/>
            <p:cNvSpPr/>
            <p:nvPr userDrawn="1"/>
          </p:nvSpPr>
          <p:spPr bwMode="auto">
            <a:xfrm>
              <a:off x="2435072" y="1804190"/>
              <a:ext cx="120350" cy="61718"/>
            </a:xfrm>
            <a:custGeom>
              <a:avLst/>
              <a:gdLst>
                <a:gd name="T0" fmla="*/ 30 w 33"/>
                <a:gd name="T1" fmla="*/ 9 h 17"/>
                <a:gd name="T2" fmla="*/ 21 w 33"/>
                <a:gd name="T3" fmla="*/ 0 h 17"/>
                <a:gd name="T4" fmla="*/ 3 w 33"/>
                <a:gd name="T5" fmla="*/ 9 h 17"/>
                <a:gd name="T6" fmla="*/ 12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33" y="4"/>
                    <a:pt x="28" y="0"/>
                    <a:pt x="21" y="0"/>
                  </a:cubicBezTo>
                  <a:cubicBezTo>
                    <a:pt x="13" y="0"/>
                    <a:pt x="5" y="4"/>
                    <a:pt x="3" y="9"/>
                  </a:cubicBezTo>
                  <a:cubicBezTo>
                    <a:pt x="0" y="13"/>
                    <a:pt x="5" y="17"/>
                    <a:pt x="12"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814" name="ïṩlíďé"/>
            <p:cNvSpPr/>
            <p:nvPr userDrawn="1"/>
          </p:nvSpPr>
          <p:spPr bwMode="auto">
            <a:xfrm>
              <a:off x="1895041" y="1878251"/>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20"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15" name="îşlïḑé"/>
            <p:cNvSpPr/>
            <p:nvPr userDrawn="1"/>
          </p:nvSpPr>
          <p:spPr bwMode="auto">
            <a:xfrm>
              <a:off x="2023105" y="1878251"/>
              <a:ext cx="120350" cy="61718"/>
            </a:xfrm>
            <a:custGeom>
              <a:avLst/>
              <a:gdLst>
                <a:gd name="T0" fmla="*/ 30 w 33"/>
                <a:gd name="T1" fmla="*/ 9 h 17"/>
                <a:gd name="T2" fmla="*/ 21 w 33"/>
                <a:gd name="T3" fmla="*/ 0 h 17"/>
                <a:gd name="T4" fmla="*/ 2 w 33"/>
                <a:gd name="T5" fmla="*/ 9 h 17"/>
                <a:gd name="T6" fmla="*/ 11 w 33"/>
                <a:gd name="T7" fmla="*/ 17 h 17"/>
                <a:gd name="T8" fmla="*/ 30 w 33"/>
                <a:gd name="T9" fmla="*/ 9 h 17"/>
              </a:gdLst>
              <a:ahLst/>
              <a:cxnLst>
                <a:cxn ang="0">
                  <a:pos x="T0" y="T1"/>
                </a:cxn>
                <a:cxn ang="0">
                  <a:pos x="T2" y="T3"/>
                </a:cxn>
                <a:cxn ang="0">
                  <a:pos x="T4" y="T5"/>
                </a:cxn>
                <a:cxn ang="0">
                  <a:pos x="T6" y="T7"/>
                </a:cxn>
                <a:cxn ang="0">
                  <a:pos x="T8" y="T9"/>
                </a:cxn>
              </a:cxnLst>
              <a:rect l="0" t="0" r="r" b="b"/>
              <a:pathLst>
                <a:path w="33" h="17">
                  <a:moveTo>
                    <a:pt x="30" y="9"/>
                  </a:moveTo>
                  <a:cubicBezTo>
                    <a:pt x="33" y="4"/>
                    <a:pt x="29" y="0"/>
                    <a:pt x="21" y="0"/>
                  </a:cubicBezTo>
                  <a:cubicBezTo>
                    <a:pt x="14" y="0"/>
                    <a:pt x="5" y="4"/>
                    <a:pt x="2" y="9"/>
                  </a:cubicBezTo>
                  <a:cubicBezTo>
                    <a:pt x="0" y="13"/>
                    <a:pt x="4" y="17"/>
                    <a:pt x="11" y="17"/>
                  </a:cubicBezTo>
                  <a:cubicBezTo>
                    <a:pt x="19"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816" name="ïsļïdè"/>
            <p:cNvSpPr/>
            <p:nvPr userDrawn="1"/>
          </p:nvSpPr>
          <p:spPr bwMode="auto">
            <a:xfrm>
              <a:off x="2146541"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17" name="ïṣḷïďé"/>
            <p:cNvSpPr/>
            <p:nvPr userDrawn="1"/>
          </p:nvSpPr>
          <p:spPr bwMode="auto">
            <a:xfrm>
              <a:off x="2269977"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18" name="isḷîḋe"/>
            <p:cNvSpPr/>
            <p:nvPr userDrawn="1"/>
          </p:nvSpPr>
          <p:spPr bwMode="auto">
            <a:xfrm>
              <a:off x="2394956" y="1878251"/>
              <a:ext cx="120350" cy="61718"/>
            </a:xfrm>
            <a:custGeom>
              <a:avLst/>
              <a:gdLst>
                <a:gd name="T0" fmla="*/ 31 w 33"/>
                <a:gd name="T1" fmla="*/ 9 h 17"/>
                <a:gd name="T2" fmla="*/ 21 w 33"/>
                <a:gd name="T3" fmla="*/ 0 h 17"/>
                <a:gd name="T4" fmla="*/ 3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4" y="0"/>
                    <a:pt x="5" y="4"/>
                    <a:pt x="3" y="9"/>
                  </a:cubicBezTo>
                  <a:cubicBezTo>
                    <a:pt x="0" y="13"/>
                    <a:pt x="5" y="17"/>
                    <a:pt x="12" y="17"/>
                  </a:cubicBezTo>
                  <a:cubicBezTo>
                    <a:pt x="20"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19" name="iś1îďè"/>
            <p:cNvSpPr/>
            <p:nvPr userDrawn="1"/>
          </p:nvSpPr>
          <p:spPr bwMode="auto">
            <a:xfrm>
              <a:off x="1850295" y="1953855"/>
              <a:ext cx="124979"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2" y="0"/>
                  </a:cubicBezTo>
                  <a:cubicBezTo>
                    <a:pt x="14" y="0"/>
                    <a:pt x="6" y="4"/>
                    <a:pt x="3" y="8"/>
                  </a:cubicBezTo>
                  <a:cubicBezTo>
                    <a:pt x="0" y="13"/>
                    <a:pt x="4" y="17"/>
                    <a:pt x="12" y="17"/>
                  </a:cubicBezTo>
                  <a:cubicBezTo>
                    <a:pt x="19" y="17"/>
                    <a:pt x="28" y="13"/>
                    <a:pt x="31" y="8"/>
                  </a:cubicBezTo>
                  <a:close/>
                </a:path>
              </a:pathLst>
            </a:custGeom>
            <a:grpFill/>
            <a:ln>
              <a:noFill/>
            </a:ln>
          </p:spPr>
          <p:txBody>
            <a:bodyPr anchor="ctr"/>
            <a:lstStyle/>
            <a:p>
              <a:pPr algn="ctr"/>
              <a:endParaRPr b="1">
                <a:solidFill>
                  <a:schemeClr val="accent1">
                    <a:lumMod val="50000"/>
                  </a:schemeClr>
                </a:solidFill>
              </a:endParaRPr>
            </a:p>
          </p:txBody>
        </p:sp>
        <p:sp>
          <p:nvSpPr>
            <p:cNvPr id="820" name="iṡ1íḑê"/>
            <p:cNvSpPr/>
            <p:nvPr userDrawn="1"/>
          </p:nvSpPr>
          <p:spPr bwMode="auto">
            <a:xfrm>
              <a:off x="1975274" y="1953855"/>
              <a:ext cx="123436"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2" y="0"/>
                  </a:cubicBezTo>
                  <a:cubicBezTo>
                    <a:pt x="15" y="0"/>
                    <a:pt x="6" y="4"/>
                    <a:pt x="3" y="8"/>
                  </a:cubicBezTo>
                  <a:cubicBezTo>
                    <a:pt x="0" y="13"/>
                    <a:pt x="4" y="17"/>
                    <a:pt x="12" y="17"/>
                  </a:cubicBezTo>
                  <a:cubicBezTo>
                    <a:pt x="20" y="17"/>
                    <a:pt x="29" y="13"/>
                    <a:pt x="31" y="8"/>
                  </a:cubicBezTo>
                  <a:close/>
                </a:path>
              </a:pathLst>
            </a:custGeom>
            <a:grpFill/>
            <a:ln>
              <a:noFill/>
            </a:ln>
          </p:spPr>
          <p:txBody>
            <a:bodyPr anchor="ctr"/>
            <a:lstStyle/>
            <a:p>
              <a:pPr algn="ctr"/>
              <a:endParaRPr b="1">
                <a:solidFill>
                  <a:schemeClr val="accent1">
                    <a:lumMod val="50000"/>
                  </a:schemeClr>
                </a:solidFill>
              </a:endParaRPr>
            </a:p>
          </p:txBody>
        </p:sp>
        <p:sp>
          <p:nvSpPr>
            <p:cNvPr id="821" name="i$1îḍè"/>
            <p:cNvSpPr/>
            <p:nvPr userDrawn="1"/>
          </p:nvSpPr>
          <p:spPr bwMode="auto">
            <a:xfrm>
              <a:off x="2103338" y="1953855"/>
              <a:ext cx="123436" cy="63261"/>
            </a:xfrm>
            <a:custGeom>
              <a:avLst/>
              <a:gdLst>
                <a:gd name="T0" fmla="*/ 31 w 34"/>
                <a:gd name="T1" fmla="*/ 8 h 17"/>
                <a:gd name="T2" fmla="*/ 22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29" y="0"/>
                    <a:pt x="22" y="0"/>
                  </a:cubicBezTo>
                  <a:cubicBezTo>
                    <a:pt x="14" y="0"/>
                    <a:pt x="5" y="4"/>
                    <a:pt x="3" y="8"/>
                  </a:cubicBezTo>
                  <a:cubicBezTo>
                    <a:pt x="0" y="13"/>
                    <a:pt x="4" y="17"/>
                    <a:pt x="12" y="17"/>
                  </a:cubicBezTo>
                  <a:cubicBezTo>
                    <a:pt x="20" y="17"/>
                    <a:pt x="28" y="13"/>
                    <a:pt x="31" y="8"/>
                  </a:cubicBezTo>
                  <a:close/>
                </a:path>
              </a:pathLst>
            </a:custGeom>
            <a:grpFill/>
            <a:ln>
              <a:noFill/>
            </a:ln>
          </p:spPr>
          <p:txBody>
            <a:bodyPr anchor="ctr"/>
            <a:lstStyle/>
            <a:p>
              <a:pPr algn="ctr"/>
              <a:endParaRPr b="1">
                <a:solidFill>
                  <a:schemeClr val="accent1">
                    <a:lumMod val="50000"/>
                  </a:schemeClr>
                </a:solidFill>
              </a:endParaRPr>
            </a:p>
          </p:txBody>
        </p:sp>
        <p:sp>
          <p:nvSpPr>
            <p:cNvPr id="822" name="íṣļïďe"/>
            <p:cNvSpPr/>
            <p:nvPr userDrawn="1"/>
          </p:nvSpPr>
          <p:spPr bwMode="auto">
            <a:xfrm>
              <a:off x="2229860" y="1953855"/>
              <a:ext cx="120350" cy="63261"/>
            </a:xfrm>
            <a:custGeom>
              <a:avLst/>
              <a:gdLst>
                <a:gd name="T0" fmla="*/ 31 w 33"/>
                <a:gd name="T1" fmla="*/ 8 h 17"/>
                <a:gd name="T2" fmla="*/ 21 w 33"/>
                <a:gd name="T3" fmla="*/ 0 h 17"/>
                <a:gd name="T4" fmla="*/ 2 w 33"/>
                <a:gd name="T5" fmla="*/ 8 h 17"/>
                <a:gd name="T6" fmla="*/ 12 w 33"/>
                <a:gd name="T7" fmla="*/ 17 h 17"/>
                <a:gd name="T8" fmla="*/ 31 w 33"/>
                <a:gd name="T9" fmla="*/ 8 h 17"/>
              </a:gdLst>
              <a:ahLst/>
              <a:cxnLst>
                <a:cxn ang="0">
                  <a:pos x="T0" y="T1"/>
                </a:cxn>
                <a:cxn ang="0">
                  <a:pos x="T2" y="T3"/>
                </a:cxn>
                <a:cxn ang="0">
                  <a:pos x="T4" y="T5"/>
                </a:cxn>
                <a:cxn ang="0">
                  <a:pos x="T6" y="T7"/>
                </a:cxn>
                <a:cxn ang="0">
                  <a:pos x="T8" y="T9"/>
                </a:cxn>
              </a:cxnLst>
              <a:rect l="0" t="0" r="r" b="b"/>
              <a:pathLst>
                <a:path w="33" h="17">
                  <a:moveTo>
                    <a:pt x="31" y="8"/>
                  </a:moveTo>
                  <a:cubicBezTo>
                    <a:pt x="33" y="4"/>
                    <a:pt x="29" y="0"/>
                    <a:pt x="21" y="0"/>
                  </a:cubicBezTo>
                  <a:cubicBezTo>
                    <a:pt x="13" y="0"/>
                    <a:pt x="5" y="4"/>
                    <a:pt x="2" y="8"/>
                  </a:cubicBezTo>
                  <a:cubicBezTo>
                    <a:pt x="0" y="13"/>
                    <a:pt x="4" y="17"/>
                    <a:pt x="12" y="17"/>
                  </a:cubicBezTo>
                  <a:cubicBezTo>
                    <a:pt x="20" y="17"/>
                    <a:pt x="28" y="13"/>
                    <a:pt x="31" y="8"/>
                  </a:cubicBezTo>
                  <a:close/>
                </a:path>
              </a:pathLst>
            </a:custGeom>
            <a:grpFill/>
            <a:ln>
              <a:noFill/>
            </a:ln>
          </p:spPr>
          <p:txBody>
            <a:bodyPr anchor="ctr"/>
            <a:lstStyle/>
            <a:p>
              <a:pPr algn="ctr"/>
              <a:endParaRPr b="1">
                <a:solidFill>
                  <a:schemeClr val="accent1">
                    <a:lumMod val="50000"/>
                  </a:schemeClr>
                </a:solidFill>
              </a:endParaRPr>
            </a:p>
          </p:txBody>
        </p:sp>
        <p:sp>
          <p:nvSpPr>
            <p:cNvPr id="823" name="íšľîḋé"/>
            <p:cNvSpPr/>
            <p:nvPr userDrawn="1"/>
          </p:nvSpPr>
          <p:spPr bwMode="auto">
            <a:xfrm>
              <a:off x="2354839" y="1953855"/>
              <a:ext cx="123436" cy="63261"/>
            </a:xfrm>
            <a:custGeom>
              <a:avLst/>
              <a:gdLst>
                <a:gd name="T0" fmla="*/ 31 w 34"/>
                <a:gd name="T1" fmla="*/ 8 h 17"/>
                <a:gd name="T2" fmla="*/ 21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29" y="0"/>
                    <a:pt x="21" y="0"/>
                  </a:cubicBezTo>
                  <a:cubicBezTo>
                    <a:pt x="14" y="0"/>
                    <a:pt x="5" y="4"/>
                    <a:pt x="3" y="8"/>
                  </a:cubicBezTo>
                  <a:cubicBezTo>
                    <a:pt x="0" y="13"/>
                    <a:pt x="5" y="17"/>
                    <a:pt x="12" y="17"/>
                  </a:cubicBezTo>
                  <a:cubicBezTo>
                    <a:pt x="20" y="17"/>
                    <a:pt x="29" y="13"/>
                    <a:pt x="31" y="8"/>
                  </a:cubicBezTo>
                  <a:close/>
                </a:path>
              </a:pathLst>
            </a:custGeom>
            <a:grpFill/>
            <a:ln>
              <a:noFill/>
            </a:ln>
          </p:spPr>
          <p:txBody>
            <a:bodyPr anchor="ctr"/>
            <a:lstStyle/>
            <a:p>
              <a:pPr algn="ctr"/>
              <a:endParaRPr b="1">
                <a:solidFill>
                  <a:schemeClr val="accent1">
                    <a:lumMod val="50000"/>
                  </a:schemeClr>
                </a:solidFill>
              </a:endParaRPr>
            </a:p>
          </p:txBody>
        </p:sp>
        <p:sp>
          <p:nvSpPr>
            <p:cNvPr id="824" name="ïşḷiḑè"/>
            <p:cNvSpPr/>
            <p:nvPr userDrawn="1"/>
          </p:nvSpPr>
          <p:spPr bwMode="auto">
            <a:xfrm>
              <a:off x="1804007" y="2031003"/>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6" y="4"/>
                    <a:pt x="3" y="9"/>
                  </a:cubicBezTo>
                  <a:cubicBezTo>
                    <a:pt x="0" y="13"/>
                    <a:pt x="4" y="17"/>
                    <a:pt x="12" y="17"/>
                  </a:cubicBezTo>
                  <a:cubicBezTo>
                    <a:pt x="19"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25" name="íṡ1íḓé"/>
            <p:cNvSpPr/>
            <p:nvPr userDrawn="1"/>
          </p:nvSpPr>
          <p:spPr bwMode="auto">
            <a:xfrm>
              <a:off x="1930528" y="2031003"/>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26" name="íṩḻïḓê"/>
            <p:cNvSpPr/>
            <p:nvPr userDrawn="1"/>
          </p:nvSpPr>
          <p:spPr bwMode="auto">
            <a:xfrm>
              <a:off x="2058593" y="2031003"/>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27" name="íṣļídé"/>
            <p:cNvSpPr/>
            <p:nvPr userDrawn="1"/>
          </p:nvSpPr>
          <p:spPr bwMode="auto">
            <a:xfrm>
              <a:off x="2186657" y="2031003"/>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29" y="0"/>
                    <a:pt x="22" y="0"/>
                  </a:cubicBezTo>
                  <a:cubicBezTo>
                    <a:pt x="14" y="0"/>
                    <a:pt x="5" y="4"/>
                    <a:pt x="3" y="9"/>
                  </a:cubicBezTo>
                  <a:cubicBezTo>
                    <a:pt x="0" y="13"/>
                    <a:pt x="4" y="17"/>
                    <a:pt x="12" y="17"/>
                  </a:cubicBezTo>
                  <a:cubicBezTo>
                    <a:pt x="20"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28" name="íśľïḋe"/>
            <p:cNvSpPr/>
            <p:nvPr userDrawn="1"/>
          </p:nvSpPr>
          <p:spPr bwMode="auto">
            <a:xfrm>
              <a:off x="2314722" y="2031003"/>
              <a:ext cx="123436" cy="61718"/>
            </a:xfrm>
            <a:custGeom>
              <a:avLst/>
              <a:gdLst>
                <a:gd name="T0" fmla="*/ 31 w 34"/>
                <a:gd name="T1" fmla="*/ 9 h 17"/>
                <a:gd name="T2" fmla="*/ 21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29" y="0"/>
                    <a:pt x="21" y="0"/>
                  </a:cubicBezTo>
                  <a:cubicBezTo>
                    <a:pt x="14" y="0"/>
                    <a:pt x="5" y="4"/>
                    <a:pt x="3" y="9"/>
                  </a:cubicBezTo>
                  <a:cubicBezTo>
                    <a:pt x="0" y="13"/>
                    <a:pt x="4" y="17"/>
                    <a:pt x="12" y="17"/>
                  </a:cubicBezTo>
                  <a:cubicBezTo>
                    <a:pt x="20" y="17"/>
                    <a:pt x="29" y="13"/>
                    <a:pt x="31" y="9"/>
                  </a:cubicBezTo>
                  <a:close/>
                </a:path>
              </a:pathLst>
            </a:custGeom>
            <a:grpFill/>
            <a:ln>
              <a:noFill/>
            </a:ln>
          </p:spPr>
          <p:txBody>
            <a:bodyPr anchor="ctr"/>
            <a:lstStyle/>
            <a:p>
              <a:pPr algn="ctr"/>
              <a:endParaRPr b="1">
                <a:solidFill>
                  <a:schemeClr val="accent1">
                    <a:lumMod val="50000"/>
                  </a:schemeClr>
                </a:solidFill>
              </a:endParaRPr>
            </a:p>
          </p:txBody>
        </p:sp>
        <p:sp>
          <p:nvSpPr>
            <p:cNvPr id="829" name="ïṩ1íḍé"/>
            <p:cNvSpPr/>
            <p:nvPr userDrawn="1"/>
          </p:nvSpPr>
          <p:spPr bwMode="auto">
            <a:xfrm>
              <a:off x="1625025" y="2108150"/>
              <a:ext cx="128065"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830" name="isļïde"/>
            <p:cNvSpPr/>
            <p:nvPr userDrawn="1"/>
          </p:nvSpPr>
          <p:spPr bwMode="auto">
            <a:xfrm>
              <a:off x="1753090" y="2108150"/>
              <a:ext cx="126522"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831" name="ísḻïḑè"/>
            <p:cNvSpPr/>
            <p:nvPr userDrawn="1"/>
          </p:nvSpPr>
          <p:spPr bwMode="auto">
            <a:xfrm>
              <a:off x="1884240" y="2108150"/>
              <a:ext cx="123436" cy="64804"/>
            </a:xfrm>
            <a:custGeom>
              <a:avLst/>
              <a:gdLst>
                <a:gd name="T0" fmla="*/ 32 w 34"/>
                <a:gd name="T1" fmla="*/ 9 h 18"/>
                <a:gd name="T2" fmla="*/ 22 w 34"/>
                <a:gd name="T3" fmla="*/ 0 h 18"/>
                <a:gd name="T4" fmla="*/ 3 w 34"/>
                <a:gd name="T5" fmla="*/ 9 h 18"/>
                <a:gd name="T6" fmla="*/ 12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30" y="0"/>
                    <a:pt x="22" y="0"/>
                  </a:cubicBezTo>
                  <a:cubicBezTo>
                    <a:pt x="14"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832" name="íṥlîḋé"/>
            <p:cNvSpPr/>
            <p:nvPr userDrawn="1"/>
          </p:nvSpPr>
          <p:spPr bwMode="auto">
            <a:xfrm>
              <a:off x="2010761" y="2108150"/>
              <a:ext cx="128065" cy="64804"/>
            </a:xfrm>
            <a:custGeom>
              <a:avLst/>
              <a:gdLst>
                <a:gd name="T0" fmla="*/ 32 w 35"/>
                <a:gd name="T1" fmla="*/ 9 h 18"/>
                <a:gd name="T2" fmla="*/ 23 w 35"/>
                <a:gd name="T3" fmla="*/ 0 h 18"/>
                <a:gd name="T4" fmla="*/ 3 w 35"/>
                <a:gd name="T5" fmla="*/ 9 h 18"/>
                <a:gd name="T6" fmla="*/ 12 w 35"/>
                <a:gd name="T7" fmla="*/ 18 h 18"/>
                <a:gd name="T8" fmla="*/ 32 w 35"/>
                <a:gd name="T9" fmla="*/ 9 h 18"/>
              </a:gdLst>
              <a:ahLst/>
              <a:cxnLst>
                <a:cxn ang="0">
                  <a:pos x="T0" y="T1"/>
                </a:cxn>
                <a:cxn ang="0">
                  <a:pos x="T2" y="T3"/>
                </a:cxn>
                <a:cxn ang="0">
                  <a:pos x="T4" y="T5"/>
                </a:cxn>
                <a:cxn ang="0">
                  <a:pos x="T6" y="T7"/>
                </a:cxn>
                <a:cxn ang="0">
                  <a:pos x="T8" y="T9"/>
                </a:cxn>
              </a:cxnLst>
              <a:rect l="0" t="0" r="r" b="b"/>
              <a:pathLst>
                <a:path w="35" h="18">
                  <a:moveTo>
                    <a:pt x="32" y="9"/>
                  </a:moveTo>
                  <a:cubicBezTo>
                    <a:pt x="35" y="4"/>
                    <a:pt x="31" y="0"/>
                    <a:pt x="23" y="0"/>
                  </a:cubicBezTo>
                  <a:cubicBezTo>
                    <a:pt x="15" y="0"/>
                    <a:pt x="6" y="4"/>
                    <a:pt x="3" y="9"/>
                  </a:cubicBezTo>
                  <a:cubicBezTo>
                    <a:pt x="0" y="14"/>
                    <a:pt x="4" y="18"/>
                    <a:pt x="12" y="18"/>
                  </a:cubicBezTo>
                  <a:cubicBezTo>
                    <a:pt x="20" y="18"/>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833" name="iŝḷíḑè"/>
            <p:cNvSpPr/>
            <p:nvPr userDrawn="1"/>
          </p:nvSpPr>
          <p:spPr bwMode="auto">
            <a:xfrm>
              <a:off x="2143455" y="2108150"/>
              <a:ext cx="123436" cy="64804"/>
            </a:xfrm>
            <a:custGeom>
              <a:avLst/>
              <a:gdLst>
                <a:gd name="T0" fmla="*/ 31 w 34"/>
                <a:gd name="T1" fmla="*/ 9 h 18"/>
                <a:gd name="T2" fmla="*/ 22 w 34"/>
                <a:gd name="T3" fmla="*/ 0 h 18"/>
                <a:gd name="T4" fmla="*/ 3 w 34"/>
                <a:gd name="T5" fmla="*/ 9 h 18"/>
                <a:gd name="T6" fmla="*/ 12 w 34"/>
                <a:gd name="T7" fmla="*/ 18 h 18"/>
                <a:gd name="T8" fmla="*/ 31 w 34"/>
                <a:gd name="T9" fmla="*/ 9 h 18"/>
              </a:gdLst>
              <a:ahLst/>
              <a:cxnLst>
                <a:cxn ang="0">
                  <a:pos x="T0" y="T1"/>
                </a:cxn>
                <a:cxn ang="0">
                  <a:pos x="T2" y="T3"/>
                </a:cxn>
                <a:cxn ang="0">
                  <a:pos x="T4" y="T5"/>
                </a:cxn>
                <a:cxn ang="0">
                  <a:pos x="T6" y="T7"/>
                </a:cxn>
                <a:cxn ang="0">
                  <a:pos x="T8" y="T9"/>
                </a:cxn>
              </a:cxnLst>
              <a:rect l="0" t="0" r="r" b="b"/>
              <a:pathLst>
                <a:path w="34" h="18">
                  <a:moveTo>
                    <a:pt x="31" y="9"/>
                  </a:moveTo>
                  <a:cubicBezTo>
                    <a:pt x="34" y="4"/>
                    <a:pt x="30" y="0"/>
                    <a:pt x="22" y="0"/>
                  </a:cubicBezTo>
                  <a:cubicBezTo>
                    <a:pt x="14" y="0"/>
                    <a:pt x="5" y="4"/>
                    <a:pt x="3" y="9"/>
                  </a:cubicBezTo>
                  <a:cubicBezTo>
                    <a:pt x="0" y="14"/>
                    <a:pt x="4" y="18"/>
                    <a:pt x="12" y="18"/>
                  </a:cubicBezTo>
                  <a:cubicBezTo>
                    <a:pt x="20" y="18"/>
                    <a:pt x="29" y="14"/>
                    <a:pt x="31" y="9"/>
                  </a:cubicBezTo>
                  <a:close/>
                </a:path>
              </a:pathLst>
            </a:custGeom>
            <a:grpFill/>
            <a:ln>
              <a:noFill/>
            </a:ln>
          </p:spPr>
          <p:txBody>
            <a:bodyPr anchor="ctr"/>
            <a:lstStyle/>
            <a:p>
              <a:pPr algn="ctr"/>
              <a:endParaRPr b="1">
                <a:solidFill>
                  <a:schemeClr val="accent1">
                    <a:lumMod val="50000"/>
                  </a:schemeClr>
                </a:solidFill>
              </a:endParaRPr>
            </a:p>
          </p:txBody>
        </p:sp>
        <p:sp>
          <p:nvSpPr>
            <p:cNvPr id="834" name="ïṣ1iḑe"/>
            <p:cNvSpPr/>
            <p:nvPr userDrawn="1"/>
          </p:nvSpPr>
          <p:spPr bwMode="auto">
            <a:xfrm>
              <a:off x="2269977" y="2108150"/>
              <a:ext cx="124979" cy="64804"/>
            </a:xfrm>
            <a:custGeom>
              <a:avLst/>
              <a:gdLst>
                <a:gd name="T0" fmla="*/ 32 w 34"/>
                <a:gd name="T1" fmla="*/ 9 h 18"/>
                <a:gd name="T2" fmla="*/ 22 w 34"/>
                <a:gd name="T3" fmla="*/ 0 h 18"/>
                <a:gd name="T4" fmla="*/ 3 w 34"/>
                <a:gd name="T5" fmla="*/ 9 h 18"/>
                <a:gd name="T6" fmla="*/ 13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30" y="0"/>
                    <a:pt x="22" y="0"/>
                  </a:cubicBezTo>
                  <a:cubicBezTo>
                    <a:pt x="14" y="0"/>
                    <a:pt x="6" y="4"/>
                    <a:pt x="3" y="9"/>
                  </a:cubicBezTo>
                  <a:cubicBezTo>
                    <a:pt x="0" y="14"/>
                    <a:pt x="5" y="18"/>
                    <a:pt x="13" y="18"/>
                  </a:cubicBezTo>
                  <a:cubicBezTo>
                    <a:pt x="21" y="18"/>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835" name="îSḻiḑé"/>
            <p:cNvSpPr/>
            <p:nvPr userDrawn="1"/>
          </p:nvSpPr>
          <p:spPr bwMode="auto">
            <a:xfrm>
              <a:off x="1023276" y="1878251"/>
              <a:ext cx="126522" cy="61718"/>
            </a:xfrm>
            <a:custGeom>
              <a:avLst/>
              <a:gdLst>
                <a:gd name="T0" fmla="*/ 31 w 35"/>
                <a:gd name="T1" fmla="*/ 9 h 17"/>
                <a:gd name="T2" fmla="*/ 23 w 35"/>
                <a:gd name="T3" fmla="*/ 0 h 17"/>
                <a:gd name="T4" fmla="*/ 3 w 35"/>
                <a:gd name="T5" fmla="*/ 9 h 17"/>
                <a:gd name="T6" fmla="*/ 11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3" y="9"/>
                  </a:cubicBezTo>
                  <a:cubicBezTo>
                    <a:pt x="0" y="13"/>
                    <a:pt x="3" y="17"/>
                    <a:pt x="11" y="17"/>
                  </a:cubicBezTo>
                  <a:cubicBezTo>
                    <a:pt x="19"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36" name="iṩļîďê"/>
            <p:cNvSpPr/>
            <p:nvPr userDrawn="1"/>
          </p:nvSpPr>
          <p:spPr bwMode="auto">
            <a:xfrm>
              <a:off x="1146711" y="1878251"/>
              <a:ext cx="128065" cy="61718"/>
            </a:xfrm>
            <a:custGeom>
              <a:avLst/>
              <a:gdLst>
                <a:gd name="T0" fmla="*/ 31 w 35"/>
                <a:gd name="T1" fmla="*/ 9 h 17"/>
                <a:gd name="T2" fmla="*/ 23 w 35"/>
                <a:gd name="T3" fmla="*/ 0 h 17"/>
                <a:gd name="T4" fmla="*/ 3 w 35"/>
                <a:gd name="T5" fmla="*/ 9 h 17"/>
                <a:gd name="T6" fmla="*/ 11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3" y="9"/>
                  </a:cubicBezTo>
                  <a:cubicBezTo>
                    <a:pt x="0" y="13"/>
                    <a:pt x="4" y="17"/>
                    <a:pt x="11" y="17"/>
                  </a:cubicBezTo>
                  <a:cubicBezTo>
                    <a:pt x="19"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37" name="îṥḷïḑê"/>
            <p:cNvSpPr/>
            <p:nvPr userDrawn="1"/>
          </p:nvSpPr>
          <p:spPr bwMode="auto">
            <a:xfrm>
              <a:off x="1270147" y="1878251"/>
              <a:ext cx="128065" cy="61718"/>
            </a:xfrm>
            <a:custGeom>
              <a:avLst/>
              <a:gdLst>
                <a:gd name="T0" fmla="*/ 31 w 35"/>
                <a:gd name="T1" fmla="*/ 9 h 17"/>
                <a:gd name="T2" fmla="*/ 23 w 35"/>
                <a:gd name="T3" fmla="*/ 0 h 17"/>
                <a:gd name="T4" fmla="*/ 4 w 35"/>
                <a:gd name="T5" fmla="*/ 9 h 17"/>
                <a:gd name="T6" fmla="*/ 12 w 35"/>
                <a:gd name="T7" fmla="*/ 17 h 17"/>
                <a:gd name="T8" fmla="*/ 31 w 35"/>
                <a:gd name="T9" fmla="*/ 9 h 17"/>
              </a:gdLst>
              <a:ahLst/>
              <a:cxnLst>
                <a:cxn ang="0">
                  <a:pos x="T0" y="T1"/>
                </a:cxn>
                <a:cxn ang="0">
                  <a:pos x="T2" y="T3"/>
                </a:cxn>
                <a:cxn ang="0">
                  <a:pos x="T4" y="T5"/>
                </a:cxn>
                <a:cxn ang="0">
                  <a:pos x="T6" y="T7"/>
                </a:cxn>
                <a:cxn ang="0">
                  <a:pos x="T8" y="T9"/>
                </a:cxn>
              </a:cxnLst>
              <a:rect l="0" t="0" r="r" b="b"/>
              <a:pathLst>
                <a:path w="35" h="17">
                  <a:moveTo>
                    <a:pt x="31" y="9"/>
                  </a:moveTo>
                  <a:cubicBezTo>
                    <a:pt x="35" y="4"/>
                    <a:pt x="31" y="0"/>
                    <a:pt x="23" y="0"/>
                  </a:cubicBezTo>
                  <a:cubicBezTo>
                    <a:pt x="16" y="0"/>
                    <a:pt x="7" y="4"/>
                    <a:pt x="4" y="9"/>
                  </a:cubicBezTo>
                  <a:cubicBezTo>
                    <a:pt x="0" y="13"/>
                    <a:pt x="4" y="17"/>
                    <a:pt x="12" y="17"/>
                  </a:cubicBezTo>
                  <a:cubicBezTo>
                    <a:pt x="19"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38" name="ïSlíḋê"/>
            <p:cNvSpPr/>
            <p:nvPr userDrawn="1"/>
          </p:nvSpPr>
          <p:spPr bwMode="auto">
            <a:xfrm>
              <a:off x="1398211" y="1878251"/>
              <a:ext cx="124979"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3" y="17"/>
                    <a:pt x="11" y="17"/>
                  </a:cubicBezTo>
                  <a:cubicBezTo>
                    <a:pt x="19" y="17"/>
                    <a:pt x="27" y="13"/>
                    <a:pt x="31" y="9"/>
                  </a:cubicBezTo>
                  <a:close/>
                </a:path>
              </a:pathLst>
            </a:custGeom>
            <a:grpFill/>
            <a:ln>
              <a:noFill/>
            </a:ln>
          </p:spPr>
          <p:txBody>
            <a:bodyPr anchor="ctr"/>
            <a:lstStyle/>
            <a:p>
              <a:pPr algn="ctr"/>
              <a:endParaRPr b="1">
                <a:solidFill>
                  <a:schemeClr val="accent1">
                    <a:lumMod val="50000"/>
                  </a:schemeClr>
                </a:solidFill>
              </a:endParaRPr>
            </a:p>
          </p:txBody>
        </p:sp>
        <p:sp>
          <p:nvSpPr>
            <p:cNvPr id="839" name="ïşļiďè"/>
            <p:cNvSpPr/>
            <p:nvPr userDrawn="1"/>
          </p:nvSpPr>
          <p:spPr bwMode="auto">
            <a:xfrm>
              <a:off x="1523190" y="1878251"/>
              <a:ext cx="123436"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3" y="17"/>
                    <a:pt x="11" y="17"/>
                  </a:cubicBezTo>
                  <a:cubicBezTo>
                    <a:pt x="19"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40" name="i$ļïḋè"/>
            <p:cNvSpPr/>
            <p:nvPr userDrawn="1"/>
          </p:nvSpPr>
          <p:spPr bwMode="auto">
            <a:xfrm>
              <a:off x="1646626" y="1878251"/>
              <a:ext cx="123436"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19"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41" name="íSḻîḑê"/>
            <p:cNvSpPr/>
            <p:nvPr userDrawn="1"/>
          </p:nvSpPr>
          <p:spPr bwMode="auto">
            <a:xfrm>
              <a:off x="1770062" y="1878251"/>
              <a:ext cx="124979" cy="61718"/>
            </a:xfrm>
            <a:custGeom>
              <a:avLst/>
              <a:gdLst>
                <a:gd name="T0" fmla="*/ 31 w 34"/>
                <a:gd name="T1" fmla="*/ 9 h 17"/>
                <a:gd name="T2" fmla="*/ 22 w 34"/>
                <a:gd name="T3" fmla="*/ 0 h 17"/>
                <a:gd name="T4" fmla="*/ 3 w 34"/>
                <a:gd name="T5" fmla="*/ 9 h 17"/>
                <a:gd name="T6" fmla="*/ 12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2" y="17"/>
                  </a:cubicBezTo>
                  <a:cubicBezTo>
                    <a:pt x="20"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42" name="iṥḷïḓe"/>
            <p:cNvSpPr/>
            <p:nvPr userDrawn="1"/>
          </p:nvSpPr>
          <p:spPr bwMode="auto">
            <a:xfrm>
              <a:off x="839665" y="1953855"/>
              <a:ext cx="128065" cy="63261"/>
            </a:xfrm>
            <a:custGeom>
              <a:avLst/>
              <a:gdLst>
                <a:gd name="T0" fmla="*/ 31 w 35"/>
                <a:gd name="T1" fmla="*/ 8 h 17"/>
                <a:gd name="T2" fmla="*/ 24 w 35"/>
                <a:gd name="T3" fmla="*/ 0 h 17"/>
                <a:gd name="T4" fmla="*/ 3 w 35"/>
                <a:gd name="T5" fmla="*/ 8 h 17"/>
                <a:gd name="T6" fmla="*/ 11 w 35"/>
                <a:gd name="T7" fmla="*/ 17 h 17"/>
                <a:gd name="T8" fmla="*/ 31 w 35"/>
                <a:gd name="T9" fmla="*/ 8 h 17"/>
              </a:gdLst>
              <a:ahLst/>
              <a:cxnLst>
                <a:cxn ang="0">
                  <a:pos x="T0" y="T1"/>
                </a:cxn>
                <a:cxn ang="0">
                  <a:pos x="T2" y="T3"/>
                </a:cxn>
                <a:cxn ang="0">
                  <a:pos x="T4" y="T5"/>
                </a:cxn>
                <a:cxn ang="0">
                  <a:pos x="T6" y="T7"/>
                </a:cxn>
                <a:cxn ang="0">
                  <a:pos x="T8" y="T9"/>
                </a:cxn>
              </a:cxnLst>
              <a:rect l="0" t="0" r="r" b="b"/>
              <a:pathLst>
                <a:path w="35" h="17">
                  <a:moveTo>
                    <a:pt x="31" y="8"/>
                  </a:moveTo>
                  <a:cubicBezTo>
                    <a:pt x="35" y="4"/>
                    <a:pt x="32" y="0"/>
                    <a:pt x="24" y="0"/>
                  </a:cubicBezTo>
                  <a:cubicBezTo>
                    <a:pt x="16" y="0"/>
                    <a:pt x="7" y="4"/>
                    <a:pt x="3" y="8"/>
                  </a:cubicBezTo>
                  <a:cubicBezTo>
                    <a:pt x="0" y="13"/>
                    <a:pt x="3" y="17"/>
                    <a:pt x="11" y="17"/>
                  </a:cubicBezTo>
                  <a:cubicBezTo>
                    <a:pt x="19" y="17"/>
                    <a:pt x="28" y="13"/>
                    <a:pt x="31" y="8"/>
                  </a:cubicBezTo>
                  <a:close/>
                </a:path>
              </a:pathLst>
            </a:custGeom>
            <a:grpFill/>
            <a:ln>
              <a:noFill/>
            </a:ln>
          </p:spPr>
          <p:txBody>
            <a:bodyPr anchor="ctr"/>
            <a:lstStyle/>
            <a:p>
              <a:pPr algn="ctr"/>
              <a:endParaRPr b="1">
                <a:solidFill>
                  <a:schemeClr val="accent1">
                    <a:lumMod val="50000"/>
                  </a:schemeClr>
                </a:solidFill>
              </a:endParaRPr>
            </a:p>
          </p:txBody>
        </p:sp>
        <p:sp>
          <p:nvSpPr>
            <p:cNvPr id="843" name="îS1íḋé"/>
            <p:cNvSpPr/>
            <p:nvPr userDrawn="1"/>
          </p:nvSpPr>
          <p:spPr bwMode="auto">
            <a:xfrm>
              <a:off x="964644" y="1953855"/>
              <a:ext cx="126522" cy="63261"/>
            </a:xfrm>
            <a:custGeom>
              <a:avLst/>
              <a:gdLst>
                <a:gd name="T0" fmla="*/ 32 w 35"/>
                <a:gd name="T1" fmla="*/ 8 h 17"/>
                <a:gd name="T2" fmla="*/ 24 w 35"/>
                <a:gd name="T3" fmla="*/ 0 h 17"/>
                <a:gd name="T4" fmla="*/ 4 w 35"/>
                <a:gd name="T5" fmla="*/ 8 h 17"/>
                <a:gd name="T6" fmla="*/ 11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2" y="0"/>
                    <a:pt x="24" y="0"/>
                  </a:cubicBezTo>
                  <a:cubicBezTo>
                    <a:pt x="16" y="0"/>
                    <a:pt x="7" y="4"/>
                    <a:pt x="4" y="8"/>
                  </a:cubicBezTo>
                  <a:cubicBezTo>
                    <a:pt x="0" y="13"/>
                    <a:pt x="4" y="17"/>
                    <a:pt x="11" y="17"/>
                  </a:cubicBezTo>
                  <a:cubicBezTo>
                    <a:pt x="19" y="17"/>
                    <a:pt x="28" y="13"/>
                    <a:pt x="32" y="8"/>
                  </a:cubicBezTo>
                  <a:close/>
                </a:path>
              </a:pathLst>
            </a:custGeom>
            <a:grpFill/>
            <a:ln>
              <a:noFill/>
            </a:ln>
          </p:spPr>
          <p:txBody>
            <a:bodyPr anchor="ctr"/>
            <a:lstStyle/>
            <a:p>
              <a:pPr algn="ctr"/>
              <a:endParaRPr b="1">
                <a:solidFill>
                  <a:schemeClr val="accent1">
                    <a:lumMod val="50000"/>
                  </a:schemeClr>
                </a:solidFill>
              </a:endParaRPr>
            </a:p>
          </p:txBody>
        </p:sp>
        <p:sp>
          <p:nvSpPr>
            <p:cNvPr id="844" name="iśḷiḋé"/>
            <p:cNvSpPr/>
            <p:nvPr userDrawn="1"/>
          </p:nvSpPr>
          <p:spPr bwMode="auto">
            <a:xfrm>
              <a:off x="1091165" y="1953855"/>
              <a:ext cx="128065" cy="63261"/>
            </a:xfrm>
            <a:custGeom>
              <a:avLst/>
              <a:gdLst>
                <a:gd name="T0" fmla="*/ 32 w 35"/>
                <a:gd name="T1" fmla="*/ 8 h 17"/>
                <a:gd name="T2" fmla="*/ 24 w 35"/>
                <a:gd name="T3" fmla="*/ 0 h 17"/>
                <a:gd name="T4" fmla="*/ 3 w 35"/>
                <a:gd name="T5" fmla="*/ 8 h 17"/>
                <a:gd name="T6" fmla="*/ 11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4" y="0"/>
                  </a:cubicBezTo>
                  <a:cubicBezTo>
                    <a:pt x="16" y="0"/>
                    <a:pt x="7" y="4"/>
                    <a:pt x="3" y="8"/>
                  </a:cubicBezTo>
                  <a:cubicBezTo>
                    <a:pt x="0" y="13"/>
                    <a:pt x="3" y="17"/>
                    <a:pt x="11" y="17"/>
                  </a:cubicBezTo>
                  <a:cubicBezTo>
                    <a:pt x="19" y="17"/>
                    <a:pt x="28" y="13"/>
                    <a:pt x="32" y="8"/>
                  </a:cubicBezTo>
                  <a:close/>
                </a:path>
              </a:pathLst>
            </a:custGeom>
            <a:grpFill/>
            <a:ln>
              <a:noFill/>
            </a:ln>
          </p:spPr>
          <p:txBody>
            <a:bodyPr anchor="ctr"/>
            <a:lstStyle/>
            <a:p>
              <a:pPr algn="ctr"/>
              <a:endParaRPr b="1">
                <a:solidFill>
                  <a:schemeClr val="accent1">
                    <a:lumMod val="50000"/>
                  </a:schemeClr>
                </a:solidFill>
              </a:endParaRPr>
            </a:p>
          </p:txBody>
        </p:sp>
        <p:sp>
          <p:nvSpPr>
            <p:cNvPr id="845" name="ïşļiḍé"/>
            <p:cNvSpPr/>
            <p:nvPr userDrawn="1"/>
          </p:nvSpPr>
          <p:spPr bwMode="auto">
            <a:xfrm>
              <a:off x="1216144" y="1953855"/>
              <a:ext cx="128065" cy="63261"/>
            </a:xfrm>
            <a:custGeom>
              <a:avLst/>
              <a:gdLst>
                <a:gd name="T0" fmla="*/ 32 w 35"/>
                <a:gd name="T1" fmla="*/ 8 h 17"/>
                <a:gd name="T2" fmla="*/ 24 w 35"/>
                <a:gd name="T3" fmla="*/ 0 h 17"/>
                <a:gd name="T4" fmla="*/ 4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2" y="0"/>
                    <a:pt x="24" y="0"/>
                  </a:cubicBezTo>
                  <a:cubicBezTo>
                    <a:pt x="16" y="0"/>
                    <a:pt x="7" y="4"/>
                    <a:pt x="4" y="8"/>
                  </a:cubicBezTo>
                  <a:cubicBezTo>
                    <a:pt x="0" y="13"/>
                    <a:pt x="4" y="17"/>
                    <a:pt x="12" y="17"/>
                  </a:cubicBezTo>
                  <a:cubicBezTo>
                    <a:pt x="20" y="17"/>
                    <a:pt x="29" y="13"/>
                    <a:pt x="32" y="8"/>
                  </a:cubicBezTo>
                  <a:close/>
                </a:path>
              </a:pathLst>
            </a:custGeom>
            <a:grpFill/>
            <a:ln>
              <a:noFill/>
            </a:ln>
          </p:spPr>
          <p:txBody>
            <a:bodyPr anchor="ctr"/>
            <a:lstStyle/>
            <a:p>
              <a:pPr algn="ctr"/>
              <a:endParaRPr b="1">
                <a:solidFill>
                  <a:schemeClr val="accent1">
                    <a:lumMod val="50000"/>
                  </a:schemeClr>
                </a:solidFill>
              </a:endParaRPr>
            </a:p>
          </p:txBody>
        </p:sp>
        <p:sp>
          <p:nvSpPr>
            <p:cNvPr id="846" name="íṧlíḍè"/>
            <p:cNvSpPr/>
            <p:nvPr userDrawn="1"/>
          </p:nvSpPr>
          <p:spPr bwMode="auto">
            <a:xfrm>
              <a:off x="1344209" y="1953855"/>
              <a:ext cx="126522" cy="63261"/>
            </a:xfrm>
            <a:custGeom>
              <a:avLst/>
              <a:gdLst>
                <a:gd name="T0" fmla="*/ 32 w 35"/>
                <a:gd name="T1" fmla="*/ 8 h 17"/>
                <a:gd name="T2" fmla="*/ 23 w 35"/>
                <a:gd name="T3" fmla="*/ 0 h 17"/>
                <a:gd name="T4" fmla="*/ 3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3" y="0"/>
                  </a:cubicBezTo>
                  <a:cubicBezTo>
                    <a:pt x="16" y="0"/>
                    <a:pt x="7" y="4"/>
                    <a:pt x="3" y="8"/>
                  </a:cubicBezTo>
                  <a:cubicBezTo>
                    <a:pt x="0" y="13"/>
                    <a:pt x="4" y="17"/>
                    <a:pt x="12" y="17"/>
                  </a:cubicBezTo>
                  <a:cubicBezTo>
                    <a:pt x="19" y="17"/>
                    <a:pt x="28" y="13"/>
                    <a:pt x="32" y="8"/>
                  </a:cubicBezTo>
                  <a:close/>
                </a:path>
              </a:pathLst>
            </a:custGeom>
            <a:grpFill/>
            <a:ln>
              <a:noFill/>
            </a:ln>
          </p:spPr>
          <p:txBody>
            <a:bodyPr anchor="ctr"/>
            <a:lstStyle/>
            <a:p>
              <a:pPr algn="ctr"/>
              <a:endParaRPr b="1">
                <a:solidFill>
                  <a:schemeClr val="accent1">
                    <a:lumMod val="50000"/>
                  </a:schemeClr>
                </a:solidFill>
              </a:endParaRPr>
            </a:p>
          </p:txBody>
        </p:sp>
        <p:sp>
          <p:nvSpPr>
            <p:cNvPr id="847" name="ï$ļíḍé"/>
            <p:cNvSpPr/>
            <p:nvPr userDrawn="1"/>
          </p:nvSpPr>
          <p:spPr bwMode="auto">
            <a:xfrm>
              <a:off x="1470730" y="1953855"/>
              <a:ext cx="124979" cy="63261"/>
            </a:xfrm>
            <a:custGeom>
              <a:avLst/>
              <a:gdLst>
                <a:gd name="T0" fmla="*/ 31 w 34"/>
                <a:gd name="T1" fmla="*/ 8 h 17"/>
                <a:gd name="T2" fmla="*/ 23 w 34"/>
                <a:gd name="T3" fmla="*/ 0 h 17"/>
                <a:gd name="T4" fmla="*/ 3 w 34"/>
                <a:gd name="T5" fmla="*/ 8 h 17"/>
                <a:gd name="T6" fmla="*/ 11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3" y="0"/>
                  </a:cubicBezTo>
                  <a:cubicBezTo>
                    <a:pt x="15" y="0"/>
                    <a:pt x="6" y="4"/>
                    <a:pt x="3" y="8"/>
                  </a:cubicBezTo>
                  <a:cubicBezTo>
                    <a:pt x="0" y="13"/>
                    <a:pt x="4" y="17"/>
                    <a:pt x="11" y="17"/>
                  </a:cubicBezTo>
                  <a:cubicBezTo>
                    <a:pt x="19" y="17"/>
                    <a:pt x="28" y="13"/>
                    <a:pt x="31" y="8"/>
                  </a:cubicBezTo>
                  <a:close/>
                </a:path>
              </a:pathLst>
            </a:custGeom>
            <a:grpFill/>
            <a:ln>
              <a:noFill/>
            </a:ln>
          </p:spPr>
          <p:txBody>
            <a:bodyPr anchor="ctr"/>
            <a:lstStyle/>
            <a:p>
              <a:pPr algn="ctr"/>
              <a:endParaRPr b="1">
                <a:solidFill>
                  <a:schemeClr val="accent1">
                    <a:lumMod val="50000"/>
                  </a:schemeClr>
                </a:solidFill>
              </a:endParaRPr>
            </a:p>
          </p:txBody>
        </p:sp>
        <p:sp>
          <p:nvSpPr>
            <p:cNvPr id="848" name="iSlîḓê"/>
            <p:cNvSpPr/>
            <p:nvPr userDrawn="1"/>
          </p:nvSpPr>
          <p:spPr bwMode="auto">
            <a:xfrm>
              <a:off x="1595708" y="1953855"/>
              <a:ext cx="128065" cy="63261"/>
            </a:xfrm>
            <a:custGeom>
              <a:avLst/>
              <a:gdLst>
                <a:gd name="T0" fmla="*/ 32 w 35"/>
                <a:gd name="T1" fmla="*/ 8 h 17"/>
                <a:gd name="T2" fmla="*/ 23 w 35"/>
                <a:gd name="T3" fmla="*/ 0 h 17"/>
                <a:gd name="T4" fmla="*/ 4 w 35"/>
                <a:gd name="T5" fmla="*/ 8 h 17"/>
                <a:gd name="T6" fmla="*/ 12 w 35"/>
                <a:gd name="T7" fmla="*/ 17 h 17"/>
                <a:gd name="T8" fmla="*/ 32 w 35"/>
                <a:gd name="T9" fmla="*/ 8 h 17"/>
              </a:gdLst>
              <a:ahLst/>
              <a:cxnLst>
                <a:cxn ang="0">
                  <a:pos x="T0" y="T1"/>
                </a:cxn>
                <a:cxn ang="0">
                  <a:pos x="T2" y="T3"/>
                </a:cxn>
                <a:cxn ang="0">
                  <a:pos x="T4" y="T5"/>
                </a:cxn>
                <a:cxn ang="0">
                  <a:pos x="T6" y="T7"/>
                </a:cxn>
                <a:cxn ang="0">
                  <a:pos x="T8" y="T9"/>
                </a:cxn>
              </a:cxnLst>
              <a:rect l="0" t="0" r="r" b="b"/>
              <a:pathLst>
                <a:path w="35" h="17">
                  <a:moveTo>
                    <a:pt x="32" y="8"/>
                  </a:moveTo>
                  <a:cubicBezTo>
                    <a:pt x="35" y="4"/>
                    <a:pt x="31" y="0"/>
                    <a:pt x="23" y="0"/>
                  </a:cubicBezTo>
                  <a:cubicBezTo>
                    <a:pt x="15" y="0"/>
                    <a:pt x="7" y="4"/>
                    <a:pt x="4" y="8"/>
                  </a:cubicBezTo>
                  <a:cubicBezTo>
                    <a:pt x="0" y="13"/>
                    <a:pt x="4" y="17"/>
                    <a:pt x="12" y="17"/>
                  </a:cubicBezTo>
                  <a:cubicBezTo>
                    <a:pt x="20" y="17"/>
                    <a:pt x="29" y="13"/>
                    <a:pt x="32" y="8"/>
                  </a:cubicBezTo>
                  <a:close/>
                </a:path>
              </a:pathLst>
            </a:custGeom>
            <a:grpFill/>
            <a:ln>
              <a:noFill/>
            </a:ln>
          </p:spPr>
          <p:txBody>
            <a:bodyPr anchor="ctr"/>
            <a:lstStyle/>
            <a:p>
              <a:pPr algn="ctr"/>
              <a:endParaRPr b="1">
                <a:solidFill>
                  <a:schemeClr val="accent1">
                    <a:lumMod val="50000"/>
                  </a:schemeClr>
                </a:solidFill>
              </a:endParaRPr>
            </a:p>
          </p:txBody>
        </p:sp>
        <p:sp>
          <p:nvSpPr>
            <p:cNvPr id="849" name="íṧ1ïḓê"/>
            <p:cNvSpPr/>
            <p:nvPr userDrawn="1"/>
          </p:nvSpPr>
          <p:spPr bwMode="auto">
            <a:xfrm>
              <a:off x="1723773" y="1953855"/>
              <a:ext cx="123436" cy="63261"/>
            </a:xfrm>
            <a:custGeom>
              <a:avLst/>
              <a:gdLst>
                <a:gd name="T0" fmla="*/ 31 w 34"/>
                <a:gd name="T1" fmla="*/ 8 h 17"/>
                <a:gd name="T2" fmla="*/ 23 w 34"/>
                <a:gd name="T3" fmla="*/ 0 h 17"/>
                <a:gd name="T4" fmla="*/ 3 w 34"/>
                <a:gd name="T5" fmla="*/ 8 h 17"/>
                <a:gd name="T6" fmla="*/ 12 w 34"/>
                <a:gd name="T7" fmla="*/ 17 h 17"/>
                <a:gd name="T8" fmla="*/ 31 w 34"/>
                <a:gd name="T9" fmla="*/ 8 h 17"/>
              </a:gdLst>
              <a:ahLst/>
              <a:cxnLst>
                <a:cxn ang="0">
                  <a:pos x="T0" y="T1"/>
                </a:cxn>
                <a:cxn ang="0">
                  <a:pos x="T2" y="T3"/>
                </a:cxn>
                <a:cxn ang="0">
                  <a:pos x="T4" y="T5"/>
                </a:cxn>
                <a:cxn ang="0">
                  <a:pos x="T6" y="T7"/>
                </a:cxn>
                <a:cxn ang="0">
                  <a:pos x="T8" y="T9"/>
                </a:cxn>
              </a:cxnLst>
              <a:rect l="0" t="0" r="r" b="b"/>
              <a:pathLst>
                <a:path w="34" h="17">
                  <a:moveTo>
                    <a:pt x="31" y="8"/>
                  </a:moveTo>
                  <a:cubicBezTo>
                    <a:pt x="34" y="4"/>
                    <a:pt x="30" y="0"/>
                    <a:pt x="23" y="0"/>
                  </a:cubicBezTo>
                  <a:cubicBezTo>
                    <a:pt x="15" y="0"/>
                    <a:pt x="6" y="4"/>
                    <a:pt x="3" y="8"/>
                  </a:cubicBezTo>
                  <a:cubicBezTo>
                    <a:pt x="0" y="13"/>
                    <a:pt x="4" y="17"/>
                    <a:pt x="12" y="17"/>
                  </a:cubicBezTo>
                  <a:cubicBezTo>
                    <a:pt x="20" y="17"/>
                    <a:pt x="28" y="13"/>
                    <a:pt x="31" y="8"/>
                  </a:cubicBezTo>
                  <a:close/>
                </a:path>
              </a:pathLst>
            </a:custGeom>
            <a:grpFill/>
            <a:ln>
              <a:noFill/>
            </a:ln>
          </p:spPr>
          <p:txBody>
            <a:bodyPr anchor="ctr"/>
            <a:lstStyle/>
            <a:p>
              <a:pPr algn="ctr"/>
              <a:endParaRPr b="1">
                <a:solidFill>
                  <a:schemeClr val="accent1">
                    <a:lumMod val="50000"/>
                  </a:schemeClr>
                </a:solidFill>
              </a:endParaRPr>
            </a:p>
          </p:txBody>
        </p:sp>
        <p:sp>
          <p:nvSpPr>
            <p:cNvPr id="850" name="îśḷiḑé"/>
            <p:cNvSpPr/>
            <p:nvPr userDrawn="1"/>
          </p:nvSpPr>
          <p:spPr bwMode="auto">
            <a:xfrm>
              <a:off x="906012" y="2031003"/>
              <a:ext cx="131151" cy="61718"/>
            </a:xfrm>
            <a:custGeom>
              <a:avLst/>
              <a:gdLst>
                <a:gd name="T0" fmla="*/ 32 w 36"/>
                <a:gd name="T1" fmla="*/ 9 h 17"/>
                <a:gd name="T2" fmla="*/ 25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5" y="0"/>
                  </a:cubicBezTo>
                  <a:cubicBezTo>
                    <a:pt x="17"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b="1">
                <a:solidFill>
                  <a:schemeClr val="accent1">
                    <a:lumMod val="50000"/>
                  </a:schemeClr>
                </a:solidFill>
              </a:endParaRPr>
            </a:p>
          </p:txBody>
        </p:sp>
        <p:sp>
          <p:nvSpPr>
            <p:cNvPr id="851" name="íṧ1iḍê"/>
            <p:cNvSpPr/>
            <p:nvPr userDrawn="1"/>
          </p:nvSpPr>
          <p:spPr bwMode="auto">
            <a:xfrm>
              <a:off x="1034076" y="2031003"/>
              <a:ext cx="131151"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7"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b="1">
                <a:solidFill>
                  <a:schemeClr val="accent1">
                    <a:lumMod val="50000"/>
                  </a:schemeClr>
                </a:solidFill>
              </a:endParaRPr>
            </a:p>
          </p:txBody>
        </p:sp>
        <p:sp>
          <p:nvSpPr>
            <p:cNvPr id="852" name="î$ļîḍê"/>
            <p:cNvSpPr/>
            <p:nvPr userDrawn="1"/>
          </p:nvSpPr>
          <p:spPr bwMode="auto">
            <a:xfrm>
              <a:off x="1160597" y="2031003"/>
              <a:ext cx="132693"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b="1">
                <a:solidFill>
                  <a:schemeClr val="accent1">
                    <a:lumMod val="50000"/>
                  </a:schemeClr>
                </a:solidFill>
              </a:endParaRPr>
            </a:p>
          </p:txBody>
        </p:sp>
        <p:sp>
          <p:nvSpPr>
            <p:cNvPr id="853" name="iṣḻiḋe"/>
            <p:cNvSpPr/>
            <p:nvPr userDrawn="1"/>
          </p:nvSpPr>
          <p:spPr bwMode="auto">
            <a:xfrm>
              <a:off x="1288663" y="2031003"/>
              <a:ext cx="131151" cy="61718"/>
            </a:xfrm>
            <a:custGeom>
              <a:avLst/>
              <a:gdLst>
                <a:gd name="T0" fmla="*/ 32 w 36"/>
                <a:gd name="T1" fmla="*/ 9 h 17"/>
                <a:gd name="T2" fmla="*/ 24 w 36"/>
                <a:gd name="T3" fmla="*/ 0 h 17"/>
                <a:gd name="T4" fmla="*/ 4 w 36"/>
                <a:gd name="T5" fmla="*/ 9 h 17"/>
                <a:gd name="T6" fmla="*/ 12 w 36"/>
                <a:gd name="T7" fmla="*/ 17 h 17"/>
                <a:gd name="T8" fmla="*/ 32 w 36"/>
                <a:gd name="T9" fmla="*/ 9 h 17"/>
              </a:gdLst>
              <a:ahLst/>
              <a:cxnLst>
                <a:cxn ang="0">
                  <a:pos x="T0" y="T1"/>
                </a:cxn>
                <a:cxn ang="0">
                  <a:pos x="T2" y="T3"/>
                </a:cxn>
                <a:cxn ang="0">
                  <a:pos x="T4" y="T5"/>
                </a:cxn>
                <a:cxn ang="0">
                  <a:pos x="T6" y="T7"/>
                </a:cxn>
                <a:cxn ang="0">
                  <a:pos x="T8" y="T9"/>
                </a:cxn>
              </a:cxnLst>
              <a:rect l="0" t="0" r="r" b="b"/>
              <a:pathLst>
                <a:path w="36" h="17">
                  <a:moveTo>
                    <a:pt x="32" y="9"/>
                  </a:moveTo>
                  <a:cubicBezTo>
                    <a:pt x="36"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b="1">
                <a:solidFill>
                  <a:schemeClr val="accent1">
                    <a:lumMod val="50000"/>
                  </a:schemeClr>
                </a:solidFill>
              </a:endParaRPr>
            </a:p>
          </p:txBody>
        </p:sp>
        <p:sp>
          <p:nvSpPr>
            <p:cNvPr id="854" name="íṩlîďé"/>
            <p:cNvSpPr/>
            <p:nvPr userDrawn="1"/>
          </p:nvSpPr>
          <p:spPr bwMode="auto">
            <a:xfrm>
              <a:off x="1416727" y="2031003"/>
              <a:ext cx="128065" cy="61718"/>
            </a:xfrm>
            <a:custGeom>
              <a:avLst/>
              <a:gdLst>
                <a:gd name="T0" fmla="*/ 32 w 35"/>
                <a:gd name="T1" fmla="*/ 9 h 17"/>
                <a:gd name="T2" fmla="*/ 24 w 35"/>
                <a:gd name="T3" fmla="*/ 0 h 17"/>
                <a:gd name="T4" fmla="*/ 4 w 35"/>
                <a:gd name="T5" fmla="*/ 9 h 17"/>
                <a:gd name="T6" fmla="*/ 12 w 35"/>
                <a:gd name="T7" fmla="*/ 17 h 17"/>
                <a:gd name="T8" fmla="*/ 32 w 35"/>
                <a:gd name="T9" fmla="*/ 9 h 17"/>
              </a:gdLst>
              <a:ahLst/>
              <a:cxnLst>
                <a:cxn ang="0">
                  <a:pos x="T0" y="T1"/>
                </a:cxn>
                <a:cxn ang="0">
                  <a:pos x="T2" y="T3"/>
                </a:cxn>
                <a:cxn ang="0">
                  <a:pos x="T4" y="T5"/>
                </a:cxn>
                <a:cxn ang="0">
                  <a:pos x="T6" y="T7"/>
                </a:cxn>
                <a:cxn ang="0">
                  <a:pos x="T8" y="T9"/>
                </a:cxn>
              </a:cxnLst>
              <a:rect l="0" t="0" r="r" b="b"/>
              <a:pathLst>
                <a:path w="35" h="17">
                  <a:moveTo>
                    <a:pt x="32" y="9"/>
                  </a:moveTo>
                  <a:cubicBezTo>
                    <a:pt x="35" y="4"/>
                    <a:pt x="32" y="0"/>
                    <a:pt x="24" y="0"/>
                  </a:cubicBezTo>
                  <a:cubicBezTo>
                    <a:pt x="16" y="0"/>
                    <a:pt x="7" y="4"/>
                    <a:pt x="4" y="9"/>
                  </a:cubicBezTo>
                  <a:cubicBezTo>
                    <a:pt x="0" y="13"/>
                    <a:pt x="4" y="17"/>
                    <a:pt x="12" y="17"/>
                  </a:cubicBezTo>
                  <a:cubicBezTo>
                    <a:pt x="20" y="17"/>
                    <a:pt x="29" y="13"/>
                    <a:pt x="32" y="9"/>
                  </a:cubicBezTo>
                  <a:close/>
                </a:path>
              </a:pathLst>
            </a:custGeom>
            <a:grpFill/>
            <a:ln>
              <a:noFill/>
            </a:ln>
          </p:spPr>
          <p:txBody>
            <a:bodyPr anchor="ctr"/>
            <a:lstStyle/>
            <a:p>
              <a:pPr algn="ctr"/>
              <a:endParaRPr b="1">
                <a:solidFill>
                  <a:schemeClr val="accent1">
                    <a:lumMod val="50000"/>
                  </a:schemeClr>
                </a:solidFill>
              </a:endParaRPr>
            </a:p>
          </p:txBody>
        </p:sp>
        <p:sp>
          <p:nvSpPr>
            <p:cNvPr id="855" name="îṩ1íḑe"/>
            <p:cNvSpPr/>
            <p:nvPr userDrawn="1"/>
          </p:nvSpPr>
          <p:spPr bwMode="auto">
            <a:xfrm>
              <a:off x="1547878" y="2031003"/>
              <a:ext cx="124979" cy="61718"/>
            </a:xfrm>
            <a:custGeom>
              <a:avLst/>
              <a:gdLst>
                <a:gd name="T0" fmla="*/ 31 w 34"/>
                <a:gd name="T1" fmla="*/ 9 h 17"/>
                <a:gd name="T2" fmla="*/ 23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3" y="0"/>
                  </a:cubicBezTo>
                  <a:cubicBezTo>
                    <a:pt x="15" y="0"/>
                    <a:pt x="6" y="4"/>
                    <a:pt x="3" y="9"/>
                  </a:cubicBezTo>
                  <a:cubicBezTo>
                    <a:pt x="0" y="13"/>
                    <a:pt x="3" y="17"/>
                    <a:pt x="11" y="17"/>
                  </a:cubicBezTo>
                  <a:cubicBezTo>
                    <a:pt x="19"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56" name="îŝļïdé"/>
            <p:cNvSpPr/>
            <p:nvPr userDrawn="1"/>
          </p:nvSpPr>
          <p:spPr bwMode="auto">
            <a:xfrm>
              <a:off x="1675942" y="2031003"/>
              <a:ext cx="123436" cy="61718"/>
            </a:xfrm>
            <a:custGeom>
              <a:avLst/>
              <a:gdLst>
                <a:gd name="T0" fmla="*/ 31 w 34"/>
                <a:gd name="T1" fmla="*/ 9 h 17"/>
                <a:gd name="T2" fmla="*/ 22 w 34"/>
                <a:gd name="T3" fmla="*/ 0 h 17"/>
                <a:gd name="T4" fmla="*/ 3 w 34"/>
                <a:gd name="T5" fmla="*/ 9 h 17"/>
                <a:gd name="T6" fmla="*/ 11 w 34"/>
                <a:gd name="T7" fmla="*/ 17 h 17"/>
                <a:gd name="T8" fmla="*/ 31 w 34"/>
                <a:gd name="T9" fmla="*/ 9 h 17"/>
              </a:gdLst>
              <a:ahLst/>
              <a:cxnLst>
                <a:cxn ang="0">
                  <a:pos x="T0" y="T1"/>
                </a:cxn>
                <a:cxn ang="0">
                  <a:pos x="T2" y="T3"/>
                </a:cxn>
                <a:cxn ang="0">
                  <a:pos x="T4" y="T5"/>
                </a:cxn>
                <a:cxn ang="0">
                  <a:pos x="T6" y="T7"/>
                </a:cxn>
                <a:cxn ang="0">
                  <a:pos x="T8" y="T9"/>
                </a:cxn>
              </a:cxnLst>
              <a:rect l="0" t="0" r="r" b="b"/>
              <a:pathLst>
                <a:path w="34" h="17">
                  <a:moveTo>
                    <a:pt x="31" y="9"/>
                  </a:moveTo>
                  <a:cubicBezTo>
                    <a:pt x="34" y="4"/>
                    <a:pt x="30" y="0"/>
                    <a:pt x="22" y="0"/>
                  </a:cubicBezTo>
                  <a:cubicBezTo>
                    <a:pt x="15" y="0"/>
                    <a:pt x="6" y="4"/>
                    <a:pt x="3" y="9"/>
                  </a:cubicBezTo>
                  <a:cubicBezTo>
                    <a:pt x="0" y="13"/>
                    <a:pt x="4" y="17"/>
                    <a:pt x="11" y="17"/>
                  </a:cubicBezTo>
                  <a:cubicBezTo>
                    <a:pt x="19" y="17"/>
                    <a:pt x="28" y="13"/>
                    <a:pt x="31" y="9"/>
                  </a:cubicBezTo>
                  <a:close/>
                </a:path>
              </a:pathLst>
            </a:custGeom>
            <a:grpFill/>
            <a:ln>
              <a:noFill/>
            </a:ln>
          </p:spPr>
          <p:txBody>
            <a:bodyPr anchor="ctr"/>
            <a:lstStyle/>
            <a:p>
              <a:pPr algn="ctr"/>
              <a:endParaRPr b="1">
                <a:solidFill>
                  <a:schemeClr val="accent1">
                    <a:lumMod val="50000"/>
                  </a:schemeClr>
                </a:solidFill>
              </a:endParaRPr>
            </a:p>
          </p:txBody>
        </p:sp>
        <p:sp>
          <p:nvSpPr>
            <p:cNvPr id="857" name="îSḷíďè"/>
            <p:cNvSpPr/>
            <p:nvPr userDrawn="1"/>
          </p:nvSpPr>
          <p:spPr bwMode="auto">
            <a:xfrm>
              <a:off x="975444" y="2108150"/>
              <a:ext cx="131151" cy="64804"/>
            </a:xfrm>
            <a:custGeom>
              <a:avLst/>
              <a:gdLst>
                <a:gd name="T0" fmla="*/ 33 w 36"/>
                <a:gd name="T1" fmla="*/ 9 h 18"/>
                <a:gd name="T2" fmla="*/ 25 w 36"/>
                <a:gd name="T3" fmla="*/ 0 h 18"/>
                <a:gd name="T4" fmla="*/ 4 w 36"/>
                <a:gd name="T5" fmla="*/ 9 h 18"/>
                <a:gd name="T6" fmla="*/ 12 w 36"/>
                <a:gd name="T7" fmla="*/ 18 h 18"/>
                <a:gd name="T8" fmla="*/ 33 w 36"/>
                <a:gd name="T9" fmla="*/ 9 h 18"/>
              </a:gdLst>
              <a:ahLst/>
              <a:cxnLst>
                <a:cxn ang="0">
                  <a:pos x="T0" y="T1"/>
                </a:cxn>
                <a:cxn ang="0">
                  <a:pos x="T2" y="T3"/>
                </a:cxn>
                <a:cxn ang="0">
                  <a:pos x="T4" y="T5"/>
                </a:cxn>
                <a:cxn ang="0">
                  <a:pos x="T6" y="T7"/>
                </a:cxn>
                <a:cxn ang="0">
                  <a:pos x="T8" y="T9"/>
                </a:cxn>
              </a:cxnLst>
              <a:rect l="0" t="0" r="r" b="b"/>
              <a:pathLst>
                <a:path w="36" h="18">
                  <a:moveTo>
                    <a:pt x="33" y="9"/>
                  </a:moveTo>
                  <a:cubicBezTo>
                    <a:pt x="36" y="4"/>
                    <a:pt x="33" y="0"/>
                    <a:pt x="25" y="0"/>
                  </a:cubicBezTo>
                  <a:cubicBezTo>
                    <a:pt x="17" y="0"/>
                    <a:pt x="8" y="4"/>
                    <a:pt x="4" y="9"/>
                  </a:cubicBezTo>
                  <a:cubicBezTo>
                    <a:pt x="0" y="14"/>
                    <a:pt x="4" y="18"/>
                    <a:pt x="12" y="18"/>
                  </a:cubicBezTo>
                  <a:cubicBezTo>
                    <a:pt x="20" y="18"/>
                    <a:pt x="29" y="14"/>
                    <a:pt x="33" y="9"/>
                  </a:cubicBezTo>
                  <a:close/>
                </a:path>
              </a:pathLst>
            </a:custGeom>
            <a:grpFill/>
            <a:ln>
              <a:noFill/>
            </a:ln>
          </p:spPr>
          <p:txBody>
            <a:bodyPr anchor="ctr"/>
            <a:lstStyle/>
            <a:p>
              <a:pPr algn="ctr"/>
              <a:endParaRPr b="1">
                <a:solidFill>
                  <a:schemeClr val="accent1">
                    <a:lumMod val="50000"/>
                  </a:schemeClr>
                </a:solidFill>
              </a:endParaRPr>
            </a:p>
          </p:txBody>
        </p:sp>
        <p:sp>
          <p:nvSpPr>
            <p:cNvPr id="858" name="íṣľiďe"/>
            <p:cNvSpPr/>
            <p:nvPr userDrawn="1"/>
          </p:nvSpPr>
          <p:spPr bwMode="auto">
            <a:xfrm>
              <a:off x="1106595" y="2108150"/>
              <a:ext cx="131151" cy="64804"/>
            </a:xfrm>
            <a:custGeom>
              <a:avLst/>
              <a:gdLst>
                <a:gd name="T0" fmla="*/ 32 w 36"/>
                <a:gd name="T1" fmla="*/ 9 h 18"/>
                <a:gd name="T2" fmla="*/ 24 w 36"/>
                <a:gd name="T3" fmla="*/ 0 h 18"/>
                <a:gd name="T4" fmla="*/ 3 w 36"/>
                <a:gd name="T5" fmla="*/ 9 h 18"/>
                <a:gd name="T6" fmla="*/ 11 w 36"/>
                <a:gd name="T7" fmla="*/ 18 h 18"/>
                <a:gd name="T8" fmla="*/ 32 w 36"/>
                <a:gd name="T9" fmla="*/ 9 h 18"/>
              </a:gdLst>
              <a:ahLst/>
              <a:cxnLst>
                <a:cxn ang="0">
                  <a:pos x="T0" y="T1"/>
                </a:cxn>
                <a:cxn ang="0">
                  <a:pos x="T2" y="T3"/>
                </a:cxn>
                <a:cxn ang="0">
                  <a:pos x="T4" y="T5"/>
                </a:cxn>
                <a:cxn ang="0">
                  <a:pos x="T6" y="T7"/>
                </a:cxn>
                <a:cxn ang="0">
                  <a:pos x="T8" y="T9"/>
                </a:cxn>
              </a:cxnLst>
              <a:rect l="0" t="0" r="r" b="b"/>
              <a:pathLst>
                <a:path w="36" h="18">
                  <a:moveTo>
                    <a:pt x="32" y="9"/>
                  </a:moveTo>
                  <a:cubicBezTo>
                    <a:pt x="36" y="4"/>
                    <a:pt x="32" y="0"/>
                    <a:pt x="24" y="0"/>
                  </a:cubicBezTo>
                  <a:cubicBezTo>
                    <a:pt x="16" y="0"/>
                    <a:pt x="7" y="4"/>
                    <a:pt x="3" y="9"/>
                  </a:cubicBezTo>
                  <a:cubicBezTo>
                    <a:pt x="0" y="14"/>
                    <a:pt x="3" y="18"/>
                    <a:pt x="11" y="18"/>
                  </a:cubicBezTo>
                  <a:cubicBezTo>
                    <a:pt x="19" y="18"/>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859" name="iṣ1îḓe"/>
            <p:cNvSpPr/>
            <p:nvPr userDrawn="1"/>
          </p:nvSpPr>
          <p:spPr bwMode="auto">
            <a:xfrm>
              <a:off x="654511" y="2188383"/>
              <a:ext cx="134237" cy="69433"/>
            </a:xfrm>
            <a:custGeom>
              <a:avLst/>
              <a:gdLst>
                <a:gd name="T0" fmla="*/ 33 w 37"/>
                <a:gd name="T1" fmla="*/ 9 h 19"/>
                <a:gd name="T2" fmla="*/ 26 w 37"/>
                <a:gd name="T3" fmla="*/ 0 h 19"/>
                <a:gd name="T4" fmla="*/ 4 w 37"/>
                <a:gd name="T5" fmla="*/ 9 h 19"/>
                <a:gd name="T6" fmla="*/ 12 w 37"/>
                <a:gd name="T7" fmla="*/ 19 h 19"/>
                <a:gd name="T8" fmla="*/ 33 w 37"/>
                <a:gd name="T9" fmla="*/ 9 h 19"/>
              </a:gdLst>
              <a:ahLst/>
              <a:cxnLst>
                <a:cxn ang="0">
                  <a:pos x="T0" y="T1"/>
                </a:cxn>
                <a:cxn ang="0">
                  <a:pos x="T2" y="T3"/>
                </a:cxn>
                <a:cxn ang="0">
                  <a:pos x="T4" y="T5"/>
                </a:cxn>
                <a:cxn ang="0">
                  <a:pos x="T6" y="T7"/>
                </a:cxn>
                <a:cxn ang="0">
                  <a:pos x="T8" y="T9"/>
                </a:cxn>
              </a:cxnLst>
              <a:rect l="0" t="0" r="r" b="b"/>
              <a:pathLst>
                <a:path w="37" h="19">
                  <a:moveTo>
                    <a:pt x="33" y="9"/>
                  </a:moveTo>
                  <a:cubicBezTo>
                    <a:pt x="37" y="4"/>
                    <a:pt x="34" y="0"/>
                    <a:pt x="26" y="0"/>
                  </a:cubicBezTo>
                  <a:cubicBezTo>
                    <a:pt x="18" y="0"/>
                    <a:pt x="8" y="4"/>
                    <a:pt x="4" y="9"/>
                  </a:cubicBezTo>
                  <a:cubicBezTo>
                    <a:pt x="0" y="14"/>
                    <a:pt x="4" y="19"/>
                    <a:pt x="12" y="19"/>
                  </a:cubicBezTo>
                  <a:cubicBezTo>
                    <a:pt x="20" y="19"/>
                    <a:pt x="29" y="14"/>
                    <a:pt x="33" y="9"/>
                  </a:cubicBezTo>
                  <a:close/>
                </a:path>
              </a:pathLst>
            </a:custGeom>
            <a:grpFill/>
            <a:ln>
              <a:noFill/>
            </a:ln>
          </p:spPr>
          <p:txBody>
            <a:bodyPr anchor="ctr"/>
            <a:lstStyle/>
            <a:p>
              <a:pPr algn="ctr"/>
              <a:endParaRPr b="1">
                <a:solidFill>
                  <a:schemeClr val="accent1">
                    <a:lumMod val="50000"/>
                  </a:schemeClr>
                </a:solidFill>
              </a:endParaRPr>
            </a:p>
          </p:txBody>
        </p:sp>
        <p:sp>
          <p:nvSpPr>
            <p:cNvPr id="860" name="íŝḻíḋê"/>
            <p:cNvSpPr/>
            <p:nvPr userDrawn="1"/>
          </p:nvSpPr>
          <p:spPr bwMode="auto">
            <a:xfrm>
              <a:off x="785662" y="2188383"/>
              <a:ext cx="134237" cy="69433"/>
            </a:xfrm>
            <a:custGeom>
              <a:avLst/>
              <a:gdLst>
                <a:gd name="T0" fmla="*/ 33 w 37"/>
                <a:gd name="T1" fmla="*/ 9 h 19"/>
                <a:gd name="T2" fmla="*/ 25 w 37"/>
                <a:gd name="T3" fmla="*/ 0 h 19"/>
                <a:gd name="T4" fmla="*/ 4 w 37"/>
                <a:gd name="T5" fmla="*/ 9 h 19"/>
                <a:gd name="T6" fmla="*/ 12 w 37"/>
                <a:gd name="T7" fmla="*/ 19 h 19"/>
                <a:gd name="T8" fmla="*/ 33 w 37"/>
                <a:gd name="T9" fmla="*/ 9 h 19"/>
              </a:gdLst>
              <a:ahLst/>
              <a:cxnLst>
                <a:cxn ang="0">
                  <a:pos x="T0" y="T1"/>
                </a:cxn>
                <a:cxn ang="0">
                  <a:pos x="T2" y="T3"/>
                </a:cxn>
                <a:cxn ang="0">
                  <a:pos x="T4" y="T5"/>
                </a:cxn>
                <a:cxn ang="0">
                  <a:pos x="T6" y="T7"/>
                </a:cxn>
                <a:cxn ang="0">
                  <a:pos x="T8" y="T9"/>
                </a:cxn>
              </a:cxnLst>
              <a:rect l="0" t="0" r="r" b="b"/>
              <a:pathLst>
                <a:path w="37" h="19">
                  <a:moveTo>
                    <a:pt x="33" y="9"/>
                  </a:moveTo>
                  <a:cubicBezTo>
                    <a:pt x="37" y="4"/>
                    <a:pt x="33" y="0"/>
                    <a:pt x="25" y="0"/>
                  </a:cubicBezTo>
                  <a:cubicBezTo>
                    <a:pt x="17" y="0"/>
                    <a:pt x="8" y="4"/>
                    <a:pt x="4" y="9"/>
                  </a:cubicBezTo>
                  <a:cubicBezTo>
                    <a:pt x="0" y="14"/>
                    <a:pt x="4" y="19"/>
                    <a:pt x="12" y="19"/>
                  </a:cubicBezTo>
                  <a:cubicBezTo>
                    <a:pt x="20" y="19"/>
                    <a:pt x="29" y="14"/>
                    <a:pt x="33" y="9"/>
                  </a:cubicBezTo>
                  <a:close/>
                </a:path>
              </a:pathLst>
            </a:custGeom>
            <a:grpFill/>
            <a:ln>
              <a:noFill/>
            </a:ln>
          </p:spPr>
          <p:txBody>
            <a:bodyPr anchor="ctr"/>
            <a:lstStyle/>
            <a:p>
              <a:pPr algn="ctr"/>
              <a:endParaRPr b="1">
                <a:solidFill>
                  <a:schemeClr val="accent1">
                    <a:lumMod val="50000"/>
                  </a:schemeClr>
                </a:solidFill>
              </a:endParaRPr>
            </a:p>
          </p:txBody>
        </p:sp>
        <p:sp>
          <p:nvSpPr>
            <p:cNvPr id="861" name="ïśļíďé"/>
            <p:cNvSpPr/>
            <p:nvPr userDrawn="1"/>
          </p:nvSpPr>
          <p:spPr bwMode="auto">
            <a:xfrm>
              <a:off x="1836408" y="2188383"/>
              <a:ext cx="128065" cy="69433"/>
            </a:xfrm>
            <a:custGeom>
              <a:avLst/>
              <a:gdLst>
                <a:gd name="T0" fmla="*/ 32 w 35"/>
                <a:gd name="T1" fmla="*/ 9 h 19"/>
                <a:gd name="T2" fmla="*/ 23 w 35"/>
                <a:gd name="T3" fmla="*/ 0 h 19"/>
                <a:gd name="T4" fmla="*/ 3 w 35"/>
                <a:gd name="T5" fmla="*/ 9 h 19"/>
                <a:gd name="T6" fmla="*/ 1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5" y="0"/>
                    <a:pt x="6" y="4"/>
                    <a:pt x="3" y="9"/>
                  </a:cubicBezTo>
                  <a:cubicBezTo>
                    <a:pt x="0" y="14"/>
                    <a:pt x="4" y="19"/>
                    <a:pt x="12" y="19"/>
                  </a:cubicBezTo>
                  <a:cubicBezTo>
                    <a:pt x="20" y="19"/>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862" name="ísľíḍe"/>
            <p:cNvSpPr/>
            <p:nvPr userDrawn="1"/>
          </p:nvSpPr>
          <p:spPr bwMode="auto">
            <a:xfrm>
              <a:off x="1964473" y="2188383"/>
              <a:ext cx="126522" cy="69433"/>
            </a:xfrm>
            <a:custGeom>
              <a:avLst/>
              <a:gdLst>
                <a:gd name="T0" fmla="*/ 33 w 35"/>
                <a:gd name="T1" fmla="*/ 9 h 19"/>
                <a:gd name="T2" fmla="*/ 23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4"/>
                    <a:pt x="5" y="19"/>
                    <a:pt x="13" y="19"/>
                  </a:cubicBezTo>
                  <a:cubicBezTo>
                    <a:pt x="21" y="19"/>
                    <a:pt x="30" y="14"/>
                    <a:pt x="33" y="9"/>
                  </a:cubicBezTo>
                  <a:close/>
                </a:path>
              </a:pathLst>
            </a:custGeom>
            <a:grpFill/>
            <a:ln>
              <a:noFill/>
            </a:ln>
          </p:spPr>
          <p:txBody>
            <a:bodyPr anchor="ctr"/>
            <a:lstStyle/>
            <a:p>
              <a:pPr algn="ctr"/>
              <a:endParaRPr b="1">
                <a:solidFill>
                  <a:schemeClr val="accent1">
                    <a:lumMod val="50000"/>
                  </a:schemeClr>
                </a:solidFill>
              </a:endParaRPr>
            </a:p>
          </p:txBody>
        </p:sp>
        <p:sp>
          <p:nvSpPr>
            <p:cNvPr id="863" name="îsļïḋè"/>
            <p:cNvSpPr/>
            <p:nvPr userDrawn="1"/>
          </p:nvSpPr>
          <p:spPr bwMode="auto">
            <a:xfrm>
              <a:off x="2095623" y="2188383"/>
              <a:ext cx="128065" cy="69433"/>
            </a:xfrm>
            <a:custGeom>
              <a:avLst/>
              <a:gdLst>
                <a:gd name="T0" fmla="*/ 32 w 35"/>
                <a:gd name="T1" fmla="*/ 9 h 19"/>
                <a:gd name="T2" fmla="*/ 23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5" y="0"/>
                    <a:pt x="6" y="4"/>
                    <a:pt x="3" y="9"/>
                  </a:cubicBezTo>
                  <a:cubicBezTo>
                    <a:pt x="0" y="14"/>
                    <a:pt x="5" y="19"/>
                    <a:pt x="13" y="19"/>
                  </a:cubicBezTo>
                  <a:cubicBezTo>
                    <a:pt x="21" y="19"/>
                    <a:pt x="30" y="14"/>
                    <a:pt x="32" y="9"/>
                  </a:cubicBezTo>
                  <a:close/>
                </a:path>
              </a:pathLst>
            </a:custGeom>
            <a:grpFill/>
            <a:ln>
              <a:noFill/>
            </a:ln>
          </p:spPr>
          <p:txBody>
            <a:bodyPr anchor="ctr"/>
            <a:lstStyle/>
            <a:p>
              <a:pPr algn="ctr"/>
              <a:endParaRPr b="1">
                <a:solidFill>
                  <a:schemeClr val="accent1">
                    <a:lumMod val="50000"/>
                  </a:schemeClr>
                </a:solidFill>
              </a:endParaRPr>
            </a:p>
          </p:txBody>
        </p:sp>
        <p:sp>
          <p:nvSpPr>
            <p:cNvPr id="864" name="íŝļïḍê"/>
            <p:cNvSpPr/>
            <p:nvPr userDrawn="1"/>
          </p:nvSpPr>
          <p:spPr bwMode="auto">
            <a:xfrm>
              <a:off x="2226774" y="2188383"/>
              <a:ext cx="128065" cy="69433"/>
            </a:xfrm>
            <a:custGeom>
              <a:avLst/>
              <a:gdLst>
                <a:gd name="T0" fmla="*/ 32 w 35"/>
                <a:gd name="T1" fmla="*/ 9 h 19"/>
                <a:gd name="T2" fmla="*/ 22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2" y="0"/>
                  </a:cubicBezTo>
                  <a:cubicBezTo>
                    <a:pt x="14" y="0"/>
                    <a:pt x="6" y="4"/>
                    <a:pt x="3" y="9"/>
                  </a:cubicBezTo>
                  <a:cubicBezTo>
                    <a:pt x="0" y="14"/>
                    <a:pt x="5" y="19"/>
                    <a:pt x="13" y="19"/>
                  </a:cubicBezTo>
                  <a:cubicBezTo>
                    <a:pt x="21" y="19"/>
                    <a:pt x="30" y="14"/>
                    <a:pt x="32" y="9"/>
                  </a:cubicBezTo>
                  <a:close/>
                </a:path>
              </a:pathLst>
            </a:custGeom>
            <a:grpFill/>
            <a:ln>
              <a:noFill/>
            </a:ln>
          </p:spPr>
          <p:txBody>
            <a:bodyPr anchor="ctr"/>
            <a:lstStyle/>
            <a:p>
              <a:pPr algn="ctr"/>
              <a:endParaRPr b="1">
                <a:solidFill>
                  <a:schemeClr val="accent1">
                    <a:lumMod val="50000"/>
                  </a:schemeClr>
                </a:solidFill>
              </a:endParaRPr>
            </a:p>
          </p:txBody>
        </p:sp>
        <p:sp>
          <p:nvSpPr>
            <p:cNvPr id="865" name="i$ḻíḑè"/>
            <p:cNvSpPr/>
            <p:nvPr userDrawn="1"/>
          </p:nvSpPr>
          <p:spPr bwMode="auto">
            <a:xfrm>
              <a:off x="1785491" y="2271702"/>
              <a:ext cx="131151" cy="69433"/>
            </a:xfrm>
            <a:custGeom>
              <a:avLst/>
              <a:gdLst>
                <a:gd name="T0" fmla="*/ 33 w 36"/>
                <a:gd name="T1" fmla="*/ 9 h 19"/>
                <a:gd name="T2" fmla="*/ 23 w 36"/>
                <a:gd name="T3" fmla="*/ 0 h 19"/>
                <a:gd name="T4" fmla="*/ 3 w 36"/>
                <a:gd name="T5" fmla="*/ 9 h 19"/>
                <a:gd name="T6" fmla="*/ 12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1" y="0"/>
                    <a:pt x="23" y="0"/>
                  </a:cubicBezTo>
                  <a:cubicBezTo>
                    <a:pt x="15" y="0"/>
                    <a:pt x="6" y="4"/>
                    <a:pt x="3" y="9"/>
                  </a:cubicBezTo>
                  <a:cubicBezTo>
                    <a:pt x="0" y="14"/>
                    <a:pt x="4" y="19"/>
                    <a:pt x="12" y="19"/>
                  </a:cubicBezTo>
                  <a:cubicBezTo>
                    <a:pt x="20" y="19"/>
                    <a:pt x="30" y="14"/>
                    <a:pt x="33" y="9"/>
                  </a:cubicBezTo>
                  <a:close/>
                </a:path>
              </a:pathLst>
            </a:custGeom>
            <a:grpFill/>
            <a:ln>
              <a:noFill/>
            </a:ln>
          </p:spPr>
          <p:txBody>
            <a:bodyPr anchor="ctr"/>
            <a:lstStyle/>
            <a:p>
              <a:pPr algn="ctr"/>
              <a:endParaRPr b="1">
                <a:solidFill>
                  <a:schemeClr val="accent1">
                    <a:lumMod val="50000"/>
                  </a:schemeClr>
                </a:solidFill>
              </a:endParaRPr>
            </a:p>
          </p:txBody>
        </p:sp>
        <p:sp>
          <p:nvSpPr>
            <p:cNvPr id="866" name="î$ḷïḑé"/>
            <p:cNvSpPr/>
            <p:nvPr userDrawn="1"/>
          </p:nvSpPr>
          <p:spPr bwMode="auto">
            <a:xfrm>
              <a:off x="1916641" y="2271702"/>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4"/>
                    <a:pt x="4" y="19"/>
                    <a:pt x="13" y="19"/>
                  </a:cubicBezTo>
                  <a:cubicBezTo>
                    <a:pt x="21" y="19"/>
                    <a:pt x="30" y="14"/>
                    <a:pt x="33" y="9"/>
                  </a:cubicBezTo>
                  <a:close/>
                </a:path>
              </a:pathLst>
            </a:custGeom>
            <a:grpFill/>
            <a:ln>
              <a:noFill/>
            </a:ln>
          </p:spPr>
          <p:txBody>
            <a:bodyPr anchor="ctr"/>
            <a:lstStyle/>
            <a:p>
              <a:pPr algn="ctr"/>
              <a:endParaRPr b="1">
                <a:solidFill>
                  <a:schemeClr val="accent1">
                    <a:lumMod val="50000"/>
                  </a:schemeClr>
                </a:solidFill>
              </a:endParaRPr>
            </a:p>
          </p:txBody>
        </p:sp>
        <p:sp>
          <p:nvSpPr>
            <p:cNvPr id="867" name="ïşḷîḑê"/>
            <p:cNvSpPr/>
            <p:nvPr userDrawn="1"/>
          </p:nvSpPr>
          <p:spPr bwMode="auto">
            <a:xfrm>
              <a:off x="2050878" y="2271702"/>
              <a:ext cx="128065" cy="69433"/>
            </a:xfrm>
            <a:custGeom>
              <a:avLst/>
              <a:gdLst>
                <a:gd name="T0" fmla="*/ 32 w 35"/>
                <a:gd name="T1" fmla="*/ 9 h 19"/>
                <a:gd name="T2" fmla="*/ 22 w 35"/>
                <a:gd name="T3" fmla="*/ 0 h 19"/>
                <a:gd name="T4" fmla="*/ 3 w 35"/>
                <a:gd name="T5" fmla="*/ 9 h 19"/>
                <a:gd name="T6" fmla="*/ 12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2" y="0"/>
                  </a:cubicBezTo>
                  <a:cubicBezTo>
                    <a:pt x="14" y="0"/>
                    <a:pt x="5" y="4"/>
                    <a:pt x="3" y="9"/>
                  </a:cubicBezTo>
                  <a:cubicBezTo>
                    <a:pt x="0" y="14"/>
                    <a:pt x="4" y="19"/>
                    <a:pt x="12" y="19"/>
                  </a:cubicBezTo>
                  <a:cubicBezTo>
                    <a:pt x="20" y="19"/>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868" name="îṣlïďé"/>
            <p:cNvSpPr/>
            <p:nvPr userDrawn="1"/>
          </p:nvSpPr>
          <p:spPr bwMode="auto">
            <a:xfrm>
              <a:off x="2183571" y="2271702"/>
              <a:ext cx="126522" cy="69433"/>
            </a:xfrm>
            <a:custGeom>
              <a:avLst/>
              <a:gdLst>
                <a:gd name="T0" fmla="*/ 32 w 35"/>
                <a:gd name="T1" fmla="*/ 9 h 19"/>
                <a:gd name="T2" fmla="*/ 23 w 35"/>
                <a:gd name="T3" fmla="*/ 0 h 19"/>
                <a:gd name="T4" fmla="*/ 3 w 35"/>
                <a:gd name="T5" fmla="*/ 9 h 19"/>
                <a:gd name="T6" fmla="*/ 13 w 35"/>
                <a:gd name="T7" fmla="*/ 19 h 19"/>
                <a:gd name="T8" fmla="*/ 32 w 35"/>
                <a:gd name="T9" fmla="*/ 9 h 19"/>
              </a:gdLst>
              <a:ahLst/>
              <a:cxnLst>
                <a:cxn ang="0">
                  <a:pos x="T0" y="T1"/>
                </a:cxn>
                <a:cxn ang="0">
                  <a:pos x="T2" y="T3"/>
                </a:cxn>
                <a:cxn ang="0">
                  <a:pos x="T4" y="T5"/>
                </a:cxn>
                <a:cxn ang="0">
                  <a:pos x="T6" y="T7"/>
                </a:cxn>
                <a:cxn ang="0">
                  <a:pos x="T8" y="T9"/>
                </a:cxn>
              </a:cxnLst>
              <a:rect l="0" t="0" r="r" b="b"/>
              <a:pathLst>
                <a:path w="35" h="19">
                  <a:moveTo>
                    <a:pt x="32" y="9"/>
                  </a:moveTo>
                  <a:cubicBezTo>
                    <a:pt x="35" y="4"/>
                    <a:pt x="31" y="0"/>
                    <a:pt x="23" y="0"/>
                  </a:cubicBezTo>
                  <a:cubicBezTo>
                    <a:pt x="14" y="0"/>
                    <a:pt x="6" y="4"/>
                    <a:pt x="3" y="9"/>
                  </a:cubicBezTo>
                  <a:cubicBezTo>
                    <a:pt x="0" y="14"/>
                    <a:pt x="4" y="19"/>
                    <a:pt x="13" y="19"/>
                  </a:cubicBezTo>
                  <a:cubicBezTo>
                    <a:pt x="21" y="19"/>
                    <a:pt x="30" y="14"/>
                    <a:pt x="32" y="9"/>
                  </a:cubicBezTo>
                  <a:close/>
                </a:path>
              </a:pathLst>
            </a:custGeom>
            <a:grpFill/>
            <a:ln>
              <a:noFill/>
            </a:ln>
          </p:spPr>
          <p:txBody>
            <a:bodyPr anchor="ctr"/>
            <a:lstStyle/>
            <a:p>
              <a:pPr algn="ctr"/>
              <a:endParaRPr b="1">
                <a:solidFill>
                  <a:schemeClr val="accent1">
                    <a:lumMod val="50000"/>
                  </a:schemeClr>
                </a:solidFill>
              </a:endParaRPr>
            </a:p>
          </p:txBody>
        </p:sp>
        <p:sp>
          <p:nvSpPr>
            <p:cNvPr id="869" name="îṥľîdé"/>
            <p:cNvSpPr/>
            <p:nvPr userDrawn="1"/>
          </p:nvSpPr>
          <p:spPr bwMode="auto">
            <a:xfrm>
              <a:off x="1868810" y="2356565"/>
              <a:ext cx="131151" cy="69433"/>
            </a:xfrm>
            <a:custGeom>
              <a:avLst/>
              <a:gdLst>
                <a:gd name="T0" fmla="*/ 33 w 36"/>
                <a:gd name="T1" fmla="*/ 9 h 19"/>
                <a:gd name="T2" fmla="*/ 23 w 36"/>
                <a:gd name="T3" fmla="*/ 0 h 19"/>
                <a:gd name="T4" fmla="*/ 3 w 36"/>
                <a:gd name="T5" fmla="*/ 9 h 19"/>
                <a:gd name="T6" fmla="*/ 12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5"/>
                    <a:pt x="4" y="19"/>
                    <a:pt x="12" y="19"/>
                  </a:cubicBezTo>
                  <a:cubicBezTo>
                    <a:pt x="21" y="19"/>
                    <a:pt x="30" y="15"/>
                    <a:pt x="33" y="9"/>
                  </a:cubicBezTo>
                  <a:close/>
                </a:path>
              </a:pathLst>
            </a:custGeom>
            <a:grpFill/>
            <a:ln>
              <a:noFill/>
            </a:ln>
          </p:spPr>
          <p:txBody>
            <a:bodyPr anchor="ctr"/>
            <a:lstStyle/>
            <a:p>
              <a:pPr algn="ctr"/>
              <a:endParaRPr b="1">
                <a:solidFill>
                  <a:schemeClr val="accent1">
                    <a:lumMod val="50000"/>
                  </a:schemeClr>
                </a:solidFill>
              </a:endParaRPr>
            </a:p>
          </p:txBody>
        </p:sp>
        <p:sp>
          <p:nvSpPr>
            <p:cNvPr id="870" name="íşḻîḍê"/>
            <p:cNvSpPr/>
            <p:nvPr userDrawn="1"/>
          </p:nvSpPr>
          <p:spPr bwMode="auto">
            <a:xfrm>
              <a:off x="2004590" y="2356565"/>
              <a:ext cx="126522" cy="69433"/>
            </a:xfrm>
            <a:custGeom>
              <a:avLst/>
              <a:gdLst>
                <a:gd name="T0" fmla="*/ 33 w 35"/>
                <a:gd name="T1" fmla="*/ 9 h 19"/>
                <a:gd name="T2" fmla="*/ 23 w 35"/>
                <a:gd name="T3" fmla="*/ 0 h 19"/>
                <a:gd name="T4" fmla="*/ 3 w 35"/>
                <a:gd name="T5" fmla="*/ 9 h 19"/>
                <a:gd name="T6" fmla="*/ 12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3" y="0"/>
                  </a:cubicBezTo>
                  <a:cubicBezTo>
                    <a:pt x="15" y="0"/>
                    <a:pt x="6" y="4"/>
                    <a:pt x="3" y="9"/>
                  </a:cubicBezTo>
                  <a:cubicBezTo>
                    <a:pt x="0" y="15"/>
                    <a:pt x="4" y="19"/>
                    <a:pt x="12" y="19"/>
                  </a:cubicBezTo>
                  <a:cubicBezTo>
                    <a:pt x="21" y="19"/>
                    <a:pt x="30" y="15"/>
                    <a:pt x="33" y="9"/>
                  </a:cubicBezTo>
                  <a:close/>
                </a:path>
              </a:pathLst>
            </a:custGeom>
            <a:grpFill/>
            <a:ln>
              <a:noFill/>
            </a:ln>
          </p:spPr>
          <p:txBody>
            <a:bodyPr anchor="ctr"/>
            <a:lstStyle/>
            <a:p>
              <a:pPr algn="ctr"/>
              <a:endParaRPr b="1">
                <a:solidFill>
                  <a:schemeClr val="accent1">
                    <a:lumMod val="50000"/>
                  </a:schemeClr>
                </a:solidFill>
              </a:endParaRPr>
            </a:p>
          </p:txBody>
        </p:sp>
        <p:sp>
          <p:nvSpPr>
            <p:cNvPr id="871" name="ïSļiḓè"/>
            <p:cNvSpPr/>
            <p:nvPr userDrawn="1"/>
          </p:nvSpPr>
          <p:spPr bwMode="auto">
            <a:xfrm>
              <a:off x="2135740" y="2356565"/>
              <a:ext cx="131151" cy="69433"/>
            </a:xfrm>
            <a:custGeom>
              <a:avLst/>
              <a:gdLst>
                <a:gd name="T0" fmla="*/ 33 w 36"/>
                <a:gd name="T1" fmla="*/ 9 h 19"/>
                <a:gd name="T2" fmla="*/ 23 w 36"/>
                <a:gd name="T3" fmla="*/ 0 h 19"/>
                <a:gd name="T4" fmla="*/ 3 w 36"/>
                <a:gd name="T5" fmla="*/ 9 h 19"/>
                <a:gd name="T6" fmla="*/ 13 w 36"/>
                <a:gd name="T7" fmla="*/ 19 h 19"/>
                <a:gd name="T8" fmla="*/ 33 w 36"/>
                <a:gd name="T9" fmla="*/ 9 h 19"/>
              </a:gdLst>
              <a:ahLst/>
              <a:cxnLst>
                <a:cxn ang="0">
                  <a:pos x="T0" y="T1"/>
                </a:cxn>
                <a:cxn ang="0">
                  <a:pos x="T2" y="T3"/>
                </a:cxn>
                <a:cxn ang="0">
                  <a:pos x="T4" y="T5"/>
                </a:cxn>
                <a:cxn ang="0">
                  <a:pos x="T6" y="T7"/>
                </a:cxn>
                <a:cxn ang="0">
                  <a:pos x="T8" y="T9"/>
                </a:cxn>
              </a:cxnLst>
              <a:rect l="0" t="0" r="r" b="b"/>
              <a:pathLst>
                <a:path w="36" h="19">
                  <a:moveTo>
                    <a:pt x="33" y="9"/>
                  </a:moveTo>
                  <a:cubicBezTo>
                    <a:pt x="36" y="4"/>
                    <a:pt x="32" y="0"/>
                    <a:pt x="23" y="0"/>
                  </a:cubicBezTo>
                  <a:cubicBezTo>
                    <a:pt x="15" y="0"/>
                    <a:pt x="6" y="4"/>
                    <a:pt x="3" y="9"/>
                  </a:cubicBezTo>
                  <a:cubicBezTo>
                    <a:pt x="0" y="15"/>
                    <a:pt x="5" y="19"/>
                    <a:pt x="13" y="19"/>
                  </a:cubicBezTo>
                  <a:cubicBezTo>
                    <a:pt x="21" y="19"/>
                    <a:pt x="31" y="15"/>
                    <a:pt x="33" y="9"/>
                  </a:cubicBezTo>
                  <a:close/>
                </a:path>
              </a:pathLst>
            </a:custGeom>
            <a:grpFill/>
            <a:ln>
              <a:noFill/>
            </a:ln>
          </p:spPr>
          <p:txBody>
            <a:bodyPr anchor="ctr"/>
            <a:lstStyle/>
            <a:p>
              <a:pPr algn="ctr"/>
              <a:endParaRPr b="1">
                <a:solidFill>
                  <a:schemeClr val="accent1">
                    <a:lumMod val="50000"/>
                  </a:schemeClr>
                </a:solidFill>
              </a:endParaRPr>
            </a:p>
          </p:txBody>
        </p:sp>
        <p:sp>
          <p:nvSpPr>
            <p:cNvPr id="872" name="íŝļiďe"/>
            <p:cNvSpPr/>
            <p:nvPr userDrawn="1"/>
          </p:nvSpPr>
          <p:spPr bwMode="auto">
            <a:xfrm>
              <a:off x="1817893" y="2439884"/>
              <a:ext cx="135779" cy="74061"/>
            </a:xfrm>
            <a:custGeom>
              <a:avLst/>
              <a:gdLst>
                <a:gd name="T0" fmla="*/ 33 w 37"/>
                <a:gd name="T1" fmla="*/ 10 h 20"/>
                <a:gd name="T2" fmla="*/ 24 w 37"/>
                <a:gd name="T3" fmla="*/ 0 h 20"/>
                <a:gd name="T4" fmla="*/ 3 w 37"/>
                <a:gd name="T5" fmla="*/ 10 h 20"/>
                <a:gd name="T6" fmla="*/ 13 w 37"/>
                <a:gd name="T7" fmla="*/ 20 h 20"/>
                <a:gd name="T8" fmla="*/ 33 w 37"/>
                <a:gd name="T9" fmla="*/ 10 h 20"/>
              </a:gdLst>
              <a:ahLst/>
              <a:cxnLst>
                <a:cxn ang="0">
                  <a:pos x="T0" y="T1"/>
                </a:cxn>
                <a:cxn ang="0">
                  <a:pos x="T2" y="T3"/>
                </a:cxn>
                <a:cxn ang="0">
                  <a:pos x="T4" y="T5"/>
                </a:cxn>
                <a:cxn ang="0">
                  <a:pos x="T6" y="T7"/>
                </a:cxn>
                <a:cxn ang="0">
                  <a:pos x="T8" y="T9"/>
                </a:cxn>
              </a:cxnLst>
              <a:rect l="0" t="0" r="r" b="b"/>
              <a:pathLst>
                <a:path w="37" h="20">
                  <a:moveTo>
                    <a:pt x="33" y="10"/>
                  </a:moveTo>
                  <a:cubicBezTo>
                    <a:pt x="37" y="5"/>
                    <a:pt x="32" y="0"/>
                    <a:pt x="24" y="0"/>
                  </a:cubicBezTo>
                  <a:cubicBezTo>
                    <a:pt x="16" y="0"/>
                    <a:pt x="6" y="5"/>
                    <a:pt x="3" y="10"/>
                  </a:cubicBezTo>
                  <a:cubicBezTo>
                    <a:pt x="0" y="16"/>
                    <a:pt x="4" y="20"/>
                    <a:pt x="13" y="20"/>
                  </a:cubicBezTo>
                  <a:cubicBezTo>
                    <a:pt x="21" y="20"/>
                    <a:pt x="30" y="16"/>
                    <a:pt x="33" y="10"/>
                  </a:cubicBezTo>
                  <a:close/>
                </a:path>
              </a:pathLst>
            </a:custGeom>
            <a:grpFill/>
            <a:ln>
              <a:noFill/>
            </a:ln>
          </p:spPr>
          <p:txBody>
            <a:bodyPr anchor="ctr"/>
            <a:lstStyle/>
            <a:p>
              <a:pPr algn="ctr"/>
              <a:endParaRPr b="1">
                <a:solidFill>
                  <a:schemeClr val="accent1">
                    <a:lumMod val="50000"/>
                  </a:schemeClr>
                </a:solidFill>
              </a:endParaRPr>
            </a:p>
          </p:txBody>
        </p:sp>
        <p:sp>
          <p:nvSpPr>
            <p:cNvPr id="873" name="îŝ1ïḋê"/>
            <p:cNvSpPr/>
            <p:nvPr userDrawn="1"/>
          </p:nvSpPr>
          <p:spPr bwMode="auto">
            <a:xfrm>
              <a:off x="1953672" y="2439884"/>
              <a:ext cx="134237" cy="74061"/>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5"/>
                    <a:pt x="32" y="0"/>
                    <a:pt x="24" y="0"/>
                  </a:cubicBezTo>
                  <a:cubicBezTo>
                    <a:pt x="16" y="0"/>
                    <a:pt x="6" y="5"/>
                    <a:pt x="3" y="10"/>
                  </a:cubicBezTo>
                  <a:cubicBezTo>
                    <a:pt x="0" y="16"/>
                    <a:pt x="5" y="20"/>
                    <a:pt x="13" y="20"/>
                  </a:cubicBezTo>
                  <a:cubicBezTo>
                    <a:pt x="21" y="20"/>
                    <a:pt x="31" y="16"/>
                    <a:pt x="34" y="10"/>
                  </a:cubicBezTo>
                  <a:close/>
                </a:path>
              </a:pathLst>
            </a:custGeom>
            <a:grpFill/>
            <a:ln>
              <a:noFill/>
            </a:ln>
          </p:spPr>
          <p:txBody>
            <a:bodyPr anchor="ctr"/>
            <a:lstStyle/>
            <a:p>
              <a:pPr algn="ctr"/>
              <a:endParaRPr b="1">
                <a:solidFill>
                  <a:schemeClr val="accent1">
                    <a:lumMod val="50000"/>
                  </a:schemeClr>
                </a:solidFill>
              </a:endParaRPr>
            </a:p>
          </p:txBody>
        </p:sp>
        <p:sp>
          <p:nvSpPr>
            <p:cNvPr id="874" name="ïslíḓe"/>
            <p:cNvSpPr/>
            <p:nvPr userDrawn="1"/>
          </p:nvSpPr>
          <p:spPr bwMode="auto">
            <a:xfrm>
              <a:off x="2090995" y="2439884"/>
              <a:ext cx="132693" cy="74061"/>
            </a:xfrm>
            <a:custGeom>
              <a:avLst/>
              <a:gdLst>
                <a:gd name="T0" fmla="*/ 33 w 36"/>
                <a:gd name="T1" fmla="*/ 10 h 20"/>
                <a:gd name="T2" fmla="*/ 23 w 36"/>
                <a:gd name="T3" fmla="*/ 0 h 20"/>
                <a:gd name="T4" fmla="*/ 2 w 36"/>
                <a:gd name="T5" fmla="*/ 10 h 20"/>
                <a:gd name="T6" fmla="*/ 1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5" y="5"/>
                    <a:pt x="2" y="10"/>
                  </a:cubicBezTo>
                  <a:cubicBezTo>
                    <a:pt x="0" y="16"/>
                    <a:pt x="4" y="20"/>
                    <a:pt x="12" y="20"/>
                  </a:cubicBezTo>
                  <a:cubicBezTo>
                    <a:pt x="21" y="20"/>
                    <a:pt x="30" y="16"/>
                    <a:pt x="33" y="10"/>
                  </a:cubicBezTo>
                  <a:close/>
                </a:path>
              </a:pathLst>
            </a:custGeom>
            <a:grpFill/>
            <a:ln>
              <a:noFill/>
            </a:ln>
          </p:spPr>
          <p:txBody>
            <a:bodyPr anchor="ctr"/>
            <a:lstStyle/>
            <a:p>
              <a:pPr algn="ctr"/>
              <a:endParaRPr b="1">
                <a:solidFill>
                  <a:schemeClr val="accent1">
                    <a:lumMod val="50000"/>
                  </a:schemeClr>
                </a:solidFill>
              </a:endParaRPr>
            </a:p>
          </p:txBody>
        </p:sp>
        <p:sp>
          <p:nvSpPr>
            <p:cNvPr id="875" name="ïs1iḑé"/>
            <p:cNvSpPr/>
            <p:nvPr userDrawn="1"/>
          </p:nvSpPr>
          <p:spPr bwMode="auto">
            <a:xfrm>
              <a:off x="1766976" y="2532461"/>
              <a:ext cx="134237"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3" y="0"/>
                    <a:pt x="24" y="0"/>
                  </a:cubicBezTo>
                  <a:cubicBezTo>
                    <a:pt x="16" y="0"/>
                    <a:pt x="6" y="4"/>
                    <a:pt x="3" y="10"/>
                  </a:cubicBezTo>
                  <a:cubicBezTo>
                    <a:pt x="0" y="15"/>
                    <a:pt x="4" y="20"/>
                    <a:pt x="13" y="20"/>
                  </a:cubicBezTo>
                  <a:cubicBezTo>
                    <a:pt x="21" y="20"/>
                    <a:pt x="31" y="15"/>
                    <a:pt x="34" y="10"/>
                  </a:cubicBezTo>
                  <a:close/>
                </a:path>
              </a:pathLst>
            </a:custGeom>
            <a:grpFill/>
            <a:ln>
              <a:noFill/>
            </a:ln>
          </p:spPr>
          <p:txBody>
            <a:bodyPr anchor="ctr"/>
            <a:lstStyle/>
            <a:p>
              <a:pPr algn="ctr"/>
              <a:endParaRPr b="1">
                <a:solidFill>
                  <a:schemeClr val="accent1">
                    <a:lumMod val="50000"/>
                  </a:schemeClr>
                </a:solidFill>
              </a:endParaRPr>
            </a:p>
          </p:txBody>
        </p:sp>
        <p:sp>
          <p:nvSpPr>
            <p:cNvPr id="876" name="îsļïďé"/>
            <p:cNvSpPr/>
            <p:nvPr userDrawn="1"/>
          </p:nvSpPr>
          <p:spPr bwMode="auto">
            <a:xfrm>
              <a:off x="1905841" y="2532461"/>
              <a:ext cx="131151" cy="72519"/>
            </a:xfrm>
            <a:custGeom>
              <a:avLst/>
              <a:gdLst>
                <a:gd name="T0" fmla="*/ 33 w 36"/>
                <a:gd name="T1" fmla="*/ 10 h 20"/>
                <a:gd name="T2" fmla="*/ 24 w 36"/>
                <a:gd name="T3" fmla="*/ 0 h 20"/>
                <a:gd name="T4" fmla="*/ 3 w 36"/>
                <a:gd name="T5" fmla="*/ 10 h 20"/>
                <a:gd name="T6" fmla="*/ 12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2" y="0"/>
                    <a:pt x="24" y="0"/>
                  </a:cubicBezTo>
                  <a:cubicBezTo>
                    <a:pt x="15" y="0"/>
                    <a:pt x="6" y="4"/>
                    <a:pt x="3" y="10"/>
                  </a:cubicBezTo>
                  <a:cubicBezTo>
                    <a:pt x="0" y="15"/>
                    <a:pt x="4" y="20"/>
                    <a:pt x="12" y="20"/>
                  </a:cubicBezTo>
                  <a:cubicBezTo>
                    <a:pt x="21" y="20"/>
                    <a:pt x="30" y="15"/>
                    <a:pt x="33" y="10"/>
                  </a:cubicBezTo>
                  <a:close/>
                </a:path>
              </a:pathLst>
            </a:custGeom>
            <a:grpFill/>
            <a:ln>
              <a:noFill/>
            </a:ln>
          </p:spPr>
          <p:txBody>
            <a:bodyPr anchor="ctr"/>
            <a:lstStyle/>
            <a:p>
              <a:pPr algn="ctr"/>
              <a:endParaRPr b="1">
                <a:solidFill>
                  <a:schemeClr val="accent1">
                    <a:lumMod val="50000"/>
                  </a:schemeClr>
                </a:solidFill>
              </a:endParaRPr>
            </a:p>
          </p:txBody>
        </p:sp>
        <p:sp>
          <p:nvSpPr>
            <p:cNvPr id="877" name="iṣḻïḍè"/>
            <p:cNvSpPr/>
            <p:nvPr userDrawn="1"/>
          </p:nvSpPr>
          <p:spPr bwMode="auto">
            <a:xfrm>
              <a:off x="2040077" y="2532461"/>
              <a:ext cx="135779"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3" y="0"/>
                    <a:pt x="24" y="0"/>
                  </a:cubicBezTo>
                  <a:cubicBezTo>
                    <a:pt x="16" y="0"/>
                    <a:pt x="6" y="4"/>
                    <a:pt x="3" y="10"/>
                  </a:cubicBezTo>
                  <a:cubicBezTo>
                    <a:pt x="0" y="15"/>
                    <a:pt x="5" y="20"/>
                    <a:pt x="13" y="20"/>
                  </a:cubicBezTo>
                  <a:cubicBezTo>
                    <a:pt x="22" y="20"/>
                    <a:pt x="31" y="15"/>
                    <a:pt x="34" y="10"/>
                  </a:cubicBezTo>
                  <a:close/>
                </a:path>
              </a:pathLst>
            </a:custGeom>
            <a:grpFill/>
            <a:ln>
              <a:noFill/>
            </a:ln>
          </p:spPr>
          <p:txBody>
            <a:bodyPr anchor="ctr"/>
            <a:lstStyle/>
            <a:p>
              <a:pPr algn="ctr"/>
              <a:endParaRPr b="1">
                <a:solidFill>
                  <a:schemeClr val="accent1">
                    <a:lumMod val="50000"/>
                  </a:schemeClr>
                </a:solidFill>
              </a:endParaRPr>
            </a:p>
          </p:txBody>
        </p:sp>
        <p:sp>
          <p:nvSpPr>
            <p:cNvPr id="878" name="iṥļíďè"/>
            <p:cNvSpPr/>
            <p:nvPr userDrawn="1"/>
          </p:nvSpPr>
          <p:spPr bwMode="auto">
            <a:xfrm>
              <a:off x="1850295" y="2623494"/>
              <a:ext cx="138865" cy="72519"/>
            </a:xfrm>
            <a:custGeom>
              <a:avLst/>
              <a:gdLst>
                <a:gd name="T0" fmla="*/ 35 w 38"/>
                <a:gd name="T1" fmla="*/ 10 h 20"/>
                <a:gd name="T2" fmla="*/ 25 w 38"/>
                <a:gd name="T3" fmla="*/ 0 h 20"/>
                <a:gd name="T4" fmla="*/ 4 w 38"/>
                <a:gd name="T5" fmla="*/ 10 h 20"/>
                <a:gd name="T6" fmla="*/ 14 w 38"/>
                <a:gd name="T7" fmla="*/ 20 h 20"/>
                <a:gd name="T8" fmla="*/ 35 w 38"/>
                <a:gd name="T9" fmla="*/ 10 h 20"/>
              </a:gdLst>
              <a:ahLst/>
              <a:cxnLst>
                <a:cxn ang="0">
                  <a:pos x="T0" y="T1"/>
                </a:cxn>
                <a:cxn ang="0">
                  <a:pos x="T2" y="T3"/>
                </a:cxn>
                <a:cxn ang="0">
                  <a:pos x="T4" y="T5"/>
                </a:cxn>
                <a:cxn ang="0">
                  <a:pos x="T6" y="T7"/>
                </a:cxn>
                <a:cxn ang="0">
                  <a:pos x="T8" y="T9"/>
                </a:cxn>
              </a:cxnLst>
              <a:rect l="0" t="0" r="r" b="b"/>
              <a:pathLst>
                <a:path w="38" h="20">
                  <a:moveTo>
                    <a:pt x="35" y="10"/>
                  </a:moveTo>
                  <a:cubicBezTo>
                    <a:pt x="38" y="4"/>
                    <a:pt x="34" y="0"/>
                    <a:pt x="25" y="0"/>
                  </a:cubicBezTo>
                  <a:cubicBezTo>
                    <a:pt x="16" y="0"/>
                    <a:pt x="7" y="4"/>
                    <a:pt x="4" y="10"/>
                  </a:cubicBezTo>
                  <a:cubicBezTo>
                    <a:pt x="0" y="16"/>
                    <a:pt x="5" y="20"/>
                    <a:pt x="14" y="20"/>
                  </a:cubicBezTo>
                  <a:cubicBezTo>
                    <a:pt x="22" y="20"/>
                    <a:pt x="32" y="16"/>
                    <a:pt x="35" y="10"/>
                  </a:cubicBezTo>
                  <a:close/>
                </a:path>
              </a:pathLst>
            </a:custGeom>
            <a:grpFill/>
            <a:ln>
              <a:noFill/>
            </a:ln>
          </p:spPr>
          <p:txBody>
            <a:bodyPr anchor="ctr"/>
            <a:lstStyle/>
            <a:p>
              <a:pPr algn="ctr"/>
              <a:endParaRPr b="1">
                <a:solidFill>
                  <a:schemeClr val="accent1">
                    <a:lumMod val="50000"/>
                  </a:schemeClr>
                </a:solidFill>
              </a:endParaRPr>
            </a:p>
          </p:txBody>
        </p:sp>
        <p:sp>
          <p:nvSpPr>
            <p:cNvPr id="879" name="îṥļiďe"/>
            <p:cNvSpPr/>
            <p:nvPr userDrawn="1"/>
          </p:nvSpPr>
          <p:spPr bwMode="auto">
            <a:xfrm>
              <a:off x="1993789" y="2623494"/>
              <a:ext cx="134237" cy="72519"/>
            </a:xfrm>
            <a:custGeom>
              <a:avLst/>
              <a:gdLst>
                <a:gd name="T0" fmla="*/ 34 w 37"/>
                <a:gd name="T1" fmla="*/ 10 h 20"/>
                <a:gd name="T2" fmla="*/ 24 w 37"/>
                <a:gd name="T3" fmla="*/ 0 h 20"/>
                <a:gd name="T4" fmla="*/ 3 w 37"/>
                <a:gd name="T5" fmla="*/ 10 h 20"/>
                <a:gd name="T6" fmla="*/ 13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4" y="20"/>
                    <a:pt x="13" y="20"/>
                  </a:cubicBezTo>
                  <a:cubicBezTo>
                    <a:pt x="22" y="20"/>
                    <a:pt x="31" y="16"/>
                    <a:pt x="34" y="10"/>
                  </a:cubicBezTo>
                  <a:close/>
                </a:path>
              </a:pathLst>
            </a:custGeom>
            <a:grpFill/>
            <a:ln>
              <a:noFill/>
            </a:ln>
          </p:spPr>
          <p:txBody>
            <a:bodyPr anchor="ctr"/>
            <a:lstStyle/>
            <a:p>
              <a:pPr algn="ctr"/>
              <a:endParaRPr b="1">
                <a:solidFill>
                  <a:schemeClr val="accent1">
                    <a:lumMod val="50000"/>
                  </a:schemeClr>
                </a:solidFill>
              </a:endParaRPr>
            </a:p>
          </p:txBody>
        </p:sp>
        <p:sp>
          <p:nvSpPr>
            <p:cNvPr id="880" name="îṡlîdé"/>
            <p:cNvSpPr/>
            <p:nvPr userDrawn="1"/>
          </p:nvSpPr>
          <p:spPr bwMode="auto">
            <a:xfrm>
              <a:off x="1942872" y="2714528"/>
              <a:ext cx="137323" cy="80233"/>
            </a:xfrm>
            <a:custGeom>
              <a:avLst/>
              <a:gdLst>
                <a:gd name="T0" fmla="*/ 35 w 38"/>
                <a:gd name="T1" fmla="*/ 11 h 22"/>
                <a:gd name="T2" fmla="*/ 24 w 38"/>
                <a:gd name="T3" fmla="*/ 0 h 22"/>
                <a:gd name="T4" fmla="*/ 3 w 38"/>
                <a:gd name="T5" fmla="*/ 11 h 22"/>
                <a:gd name="T6" fmla="*/ 13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4" y="22"/>
                    <a:pt x="13" y="22"/>
                  </a:cubicBezTo>
                  <a:cubicBezTo>
                    <a:pt x="22" y="22"/>
                    <a:pt x="31" y="17"/>
                    <a:pt x="35" y="11"/>
                  </a:cubicBezTo>
                  <a:close/>
                </a:path>
              </a:pathLst>
            </a:custGeom>
            <a:grpFill/>
            <a:ln>
              <a:noFill/>
            </a:ln>
          </p:spPr>
          <p:txBody>
            <a:bodyPr anchor="ctr"/>
            <a:lstStyle/>
            <a:p>
              <a:pPr algn="ctr"/>
              <a:endParaRPr b="1">
                <a:solidFill>
                  <a:schemeClr val="accent1">
                    <a:lumMod val="50000"/>
                  </a:schemeClr>
                </a:solidFill>
              </a:endParaRPr>
            </a:p>
          </p:txBody>
        </p:sp>
        <p:sp>
          <p:nvSpPr>
            <p:cNvPr id="881" name="iṡliḑê"/>
            <p:cNvSpPr/>
            <p:nvPr userDrawn="1"/>
          </p:nvSpPr>
          <p:spPr bwMode="auto">
            <a:xfrm>
              <a:off x="2084823" y="2714528"/>
              <a:ext cx="134237" cy="80233"/>
            </a:xfrm>
            <a:custGeom>
              <a:avLst/>
              <a:gdLst>
                <a:gd name="T0" fmla="*/ 34 w 37"/>
                <a:gd name="T1" fmla="*/ 11 h 22"/>
                <a:gd name="T2" fmla="*/ 24 w 37"/>
                <a:gd name="T3" fmla="*/ 0 h 22"/>
                <a:gd name="T4" fmla="*/ 3 w 37"/>
                <a:gd name="T5" fmla="*/ 11 h 22"/>
                <a:gd name="T6" fmla="*/ 13 w 37"/>
                <a:gd name="T7" fmla="*/ 22 h 22"/>
                <a:gd name="T8" fmla="*/ 34 w 37"/>
                <a:gd name="T9" fmla="*/ 11 h 22"/>
              </a:gdLst>
              <a:ahLst/>
              <a:cxnLst>
                <a:cxn ang="0">
                  <a:pos x="T0" y="T1"/>
                </a:cxn>
                <a:cxn ang="0">
                  <a:pos x="T2" y="T3"/>
                </a:cxn>
                <a:cxn ang="0">
                  <a:pos x="T4" y="T5"/>
                </a:cxn>
                <a:cxn ang="0">
                  <a:pos x="T6" y="T7"/>
                </a:cxn>
                <a:cxn ang="0">
                  <a:pos x="T8" y="T9"/>
                </a:cxn>
              </a:cxnLst>
              <a:rect l="0" t="0" r="r" b="b"/>
              <a:pathLst>
                <a:path w="37" h="22">
                  <a:moveTo>
                    <a:pt x="34" y="11"/>
                  </a:moveTo>
                  <a:cubicBezTo>
                    <a:pt x="37" y="5"/>
                    <a:pt x="33" y="0"/>
                    <a:pt x="24" y="0"/>
                  </a:cubicBezTo>
                  <a:cubicBezTo>
                    <a:pt x="15" y="0"/>
                    <a:pt x="6" y="5"/>
                    <a:pt x="3" y="11"/>
                  </a:cubicBezTo>
                  <a:cubicBezTo>
                    <a:pt x="0" y="17"/>
                    <a:pt x="4" y="22"/>
                    <a:pt x="13" y="22"/>
                  </a:cubicBezTo>
                  <a:cubicBezTo>
                    <a:pt x="22" y="22"/>
                    <a:pt x="31" y="17"/>
                    <a:pt x="34" y="11"/>
                  </a:cubicBezTo>
                  <a:close/>
                </a:path>
              </a:pathLst>
            </a:custGeom>
            <a:grpFill/>
            <a:ln>
              <a:noFill/>
            </a:ln>
          </p:spPr>
          <p:txBody>
            <a:bodyPr anchor="ctr"/>
            <a:lstStyle/>
            <a:p>
              <a:pPr algn="ctr"/>
              <a:endParaRPr b="1">
                <a:solidFill>
                  <a:schemeClr val="accent1">
                    <a:lumMod val="50000"/>
                  </a:schemeClr>
                </a:solidFill>
              </a:endParaRPr>
            </a:p>
          </p:txBody>
        </p:sp>
        <p:sp>
          <p:nvSpPr>
            <p:cNvPr id="882" name="îŝḻíḑé"/>
            <p:cNvSpPr/>
            <p:nvPr userDrawn="1"/>
          </p:nvSpPr>
          <p:spPr bwMode="auto">
            <a:xfrm>
              <a:off x="2033905" y="2810191"/>
              <a:ext cx="137323" cy="80233"/>
            </a:xfrm>
            <a:custGeom>
              <a:avLst/>
              <a:gdLst>
                <a:gd name="T0" fmla="*/ 35 w 38"/>
                <a:gd name="T1" fmla="*/ 11 h 22"/>
                <a:gd name="T2" fmla="*/ 25 w 38"/>
                <a:gd name="T3" fmla="*/ 0 h 22"/>
                <a:gd name="T4" fmla="*/ 3 w 38"/>
                <a:gd name="T5" fmla="*/ 11 h 22"/>
                <a:gd name="T6" fmla="*/ 13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5" y="0"/>
                  </a:cubicBezTo>
                  <a:cubicBezTo>
                    <a:pt x="16" y="0"/>
                    <a:pt x="6" y="5"/>
                    <a:pt x="3" y="11"/>
                  </a:cubicBezTo>
                  <a:cubicBezTo>
                    <a:pt x="0" y="17"/>
                    <a:pt x="4" y="22"/>
                    <a:pt x="13" y="22"/>
                  </a:cubicBezTo>
                  <a:cubicBezTo>
                    <a:pt x="22" y="22"/>
                    <a:pt x="32" y="17"/>
                    <a:pt x="35" y="11"/>
                  </a:cubicBezTo>
                  <a:close/>
                </a:path>
              </a:pathLst>
            </a:custGeom>
            <a:grpFill/>
            <a:ln>
              <a:noFill/>
            </a:ln>
          </p:spPr>
          <p:txBody>
            <a:bodyPr anchor="ctr"/>
            <a:lstStyle/>
            <a:p>
              <a:pPr algn="ctr"/>
              <a:endParaRPr b="1">
                <a:solidFill>
                  <a:schemeClr val="accent1">
                    <a:lumMod val="50000"/>
                  </a:schemeClr>
                </a:solidFill>
              </a:endParaRPr>
            </a:p>
          </p:txBody>
        </p:sp>
        <p:sp>
          <p:nvSpPr>
            <p:cNvPr id="883" name="ïšļïḋe"/>
            <p:cNvSpPr/>
            <p:nvPr userDrawn="1"/>
          </p:nvSpPr>
          <p:spPr bwMode="auto">
            <a:xfrm>
              <a:off x="2718973" y="1734757"/>
              <a:ext cx="114178" cy="58632"/>
            </a:xfrm>
            <a:custGeom>
              <a:avLst/>
              <a:gdLst>
                <a:gd name="T0" fmla="*/ 29 w 31"/>
                <a:gd name="T1" fmla="*/ 8 h 16"/>
                <a:gd name="T2" fmla="*/ 20 w 31"/>
                <a:gd name="T3" fmla="*/ 0 h 16"/>
                <a:gd name="T4" fmla="*/ 2 w 31"/>
                <a:gd name="T5" fmla="*/ 8 h 16"/>
                <a:gd name="T6" fmla="*/ 12 w 31"/>
                <a:gd name="T7" fmla="*/ 16 h 16"/>
                <a:gd name="T8" fmla="*/ 29 w 31"/>
                <a:gd name="T9" fmla="*/ 8 h 16"/>
              </a:gdLst>
              <a:ahLst/>
              <a:cxnLst>
                <a:cxn ang="0">
                  <a:pos x="T0" y="T1"/>
                </a:cxn>
                <a:cxn ang="0">
                  <a:pos x="T2" y="T3"/>
                </a:cxn>
                <a:cxn ang="0">
                  <a:pos x="T4" y="T5"/>
                </a:cxn>
                <a:cxn ang="0">
                  <a:pos x="T6" y="T7"/>
                </a:cxn>
                <a:cxn ang="0">
                  <a:pos x="T8" y="T9"/>
                </a:cxn>
              </a:cxnLst>
              <a:rect l="0" t="0" r="r" b="b"/>
              <a:pathLst>
                <a:path w="31" h="16">
                  <a:moveTo>
                    <a:pt x="29" y="8"/>
                  </a:moveTo>
                  <a:cubicBezTo>
                    <a:pt x="31" y="3"/>
                    <a:pt x="27" y="0"/>
                    <a:pt x="20" y="0"/>
                  </a:cubicBezTo>
                  <a:cubicBezTo>
                    <a:pt x="12" y="0"/>
                    <a:pt x="4" y="3"/>
                    <a:pt x="2" y="8"/>
                  </a:cubicBezTo>
                  <a:cubicBezTo>
                    <a:pt x="0" y="12"/>
                    <a:pt x="4" y="16"/>
                    <a:pt x="12" y="16"/>
                  </a:cubicBezTo>
                  <a:cubicBezTo>
                    <a:pt x="19" y="16"/>
                    <a:pt x="27" y="12"/>
                    <a:pt x="29" y="8"/>
                  </a:cubicBezTo>
                  <a:close/>
                </a:path>
              </a:pathLst>
            </a:custGeom>
            <a:grpFill/>
            <a:ln>
              <a:noFill/>
            </a:ln>
          </p:spPr>
          <p:txBody>
            <a:bodyPr anchor="ctr"/>
            <a:lstStyle/>
            <a:p>
              <a:pPr algn="ctr"/>
              <a:endParaRPr b="1">
                <a:solidFill>
                  <a:schemeClr val="accent1">
                    <a:lumMod val="50000"/>
                  </a:schemeClr>
                </a:solidFill>
              </a:endParaRPr>
            </a:p>
          </p:txBody>
        </p:sp>
        <p:sp>
          <p:nvSpPr>
            <p:cNvPr id="884" name="íŝlïḑê"/>
            <p:cNvSpPr/>
            <p:nvPr userDrawn="1"/>
          </p:nvSpPr>
          <p:spPr bwMode="auto">
            <a:xfrm>
              <a:off x="2683486" y="1804190"/>
              <a:ext cx="115721"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2" y="0"/>
                    <a:pt x="5" y="4"/>
                    <a:pt x="2" y="9"/>
                  </a:cubicBezTo>
                  <a:cubicBezTo>
                    <a:pt x="0" y="13"/>
                    <a:pt x="4" y="17"/>
                    <a:pt x="12"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885" name="ïṡlíḍè"/>
            <p:cNvSpPr/>
            <p:nvPr userDrawn="1"/>
          </p:nvSpPr>
          <p:spPr bwMode="auto">
            <a:xfrm>
              <a:off x="2646455" y="1878251"/>
              <a:ext cx="117264" cy="61718"/>
            </a:xfrm>
            <a:custGeom>
              <a:avLst/>
              <a:gdLst>
                <a:gd name="T0" fmla="*/ 30 w 32"/>
                <a:gd name="T1" fmla="*/ 9 h 17"/>
                <a:gd name="T2" fmla="*/ 20 w 32"/>
                <a:gd name="T3" fmla="*/ 0 h 17"/>
                <a:gd name="T4" fmla="*/ 2 w 32"/>
                <a:gd name="T5" fmla="*/ 9 h 17"/>
                <a:gd name="T6" fmla="*/ 12 w 32"/>
                <a:gd name="T7" fmla="*/ 17 h 17"/>
                <a:gd name="T8" fmla="*/ 30 w 32"/>
                <a:gd name="T9" fmla="*/ 9 h 17"/>
              </a:gdLst>
              <a:ahLst/>
              <a:cxnLst>
                <a:cxn ang="0">
                  <a:pos x="T0" y="T1"/>
                </a:cxn>
                <a:cxn ang="0">
                  <a:pos x="T2" y="T3"/>
                </a:cxn>
                <a:cxn ang="0">
                  <a:pos x="T4" y="T5"/>
                </a:cxn>
                <a:cxn ang="0">
                  <a:pos x="T6" y="T7"/>
                </a:cxn>
                <a:cxn ang="0">
                  <a:pos x="T8" y="T9"/>
                </a:cxn>
              </a:cxnLst>
              <a:rect l="0" t="0" r="r" b="b"/>
              <a:pathLst>
                <a:path w="32" h="17">
                  <a:moveTo>
                    <a:pt x="30" y="9"/>
                  </a:moveTo>
                  <a:cubicBezTo>
                    <a:pt x="32" y="4"/>
                    <a:pt x="28" y="0"/>
                    <a:pt x="20" y="0"/>
                  </a:cubicBezTo>
                  <a:cubicBezTo>
                    <a:pt x="13" y="0"/>
                    <a:pt x="5" y="4"/>
                    <a:pt x="2" y="9"/>
                  </a:cubicBezTo>
                  <a:cubicBezTo>
                    <a:pt x="0" y="13"/>
                    <a:pt x="4" y="17"/>
                    <a:pt x="12" y="17"/>
                  </a:cubicBezTo>
                  <a:cubicBezTo>
                    <a:pt x="20" y="17"/>
                    <a:pt x="28" y="13"/>
                    <a:pt x="30" y="9"/>
                  </a:cubicBezTo>
                  <a:close/>
                </a:path>
              </a:pathLst>
            </a:custGeom>
            <a:grpFill/>
            <a:ln>
              <a:noFill/>
            </a:ln>
          </p:spPr>
          <p:txBody>
            <a:bodyPr anchor="ctr"/>
            <a:lstStyle/>
            <a:p>
              <a:pPr algn="ctr"/>
              <a:endParaRPr b="1">
                <a:solidFill>
                  <a:schemeClr val="accent1">
                    <a:lumMod val="50000"/>
                  </a:schemeClr>
                </a:solidFill>
              </a:endParaRPr>
            </a:p>
          </p:txBody>
        </p:sp>
        <p:sp>
          <p:nvSpPr>
            <p:cNvPr id="886" name="íṣļiḓe"/>
            <p:cNvSpPr/>
            <p:nvPr userDrawn="1"/>
          </p:nvSpPr>
          <p:spPr bwMode="auto">
            <a:xfrm>
              <a:off x="2609425" y="1953855"/>
              <a:ext cx="117264" cy="63261"/>
            </a:xfrm>
            <a:custGeom>
              <a:avLst/>
              <a:gdLst>
                <a:gd name="T0" fmla="*/ 30 w 32"/>
                <a:gd name="T1" fmla="*/ 8 h 17"/>
                <a:gd name="T2" fmla="*/ 20 w 32"/>
                <a:gd name="T3" fmla="*/ 0 h 17"/>
                <a:gd name="T4" fmla="*/ 2 w 32"/>
                <a:gd name="T5" fmla="*/ 8 h 17"/>
                <a:gd name="T6" fmla="*/ 12 w 32"/>
                <a:gd name="T7" fmla="*/ 17 h 17"/>
                <a:gd name="T8" fmla="*/ 30 w 32"/>
                <a:gd name="T9" fmla="*/ 8 h 17"/>
              </a:gdLst>
              <a:ahLst/>
              <a:cxnLst>
                <a:cxn ang="0">
                  <a:pos x="T0" y="T1"/>
                </a:cxn>
                <a:cxn ang="0">
                  <a:pos x="T2" y="T3"/>
                </a:cxn>
                <a:cxn ang="0">
                  <a:pos x="T4" y="T5"/>
                </a:cxn>
                <a:cxn ang="0">
                  <a:pos x="T6" y="T7"/>
                </a:cxn>
                <a:cxn ang="0">
                  <a:pos x="T8" y="T9"/>
                </a:cxn>
              </a:cxnLst>
              <a:rect l="0" t="0" r="r" b="b"/>
              <a:pathLst>
                <a:path w="32" h="17">
                  <a:moveTo>
                    <a:pt x="30" y="8"/>
                  </a:moveTo>
                  <a:cubicBezTo>
                    <a:pt x="32" y="4"/>
                    <a:pt x="28" y="0"/>
                    <a:pt x="20" y="0"/>
                  </a:cubicBezTo>
                  <a:cubicBezTo>
                    <a:pt x="13" y="0"/>
                    <a:pt x="4" y="4"/>
                    <a:pt x="2" y="8"/>
                  </a:cubicBezTo>
                  <a:cubicBezTo>
                    <a:pt x="0" y="13"/>
                    <a:pt x="4" y="17"/>
                    <a:pt x="12" y="17"/>
                  </a:cubicBezTo>
                  <a:cubicBezTo>
                    <a:pt x="20" y="17"/>
                    <a:pt x="28" y="13"/>
                    <a:pt x="30" y="8"/>
                  </a:cubicBezTo>
                  <a:close/>
                </a:path>
              </a:pathLst>
            </a:custGeom>
            <a:grpFill/>
            <a:ln>
              <a:noFill/>
            </a:ln>
          </p:spPr>
          <p:txBody>
            <a:bodyPr anchor="ctr"/>
            <a:lstStyle/>
            <a:p>
              <a:pPr algn="ctr"/>
              <a:endParaRPr b="1">
                <a:solidFill>
                  <a:schemeClr val="accent1">
                    <a:lumMod val="50000"/>
                  </a:schemeClr>
                </a:solidFill>
              </a:endParaRPr>
            </a:p>
          </p:txBody>
        </p:sp>
        <p:sp>
          <p:nvSpPr>
            <p:cNvPr id="887" name="iS1îḓe"/>
            <p:cNvSpPr/>
            <p:nvPr userDrawn="1"/>
          </p:nvSpPr>
          <p:spPr bwMode="auto">
            <a:xfrm>
              <a:off x="2569308" y="2031003"/>
              <a:ext cx="120350" cy="61718"/>
            </a:xfrm>
            <a:custGeom>
              <a:avLst/>
              <a:gdLst>
                <a:gd name="T0" fmla="*/ 31 w 33"/>
                <a:gd name="T1" fmla="*/ 9 h 17"/>
                <a:gd name="T2" fmla="*/ 21 w 33"/>
                <a:gd name="T3" fmla="*/ 0 h 17"/>
                <a:gd name="T4" fmla="*/ 2 w 33"/>
                <a:gd name="T5" fmla="*/ 9 h 17"/>
                <a:gd name="T6" fmla="*/ 12 w 33"/>
                <a:gd name="T7" fmla="*/ 17 h 17"/>
                <a:gd name="T8" fmla="*/ 31 w 33"/>
                <a:gd name="T9" fmla="*/ 9 h 17"/>
              </a:gdLst>
              <a:ahLst/>
              <a:cxnLst>
                <a:cxn ang="0">
                  <a:pos x="T0" y="T1"/>
                </a:cxn>
                <a:cxn ang="0">
                  <a:pos x="T2" y="T3"/>
                </a:cxn>
                <a:cxn ang="0">
                  <a:pos x="T4" y="T5"/>
                </a:cxn>
                <a:cxn ang="0">
                  <a:pos x="T6" y="T7"/>
                </a:cxn>
                <a:cxn ang="0">
                  <a:pos x="T8" y="T9"/>
                </a:cxn>
              </a:cxnLst>
              <a:rect l="0" t="0" r="r" b="b"/>
              <a:pathLst>
                <a:path w="33" h="17">
                  <a:moveTo>
                    <a:pt x="31" y="9"/>
                  </a:moveTo>
                  <a:cubicBezTo>
                    <a:pt x="33" y="4"/>
                    <a:pt x="29" y="0"/>
                    <a:pt x="21" y="0"/>
                  </a:cubicBezTo>
                  <a:cubicBezTo>
                    <a:pt x="13" y="0"/>
                    <a:pt x="5" y="4"/>
                    <a:pt x="2" y="9"/>
                  </a:cubicBezTo>
                  <a:cubicBezTo>
                    <a:pt x="0" y="13"/>
                    <a:pt x="5" y="17"/>
                    <a:pt x="12" y="17"/>
                  </a:cubicBezTo>
                  <a:cubicBezTo>
                    <a:pt x="20" y="17"/>
                    <a:pt x="29" y="13"/>
                    <a:pt x="31" y="9"/>
                  </a:cubicBezTo>
                  <a:close/>
                </a:path>
              </a:pathLst>
            </a:custGeom>
            <a:grpFill/>
            <a:ln>
              <a:noFill/>
            </a:ln>
          </p:spPr>
          <p:txBody>
            <a:bodyPr anchor="ctr"/>
            <a:lstStyle/>
            <a:p>
              <a:pPr algn="ctr"/>
              <a:endParaRPr b="1">
                <a:solidFill>
                  <a:schemeClr val="accent1">
                    <a:lumMod val="50000"/>
                  </a:schemeClr>
                </a:solidFill>
              </a:endParaRPr>
            </a:p>
          </p:txBody>
        </p:sp>
        <p:sp>
          <p:nvSpPr>
            <p:cNvPr id="888" name="í$1ïḋe"/>
            <p:cNvSpPr/>
            <p:nvPr userDrawn="1"/>
          </p:nvSpPr>
          <p:spPr bwMode="auto">
            <a:xfrm>
              <a:off x="2529192" y="2108150"/>
              <a:ext cx="124979" cy="64804"/>
            </a:xfrm>
            <a:custGeom>
              <a:avLst/>
              <a:gdLst>
                <a:gd name="T0" fmla="*/ 32 w 34"/>
                <a:gd name="T1" fmla="*/ 9 h 18"/>
                <a:gd name="T2" fmla="*/ 22 w 34"/>
                <a:gd name="T3" fmla="*/ 0 h 18"/>
                <a:gd name="T4" fmla="*/ 3 w 34"/>
                <a:gd name="T5" fmla="*/ 9 h 18"/>
                <a:gd name="T6" fmla="*/ 13 w 34"/>
                <a:gd name="T7" fmla="*/ 18 h 18"/>
                <a:gd name="T8" fmla="*/ 32 w 34"/>
                <a:gd name="T9" fmla="*/ 9 h 18"/>
              </a:gdLst>
              <a:ahLst/>
              <a:cxnLst>
                <a:cxn ang="0">
                  <a:pos x="T0" y="T1"/>
                </a:cxn>
                <a:cxn ang="0">
                  <a:pos x="T2" y="T3"/>
                </a:cxn>
                <a:cxn ang="0">
                  <a:pos x="T4" y="T5"/>
                </a:cxn>
                <a:cxn ang="0">
                  <a:pos x="T6" y="T7"/>
                </a:cxn>
                <a:cxn ang="0">
                  <a:pos x="T8" y="T9"/>
                </a:cxn>
              </a:cxnLst>
              <a:rect l="0" t="0" r="r" b="b"/>
              <a:pathLst>
                <a:path w="34" h="18">
                  <a:moveTo>
                    <a:pt x="32" y="9"/>
                  </a:moveTo>
                  <a:cubicBezTo>
                    <a:pt x="34" y="4"/>
                    <a:pt x="29" y="0"/>
                    <a:pt x="22" y="0"/>
                  </a:cubicBezTo>
                  <a:cubicBezTo>
                    <a:pt x="14" y="0"/>
                    <a:pt x="5" y="4"/>
                    <a:pt x="3" y="9"/>
                  </a:cubicBezTo>
                  <a:cubicBezTo>
                    <a:pt x="0" y="14"/>
                    <a:pt x="5" y="18"/>
                    <a:pt x="13" y="18"/>
                  </a:cubicBezTo>
                  <a:cubicBezTo>
                    <a:pt x="21" y="18"/>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889" name="îṣ1idè"/>
            <p:cNvSpPr/>
            <p:nvPr userDrawn="1"/>
          </p:nvSpPr>
          <p:spPr bwMode="auto">
            <a:xfrm>
              <a:off x="2489075" y="2188383"/>
              <a:ext cx="124979" cy="69433"/>
            </a:xfrm>
            <a:custGeom>
              <a:avLst/>
              <a:gdLst>
                <a:gd name="T0" fmla="*/ 32 w 34"/>
                <a:gd name="T1" fmla="*/ 9 h 19"/>
                <a:gd name="T2" fmla="*/ 22 w 34"/>
                <a:gd name="T3" fmla="*/ 0 h 19"/>
                <a:gd name="T4" fmla="*/ 3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30" y="0"/>
                    <a:pt x="22" y="0"/>
                  </a:cubicBezTo>
                  <a:cubicBezTo>
                    <a:pt x="14" y="0"/>
                    <a:pt x="5" y="4"/>
                    <a:pt x="3" y="9"/>
                  </a:cubicBezTo>
                  <a:cubicBezTo>
                    <a:pt x="0" y="14"/>
                    <a:pt x="5" y="19"/>
                    <a:pt x="13" y="19"/>
                  </a:cubicBezTo>
                  <a:cubicBezTo>
                    <a:pt x="21" y="19"/>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890" name="íśḷide"/>
            <p:cNvSpPr/>
            <p:nvPr userDrawn="1"/>
          </p:nvSpPr>
          <p:spPr bwMode="auto">
            <a:xfrm>
              <a:off x="2448958" y="2271702"/>
              <a:ext cx="124979" cy="69433"/>
            </a:xfrm>
            <a:custGeom>
              <a:avLst/>
              <a:gdLst>
                <a:gd name="T0" fmla="*/ 32 w 34"/>
                <a:gd name="T1" fmla="*/ 9 h 19"/>
                <a:gd name="T2" fmla="*/ 22 w 34"/>
                <a:gd name="T3" fmla="*/ 0 h 19"/>
                <a:gd name="T4" fmla="*/ 2 w 34"/>
                <a:gd name="T5" fmla="*/ 9 h 19"/>
                <a:gd name="T6" fmla="*/ 13 w 34"/>
                <a:gd name="T7" fmla="*/ 19 h 19"/>
                <a:gd name="T8" fmla="*/ 32 w 34"/>
                <a:gd name="T9" fmla="*/ 9 h 19"/>
              </a:gdLst>
              <a:ahLst/>
              <a:cxnLst>
                <a:cxn ang="0">
                  <a:pos x="T0" y="T1"/>
                </a:cxn>
                <a:cxn ang="0">
                  <a:pos x="T2" y="T3"/>
                </a:cxn>
                <a:cxn ang="0">
                  <a:pos x="T4" y="T5"/>
                </a:cxn>
                <a:cxn ang="0">
                  <a:pos x="T6" y="T7"/>
                </a:cxn>
                <a:cxn ang="0">
                  <a:pos x="T8" y="T9"/>
                </a:cxn>
              </a:cxnLst>
              <a:rect l="0" t="0" r="r" b="b"/>
              <a:pathLst>
                <a:path w="34" h="19">
                  <a:moveTo>
                    <a:pt x="32" y="9"/>
                  </a:moveTo>
                  <a:cubicBezTo>
                    <a:pt x="34" y="4"/>
                    <a:pt x="30" y="0"/>
                    <a:pt x="22" y="0"/>
                  </a:cubicBezTo>
                  <a:cubicBezTo>
                    <a:pt x="14" y="0"/>
                    <a:pt x="5" y="4"/>
                    <a:pt x="2" y="9"/>
                  </a:cubicBezTo>
                  <a:cubicBezTo>
                    <a:pt x="0" y="14"/>
                    <a:pt x="4" y="19"/>
                    <a:pt x="13" y="19"/>
                  </a:cubicBezTo>
                  <a:cubicBezTo>
                    <a:pt x="21" y="19"/>
                    <a:pt x="29" y="14"/>
                    <a:pt x="32" y="9"/>
                  </a:cubicBezTo>
                  <a:close/>
                </a:path>
              </a:pathLst>
            </a:custGeom>
            <a:grpFill/>
            <a:ln>
              <a:noFill/>
            </a:ln>
          </p:spPr>
          <p:txBody>
            <a:bodyPr anchor="ctr"/>
            <a:lstStyle/>
            <a:p>
              <a:pPr algn="ctr"/>
              <a:endParaRPr b="1">
                <a:solidFill>
                  <a:schemeClr val="accent1">
                    <a:lumMod val="50000"/>
                  </a:schemeClr>
                </a:solidFill>
              </a:endParaRPr>
            </a:p>
          </p:txBody>
        </p:sp>
        <p:sp>
          <p:nvSpPr>
            <p:cNvPr id="891" name="îsľídê"/>
            <p:cNvSpPr/>
            <p:nvPr userDrawn="1"/>
          </p:nvSpPr>
          <p:spPr bwMode="auto">
            <a:xfrm>
              <a:off x="2405756" y="2356565"/>
              <a:ext cx="128065" cy="69433"/>
            </a:xfrm>
            <a:custGeom>
              <a:avLst/>
              <a:gdLst>
                <a:gd name="T0" fmla="*/ 33 w 35"/>
                <a:gd name="T1" fmla="*/ 9 h 19"/>
                <a:gd name="T2" fmla="*/ 22 w 35"/>
                <a:gd name="T3" fmla="*/ 0 h 19"/>
                <a:gd name="T4" fmla="*/ 3 w 35"/>
                <a:gd name="T5" fmla="*/ 9 h 19"/>
                <a:gd name="T6" fmla="*/ 13 w 35"/>
                <a:gd name="T7" fmla="*/ 19 h 19"/>
                <a:gd name="T8" fmla="*/ 33 w 35"/>
                <a:gd name="T9" fmla="*/ 9 h 19"/>
              </a:gdLst>
              <a:ahLst/>
              <a:cxnLst>
                <a:cxn ang="0">
                  <a:pos x="T0" y="T1"/>
                </a:cxn>
                <a:cxn ang="0">
                  <a:pos x="T2" y="T3"/>
                </a:cxn>
                <a:cxn ang="0">
                  <a:pos x="T4" y="T5"/>
                </a:cxn>
                <a:cxn ang="0">
                  <a:pos x="T6" y="T7"/>
                </a:cxn>
                <a:cxn ang="0">
                  <a:pos x="T8" y="T9"/>
                </a:cxn>
              </a:cxnLst>
              <a:rect l="0" t="0" r="r" b="b"/>
              <a:pathLst>
                <a:path w="35" h="19">
                  <a:moveTo>
                    <a:pt x="33" y="9"/>
                  </a:moveTo>
                  <a:cubicBezTo>
                    <a:pt x="35" y="4"/>
                    <a:pt x="31" y="0"/>
                    <a:pt x="22" y="0"/>
                  </a:cubicBezTo>
                  <a:cubicBezTo>
                    <a:pt x="14" y="0"/>
                    <a:pt x="5" y="4"/>
                    <a:pt x="3" y="9"/>
                  </a:cubicBezTo>
                  <a:cubicBezTo>
                    <a:pt x="0" y="15"/>
                    <a:pt x="5" y="19"/>
                    <a:pt x="13" y="19"/>
                  </a:cubicBezTo>
                  <a:cubicBezTo>
                    <a:pt x="21" y="19"/>
                    <a:pt x="30" y="15"/>
                    <a:pt x="33" y="9"/>
                  </a:cubicBezTo>
                  <a:close/>
                </a:path>
              </a:pathLst>
            </a:custGeom>
            <a:grpFill/>
            <a:ln>
              <a:noFill/>
            </a:ln>
          </p:spPr>
          <p:txBody>
            <a:bodyPr anchor="ctr"/>
            <a:lstStyle/>
            <a:p>
              <a:pPr algn="ctr"/>
              <a:endParaRPr b="1">
                <a:solidFill>
                  <a:schemeClr val="accent1">
                    <a:lumMod val="50000"/>
                  </a:schemeClr>
                </a:solidFill>
              </a:endParaRPr>
            </a:p>
          </p:txBody>
        </p:sp>
        <p:sp>
          <p:nvSpPr>
            <p:cNvPr id="892" name="iŝ1îďè"/>
            <p:cNvSpPr/>
            <p:nvPr userDrawn="1"/>
          </p:nvSpPr>
          <p:spPr bwMode="auto">
            <a:xfrm>
              <a:off x="2361010" y="2439884"/>
              <a:ext cx="132693" cy="74061"/>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5"/>
                    <a:pt x="31" y="0"/>
                    <a:pt x="23" y="0"/>
                  </a:cubicBezTo>
                  <a:cubicBezTo>
                    <a:pt x="15" y="0"/>
                    <a:pt x="6" y="5"/>
                    <a:pt x="3" y="10"/>
                  </a:cubicBezTo>
                  <a:cubicBezTo>
                    <a:pt x="0" y="16"/>
                    <a:pt x="5" y="20"/>
                    <a:pt x="13" y="20"/>
                  </a:cubicBezTo>
                  <a:cubicBezTo>
                    <a:pt x="22" y="20"/>
                    <a:pt x="31" y="16"/>
                    <a:pt x="33" y="10"/>
                  </a:cubicBezTo>
                  <a:close/>
                </a:path>
              </a:pathLst>
            </a:custGeom>
            <a:grpFill/>
            <a:ln>
              <a:noFill/>
            </a:ln>
          </p:spPr>
          <p:txBody>
            <a:bodyPr anchor="ctr"/>
            <a:lstStyle/>
            <a:p>
              <a:pPr algn="ctr"/>
              <a:endParaRPr b="1">
                <a:solidFill>
                  <a:schemeClr val="accent1">
                    <a:lumMod val="50000"/>
                  </a:schemeClr>
                </a:solidFill>
              </a:endParaRPr>
            </a:p>
          </p:txBody>
        </p:sp>
        <p:sp>
          <p:nvSpPr>
            <p:cNvPr id="893" name="iṧ1iḍè"/>
            <p:cNvSpPr/>
            <p:nvPr userDrawn="1"/>
          </p:nvSpPr>
          <p:spPr bwMode="auto">
            <a:xfrm>
              <a:off x="2317807" y="2532461"/>
              <a:ext cx="131151" cy="72519"/>
            </a:xfrm>
            <a:custGeom>
              <a:avLst/>
              <a:gdLst>
                <a:gd name="T0" fmla="*/ 33 w 36"/>
                <a:gd name="T1" fmla="*/ 10 h 20"/>
                <a:gd name="T2" fmla="*/ 23 w 36"/>
                <a:gd name="T3" fmla="*/ 0 h 20"/>
                <a:gd name="T4" fmla="*/ 3 w 36"/>
                <a:gd name="T5" fmla="*/ 10 h 20"/>
                <a:gd name="T6" fmla="*/ 13 w 36"/>
                <a:gd name="T7" fmla="*/ 20 h 20"/>
                <a:gd name="T8" fmla="*/ 33 w 36"/>
                <a:gd name="T9" fmla="*/ 10 h 20"/>
              </a:gdLst>
              <a:ahLst/>
              <a:cxnLst>
                <a:cxn ang="0">
                  <a:pos x="T0" y="T1"/>
                </a:cxn>
                <a:cxn ang="0">
                  <a:pos x="T2" y="T3"/>
                </a:cxn>
                <a:cxn ang="0">
                  <a:pos x="T4" y="T5"/>
                </a:cxn>
                <a:cxn ang="0">
                  <a:pos x="T6" y="T7"/>
                </a:cxn>
                <a:cxn ang="0">
                  <a:pos x="T8" y="T9"/>
                </a:cxn>
              </a:cxnLst>
              <a:rect l="0" t="0" r="r" b="b"/>
              <a:pathLst>
                <a:path w="36" h="20">
                  <a:moveTo>
                    <a:pt x="33" y="10"/>
                  </a:moveTo>
                  <a:cubicBezTo>
                    <a:pt x="36" y="4"/>
                    <a:pt x="31" y="0"/>
                    <a:pt x="23" y="0"/>
                  </a:cubicBezTo>
                  <a:cubicBezTo>
                    <a:pt x="15" y="0"/>
                    <a:pt x="5" y="4"/>
                    <a:pt x="3" y="10"/>
                  </a:cubicBezTo>
                  <a:cubicBezTo>
                    <a:pt x="0" y="15"/>
                    <a:pt x="5" y="20"/>
                    <a:pt x="13" y="20"/>
                  </a:cubicBezTo>
                  <a:cubicBezTo>
                    <a:pt x="22" y="20"/>
                    <a:pt x="31" y="15"/>
                    <a:pt x="33" y="10"/>
                  </a:cubicBezTo>
                  <a:close/>
                </a:path>
              </a:pathLst>
            </a:custGeom>
            <a:grpFill/>
            <a:ln>
              <a:noFill/>
            </a:ln>
          </p:spPr>
          <p:txBody>
            <a:bodyPr anchor="ctr"/>
            <a:lstStyle/>
            <a:p>
              <a:pPr algn="ctr"/>
              <a:endParaRPr b="1">
                <a:solidFill>
                  <a:schemeClr val="accent1">
                    <a:lumMod val="50000"/>
                  </a:schemeClr>
                </a:solidFill>
              </a:endParaRPr>
            </a:p>
          </p:txBody>
        </p:sp>
        <p:sp>
          <p:nvSpPr>
            <p:cNvPr id="894" name="ïş1iďê"/>
            <p:cNvSpPr/>
            <p:nvPr userDrawn="1"/>
          </p:nvSpPr>
          <p:spPr bwMode="auto">
            <a:xfrm>
              <a:off x="2269977" y="2623494"/>
              <a:ext cx="135779" cy="72519"/>
            </a:xfrm>
            <a:custGeom>
              <a:avLst/>
              <a:gdLst>
                <a:gd name="T0" fmla="*/ 34 w 37"/>
                <a:gd name="T1" fmla="*/ 10 h 20"/>
                <a:gd name="T2" fmla="*/ 24 w 37"/>
                <a:gd name="T3" fmla="*/ 0 h 20"/>
                <a:gd name="T4" fmla="*/ 3 w 37"/>
                <a:gd name="T5" fmla="*/ 10 h 20"/>
                <a:gd name="T6" fmla="*/ 14 w 37"/>
                <a:gd name="T7" fmla="*/ 20 h 20"/>
                <a:gd name="T8" fmla="*/ 34 w 37"/>
                <a:gd name="T9" fmla="*/ 10 h 20"/>
              </a:gdLst>
              <a:ahLst/>
              <a:cxnLst>
                <a:cxn ang="0">
                  <a:pos x="T0" y="T1"/>
                </a:cxn>
                <a:cxn ang="0">
                  <a:pos x="T2" y="T3"/>
                </a:cxn>
                <a:cxn ang="0">
                  <a:pos x="T4" y="T5"/>
                </a:cxn>
                <a:cxn ang="0">
                  <a:pos x="T6" y="T7"/>
                </a:cxn>
                <a:cxn ang="0">
                  <a:pos x="T8" y="T9"/>
                </a:cxn>
              </a:cxnLst>
              <a:rect l="0" t="0" r="r" b="b"/>
              <a:pathLst>
                <a:path w="37" h="20">
                  <a:moveTo>
                    <a:pt x="34" y="10"/>
                  </a:moveTo>
                  <a:cubicBezTo>
                    <a:pt x="37" y="4"/>
                    <a:pt x="32" y="0"/>
                    <a:pt x="24" y="0"/>
                  </a:cubicBezTo>
                  <a:cubicBezTo>
                    <a:pt x="15" y="0"/>
                    <a:pt x="6" y="4"/>
                    <a:pt x="3" y="10"/>
                  </a:cubicBezTo>
                  <a:cubicBezTo>
                    <a:pt x="0" y="16"/>
                    <a:pt x="5" y="20"/>
                    <a:pt x="14" y="20"/>
                  </a:cubicBezTo>
                  <a:cubicBezTo>
                    <a:pt x="22" y="20"/>
                    <a:pt x="32" y="16"/>
                    <a:pt x="34" y="10"/>
                  </a:cubicBezTo>
                  <a:close/>
                </a:path>
              </a:pathLst>
            </a:custGeom>
            <a:grpFill/>
            <a:ln>
              <a:noFill/>
            </a:ln>
          </p:spPr>
          <p:txBody>
            <a:bodyPr anchor="ctr"/>
            <a:lstStyle/>
            <a:p>
              <a:pPr algn="ctr"/>
              <a:endParaRPr b="1">
                <a:solidFill>
                  <a:schemeClr val="accent1">
                    <a:lumMod val="50000"/>
                  </a:schemeClr>
                </a:solidFill>
              </a:endParaRPr>
            </a:p>
          </p:txBody>
        </p:sp>
        <p:sp>
          <p:nvSpPr>
            <p:cNvPr id="895" name="íṡļíďé"/>
            <p:cNvSpPr/>
            <p:nvPr userDrawn="1"/>
          </p:nvSpPr>
          <p:spPr bwMode="auto">
            <a:xfrm>
              <a:off x="2223688" y="2714528"/>
              <a:ext cx="137323" cy="80233"/>
            </a:xfrm>
            <a:custGeom>
              <a:avLst/>
              <a:gdLst>
                <a:gd name="T0" fmla="*/ 35 w 38"/>
                <a:gd name="T1" fmla="*/ 11 h 22"/>
                <a:gd name="T2" fmla="*/ 24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4" y="0"/>
                  </a:cubicBezTo>
                  <a:cubicBezTo>
                    <a:pt x="16" y="0"/>
                    <a:pt x="6" y="5"/>
                    <a:pt x="3" y="11"/>
                  </a:cubicBezTo>
                  <a:cubicBezTo>
                    <a:pt x="0" y="17"/>
                    <a:pt x="5" y="22"/>
                    <a:pt x="14" y="22"/>
                  </a:cubicBezTo>
                  <a:cubicBezTo>
                    <a:pt x="23" y="22"/>
                    <a:pt x="32" y="17"/>
                    <a:pt x="35" y="11"/>
                  </a:cubicBezTo>
                  <a:close/>
                </a:path>
              </a:pathLst>
            </a:custGeom>
            <a:grpFill/>
            <a:ln>
              <a:noFill/>
            </a:ln>
          </p:spPr>
          <p:txBody>
            <a:bodyPr anchor="ctr"/>
            <a:lstStyle/>
            <a:p>
              <a:pPr algn="ctr"/>
              <a:endParaRPr b="1">
                <a:solidFill>
                  <a:schemeClr val="accent1">
                    <a:lumMod val="50000"/>
                  </a:schemeClr>
                </a:solidFill>
              </a:endParaRPr>
            </a:p>
          </p:txBody>
        </p:sp>
        <p:sp>
          <p:nvSpPr>
            <p:cNvPr id="896" name="íšḻïdé"/>
            <p:cNvSpPr/>
            <p:nvPr userDrawn="1"/>
          </p:nvSpPr>
          <p:spPr bwMode="auto">
            <a:xfrm>
              <a:off x="2175856" y="2810191"/>
              <a:ext cx="138865" cy="80233"/>
            </a:xfrm>
            <a:custGeom>
              <a:avLst/>
              <a:gdLst>
                <a:gd name="T0" fmla="*/ 35 w 38"/>
                <a:gd name="T1" fmla="*/ 11 h 22"/>
                <a:gd name="T2" fmla="*/ 25 w 38"/>
                <a:gd name="T3" fmla="*/ 0 h 22"/>
                <a:gd name="T4" fmla="*/ 3 w 38"/>
                <a:gd name="T5" fmla="*/ 11 h 22"/>
                <a:gd name="T6" fmla="*/ 14 w 38"/>
                <a:gd name="T7" fmla="*/ 22 h 22"/>
                <a:gd name="T8" fmla="*/ 35 w 38"/>
                <a:gd name="T9" fmla="*/ 11 h 22"/>
              </a:gdLst>
              <a:ahLst/>
              <a:cxnLst>
                <a:cxn ang="0">
                  <a:pos x="T0" y="T1"/>
                </a:cxn>
                <a:cxn ang="0">
                  <a:pos x="T2" y="T3"/>
                </a:cxn>
                <a:cxn ang="0">
                  <a:pos x="T4" y="T5"/>
                </a:cxn>
                <a:cxn ang="0">
                  <a:pos x="T6" y="T7"/>
                </a:cxn>
                <a:cxn ang="0">
                  <a:pos x="T8" y="T9"/>
                </a:cxn>
              </a:cxnLst>
              <a:rect l="0" t="0" r="r" b="b"/>
              <a:pathLst>
                <a:path w="38" h="22">
                  <a:moveTo>
                    <a:pt x="35" y="11"/>
                  </a:moveTo>
                  <a:cubicBezTo>
                    <a:pt x="38" y="5"/>
                    <a:pt x="33" y="0"/>
                    <a:pt x="25" y="0"/>
                  </a:cubicBezTo>
                  <a:cubicBezTo>
                    <a:pt x="16" y="0"/>
                    <a:pt x="6" y="5"/>
                    <a:pt x="3" y="11"/>
                  </a:cubicBezTo>
                  <a:cubicBezTo>
                    <a:pt x="0" y="17"/>
                    <a:pt x="5" y="22"/>
                    <a:pt x="14" y="22"/>
                  </a:cubicBezTo>
                  <a:cubicBezTo>
                    <a:pt x="23" y="22"/>
                    <a:pt x="32" y="17"/>
                    <a:pt x="35" y="11"/>
                  </a:cubicBezTo>
                  <a:close/>
                </a:path>
              </a:pathLst>
            </a:custGeom>
            <a:grpFill/>
            <a:ln>
              <a:noFill/>
            </a:ln>
          </p:spPr>
          <p:txBody>
            <a:bodyPr anchor="ctr"/>
            <a:lstStyle/>
            <a:p>
              <a:pPr algn="ctr"/>
              <a:endParaRPr b="1">
                <a:solidFill>
                  <a:schemeClr val="accent1">
                    <a:lumMod val="50000"/>
                  </a:schemeClr>
                </a:solidFill>
              </a:endParaRPr>
            </a:p>
          </p:txBody>
        </p:sp>
        <p:sp>
          <p:nvSpPr>
            <p:cNvPr id="897" name="ïSliďé"/>
            <p:cNvSpPr/>
            <p:nvPr userDrawn="1"/>
          </p:nvSpPr>
          <p:spPr bwMode="auto">
            <a:xfrm>
              <a:off x="2124940" y="2907396"/>
              <a:ext cx="141951" cy="84863"/>
            </a:xfrm>
            <a:custGeom>
              <a:avLst/>
              <a:gdLst>
                <a:gd name="T0" fmla="*/ 36 w 39"/>
                <a:gd name="T1" fmla="*/ 11 h 23"/>
                <a:gd name="T2" fmla="*/ 25 w 39"/>
                <a:gd name="T3" fmla="*/ 0 h 23"/>
                <a:gd name="T4" fmla="*/ 4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7" y="5"/>
                    <a:pt x="4" y="11"/>
                  </a:cubicBezTo>
                  <a:cubicBezTo>
                    <a:pt x="0" y="18"/>
                    <a:pt x="5" y="23"/>
                    <a:pt x="14" y="23"/>
                  </a:cubicBezTo>
                  <a:cubicBezTo>
                    <a:pt x="23" y="23"/>
                    <a:pt x="33" y="18"/>
                    <a:pt x="36" y="11"/>
                  </a:cubicBezTo>
                  <a:close/>
                </a:path>
              </a:pathLst>
            </a:custGeom>
            <a:grpFill/>
            <a:ln>
              <a:noFill/>
            </a:ln>
          </p:spPr>
          <p:txBody>
            <a:bodyPr anchor="ctr"/>
            <a:lstStyle/>
            <a:p>
              <a:pPr algn="ctr"/>
              <a:endParaRPr b="1">
                <a:solidFill>
                  <a:schemeClr val="accent1">
                    <a:lumMod val="50000"/>
                  </a:schemeClr>
                </a:solidFill>
              </a:endParaRPr>
            </a:p>
          </p:txBody>
        </p:sp>
        <p:sp>
          <p:nvSpPr>
            <p:cNvPr id="898" name="işḷïďè"/>
            <p:cNvSpPr/>
            <p:nvPr userDrawn="1"/>
          </p:nvSpPr>
          <p:spPr bwMode="auto">
            <a:xfrm>
              <a:off x="2074022" y="3010774"/>
              <a:ext cx="145037" cy="83319"/>
            </a:xfrm>
            <a:custGeom>
              <a:avLst/>
              <a:gdLst>
                <a:gd name="T0" fmla="*/ 37 w 40"/>
                <a:gd name="T1" fmla="*/ 11 h 23"/>
                <a:gd name="T2" fmla="*/ 26 w 40"/>
                <a:gd name="T3" fmla="*/ 0 h 23"/>
                <a:gd name="T4" fmla="*/ 4 w 40"/>
                <a:gd name="T5" fmla="*/ 11 h 23"/>
                <a:gd name="T6" fmla="*/ 14 w 40"/>
                <a:gd name="T7" fmla="*/ 23 h 23"/>
                <a:gd name="T8" fmla="*/ 37 w 40"/>
                <a:gd name="T9" fmla="*/ 11 h 23"/>
              </a:gdLst>
              <a:ahLst/>
              <a:cxnLst>
                <a:cxn ang="0">
                  <a:pos x="T0" y="T1"/>
                </a:cxn>
                <a:cxn ang="0">
                  <a:pos x="T2" y="T3"/>
                </a:cxn>
                <a:cxn ang="0">
                  <a:pos x="T4" y="T5"/>
                </a:cxn>
                <a:cxn ang="0">
                  <a:pos x="T6" y="T7"/>
                </a:cxn>
                <a:cxn ang="0">
                  <a:pos x="T8" y="T9"/>
                </a:cxn>
              </a:cxnLst>
              <a:rect l="0" t="0" r="r" b="b"/>
              <a:pathLst>
                <a:path w="40" h="23">
                  <a:moveTo>
                    <a:pt x="37" y="11"/>
                  </a:moveTo>
                  <a:cubicBezTo>
                    <a:pt x="40" y="5"/>
                    <a:pt x="35" y="0"/>
                    <a:pt x="26" y="0"/>
                  </a:cubicBezTo>
                  <a:cubicBezTo>
                    <a:pt x="17" y="0"/>
                    <a:pt x="7" y="5"/>
                    <a:pt x="4" y="11"/>
                  </a:cubicBezTo>
                  <a:cubicBezTo>
                    <a:pt x="0" y="18"/>
                    <a:pt x="5" y="23"/>
                    <a:pt x="14" y="23"/>
                  </a:cubicBezTo>
                  <a:cubicBezTo>
                    <a:pt x="24" y="23"/>
                    <a:pt x="33" y="18"/>
                    <a:pt x="37" y="11"/>
                  </a:cubicBezTo>
                  <a:close/>
                </a:path>
              </a:pathLst>
            </a:custGeom>
            <a:grpFill/>
            <a:ln>
              <a:noFill/>
            </a:ln>
          </p:spPr>
          <p:txBody>
            <a:bodyPr anchor="ctr"/>
            <a:lstStyle/>
            <a:p>
              <a:pPr algn="ctr"/>
              <a:endParaRPr b="1">
                <a:solidFill>
                  <a:schemeClr val="accent1">
                    <a:lumMod val="50000"/>
                  </a:schemeClr>
                </a:solidFill>
              </a:endParaRPr>
            </a:p>
          </p:txBody>
        </p:sp>
        <p:sp>
          <p:nvSpPr>
            <p:cNvPr id="899" name="íśḻíḋe"/>
            <p:cNvSpPr/>
            <p:nvPr userDrawn="1"/>
          </p:nvSpPr>
          <p:spPr bwMode="auto">
            <a:xfrm>
              <a:off x="2223688" y="3010774"/>
              <a:ext cx="141951" cy="83319"/>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3" y="23"/>
                    <a:pt x="33" y="18"/>
                    <a:pt x="36" y="11"/>
                  </a:cubicBezTo>
                  <a:close/>
                </a:path>
              </a:pathLst>
            </a:custGeom>
            <a:grpFill/>
            <a:ln>
              <a:noFill/>
            </a:ln>
          </p:spPr>
          <p:txBody>
            <a:bodyPr anchor="ctr"/>
            <a:lstStyle/>
            <a:p>
              <a:pPr algn="ctr"/>
              <a:endParaRPr b="1">
                <a:solidFill>
                  <a:schemeClr val="accent1">
                    <a:lumMod val="50000"/>
                  </a:schemeClr>
                </a:solidFill>
              </a:endParaRPr>
            </a:p>
          </p:txBody>
        </p:sp>
        <p:sp>
          <p:nvSpPr>
            <p:cNvPr id="900" name="ïṥlîdé"/>
            <p:cNvSpPr/>
            <p:nvPr userDrawn="1"/>
          </p:nvSpPr>
          <p:spPr bwMode="auto">
            <a:xfrm>
              <a:off x="2368725" y="3010774"/>
              <a:ext cx="141951" cy="83319"/>
            </a:xfrm>
            <a:custGeom>
              <a:avLst/>
              <a:gdLst>
                <a:gd name="T0" fmla="*/ 36 w 39"/>
                <a:gd name="T1" fmla="*/ 11 h 23"/>
                <a:gd name="T2" fmla="*/ 25 w 39"/>
                <a:gd name="T3" fmla="*/ 0 h 23"/>
                <a:gd name="T4" fmla="*/ 3 w 39"/>
                <a:gd name="T5" fmla="*/ 11 h 23"/>
                <a:gd name="T6" fmla="*/ 14 w 39"/>
                <a:gd name="T7" fmla="*/ 23 h 23"/>
                <a:gd name="T8" fmla="*/ 36 w 39"/>
                <a:gd name="T9" fmla="*/ 11 h 23"/>
              </a:gdLst>
              <a:ahLst/>
              <a:cxnLst>
                <a:cxn ang="0">
                  <a:pos x="T0" y="T1"/>
                </a:cxn>
                <a:cxn ang="0">
                  <a:pos x="T2" y="T3"/>
                </a:cxn>
                <a:cxn ang="0">
                  <a:pos x="T4" y="T5"/>
                </a:cxn>
                <a:cxn ang="0">
                  <a:pos x="T6" y="T7"/>
                </a:cxn>
                <a:cxn ang="0">
                  <a:pos x="T8" y="T9"/>
                </a:cxn>
              </a:cxnLst>
              <a:rect l="0" t="0" r="r" b="b"/>
              <a:pathLst>
                <a:path w="39" h="23">
                  <a:moveTo>
                    <a:pt x="36" y="11"/>
                  </a:moveTo>
                  <a:cubicBezTo>
                    <a:pt x="39" y="5"/>
                    <a:pt x="34" y="0"/>
                    <a:pt x="25" y="0"/>
                  </a:cubicBezTo>
                  <a:cubicBezTo>
                    <a:pt x="16" y="0"/>
                    <a:pt x="6" y="5"/>
                    <a:pt x="3" y="11"/>
                  </a:cubicBezTo>
                  <a:cubicBezTo>
                    <a:pt x="0" y="18"/>
                    <a:pt x="5" y="23"/>
                    <a:pt x="14" y="23"/>
                  </a:cubicBezTo>
                  <a:cubicBezTo>
                    <a:pt x="24" y="23"/>
                    <a:pt x="33" y="18"/>
                    <a:pt x="36" y="11"/>
                  </a:cubicBezTo>
                  <a:close/>
                </a:path>
              </a:pathLst>
            </a:custGeom>
            <a:grpFill/>
            <a:ln>
              <a:noFill/>
            </a:ln>
          </p:spPr>
          <p:txBody>
            <a:bodyPr anchor="ctr"/>
            <a:lstStyle/>
            <a:p>
              <a:pPr algn="ctr"/>
              <a:endParaRPr b="1">
                <a:solidFill>
                  <a:schemeClr val="accent1">
                    <a:lumMod val="50000"/>
                  </a:schemeClr>
                </a:solidFill>
              </a:endParaRPr>
            </a:p>
          </p:txBody>
        </p:sp>
        <p:sp>
          <p:nvSpPr>
            <p:cNvPr id="901" name="íŝḻíḋê"/>
            <p:cNvSpPr/>
            <p:nvPr userDrawn="1"/>
          </p:nvSpPr>
          <p:spPr bwMode="auto">
            <a:xfrm>
              <a:off x="2518390" y="3010774"/>
              <a:ext cx="138865" cy="83319"/>
            </a:xfrm>
            <a:custGeom>
              <a:avLst/>
              <a:gdLst>
                <a:gd name="T0" fmla="*/ 35 w 38"/>
                <a:gd name="T1" fmla="*/ 11 h 23"/>
                <a:gd name="T2" fmla="*/ 24 w 38"/>
                <a:gd name="T3" fmla="*/ 0 h 23"/>
                <a:gd name="T4" fmla="*/ 2 w 38"/>
                <a:gd name="T5" fmla="*/ 11 h 23"/>
                <a:gd name="T6" fmla="*/ 14 w 38"/>
                <a:gd name="T7" fmla="*/ 23 h 23"/>
                <a:gd name="T8" fmla="*/ 35 w 38"/>
                <a:gd name="T9" fmla="*/ 11 h 23"/>
              </a:gdLst>
              <a:ahLst/>
              <a:cxnLst>
                <a:cxn ang="0">
                  <a:pos x="T0" y="T1"/>
                </a:cxn>
                <a:cxn ang="0">
                  <a:pos x="T2" y="T3"/>
                </a:cxn>
                <a:cxn ang="0">
                  <a:pos x="T4" y="T5"/>
                </a:cxn>
                <a:cxn ang="0">
                  <a:pos x="T6" y="T7"/>
                </a:cxn>
                <a:cxn ang="0">
                  <a:pos x="T8" y="T9"/>
                </a:cxn>
              </a:cxnLst>
              <a:rect l="0" t="0" r="r" b="b"/>
              <a:pathLst>
                <a:path w="38" h="23">
                  <a:moveTo>
                    <a:pt x="35" y="11"/>
                  </a:moveTo>
                  <a:cubicBezTo>
                    <a:pt x="38" y="5"/>
                    <a:pt x="33" y="0"/>
                    <a:pt x="24" y="0"/>
                  </a:cubicBezTo>
                  <a:cubicBezTo>
                    <a:pt x="15" y="0"/>
                    <a:pt x="5" y="5"/>
                    <a:pt x="2" y="11"/>
                  </a:cubicBezTo>
                  <a:cubicBezTo>
                    <a:pt x="0" y="18"/>
                    <a:pt x="5" y="23"/>
                    <a:pt x="14" y="23"/>
                  </a:cubicBezTo>
                  <a:cubicBezTo>
                    <a:pt x="23" y="23"/>
                    <a:pt x="33" y="18"/>
                    <a:pt x="35" y="11"/>
                  </a:cubicBezTo>
                  <a:close/>
                </a:path>
              </a:pathLst>
            </a:custGeom>
            <a:grpFill/>
            <a:ln>
              <a:noFill/>
            </a:ln>
          </p:spPr>
          <p:txBody>
            <a:bodyPr anchor="ctr"/>
            <a:lstStyle/>
            <a:p>
              <a:pPr algn="ctr"/>
              <a:endParaRPr b="1">
                <a:solidFill>
                  <a:schemeClr val="accent1">
                    <a:lumMod val="50000"/>
                  </a:schemeClr>
                </a:solidFill>
              </a:endParaRPr>
            </a:p>
          </p:txBody>
        </p:sp>
        <p:sp>
          <p:nvSpPr>
            <p:cNvPr id="902" name="íśḷíḋè"/>
            <p:cNvSpPr/>
            <p:nvPr userDrawn="1"/>
          </p:nvSpPr>
          <p:spPr bwMode="auto">
            <a:xfrm>
              <a:off x="2320893" y="3112609"/>
              <a:ext cx="143495" cy="87948"/>
            </a:xfrm>
            <a:custGeom>
              <a:avLst/>
              <a:gdLst>
                <a:gd name="T0" fmla="*/ 36 w 39"/>
                <a:gd name="T1" fmla="*/ 12 h 24"/>
                <a:gd name="T2" fmla="*/ 25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4" y="0"/>
                    <a:pt x="25" y="0"/>
                  </a:cubicBezTo>
                  <a:cubicBezTo>
                    <a:pt x="16" y="0"/>
                    <a:pt x="6" y="6"/>
                    <a:pt x="3" y="12"/>
                  </a:cubicBezTo>
                  <a:cubicBezTo>
                    <a:pt x="0" y="19"/>
                    <a:pt x="5" y="24"/>
                    <a:pt x="14" y="24"/>
                  </a:cubicBezTo>
                  <a:cubicBezTo>
                    <a:pt x="24" y="24"/>
                    <a:pt x="33" y="19"/>
                    <a:pt x="36" y="12"/>
                  </a:cubicBezTo>
                  <a:close/>
                </a:path>
              </a:pathLst>
            </a:custGeom>
            <a:grpFill/>
            <a:ln>
              <a:noFill/>
            </a:ln>
          </p:spPr>
          <p:txBody>
            <a:bodyPr anchor="ctr"/>
            <a:lstStyle/>
            <a:p>
              <a:pPr algn="ctr"/>
              <a:endParaRPr b="1">
                <a:solidFill>
                  <a:schemeClr val="accent1">
                    <a:lumMod val="50000"/>
                  </a:schemeClr>
                </a:solidFill>
              </a:endParaRPr>
            </a:p>
          </p:txBody>
        </p:sp>
        <p:sp>
          <p:nvSpPr>
            <p:cNvPr id="903" name="iṧḻîdê"/>
            <p:cNvSpPr/>
            <p:nvPr userDrawn="1"/>
          </p:nvSpPr>
          <p:spPr bwMode="auto">
            <a:xfrm>
              <a:off x="2470560" y="3112609"/>
              <a:ext cx="143495" cy="87948"/>
            </a:xfrm>
            <a:custGeom>
              <a:avLst/>
              <a:gdLst>
                <a:gd name="T0" fmla="*/ 36 w 39"/>
                <a:gd name="T1" fmla="*/ 12 h 24"/>
                <a:gd name="T2" fmla="*/ 25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4" y="0"/>
                    <a:pt x="25" y="0"/>
                  </a:cubicBezTo>
                  <a:cubicBezTo>
                    <a:pt x="15" y="0"/>
                    <a:pt x="6" y="6"/>
                    <a:pt x="3" y="12"/>
                  </a:cubicBezTo>
                  <a:cubicBezTo>
                    <a:pt x="0" y="19"/>
                    <a:pt x="5" y="24"/>
                    <a:pt x="14" y="24"/>
                  </a:cubicBezTo>
                  <a:cubicBezTo>
                    <a:pt x="24" y="24"/>
                    <a:pt x="33" y="19"/>
                    <a:pt x="36" y="12"/>
                  </a:cubicBezTo>
                  <a:close/>
                </a:path>
              </a:pathLst>
            </a:custGeom>
            <a:grpFill/>
            <a:ln>
              <a:noFill/>
            </a:ln>
          </p:spPr>
          <p:txBody>
            <a:bodyPr anchor="ctr"/>
            <a:lstStyle/>
            <a:p>
              <a:pPr algn="ctr"/>
              <a:endParaRPr b="1">
                <a:solidFill>
                  <a:schemeClr val="accent1">
                    <a:lumMod val="50000"/>
                  </a:schemeClr>
                </a:solidFill>
              </a:endParaRPr>
            </a:p>
          </p:txBody>
        </p:sp>
        <p:sp>
          <p:nvSpPr>
            <p:cNvPr id="904" name="iṥľídé"/>
            <p:cNvSpPr/>
            <p:nvPr userDrawn="1"/>
          </p:nvSpPr>
          <p:spPr bwMode="auto">
            <a:xfrm>
              <a:off x="2620225" y="3112609"/>
              <a:ext cx="143495" cy="87948"/>
            </a:xfrm>
            <a:custGeom>
              <a:avLst/>
              <a:gdLst>
                <a:gd name="T0" fmla="*/ 36 w 39"/>
                <a:gd name="T1" fmla="*/ 12 h 24"/>
                <a:gd name="T2" fmla="*/ 24 w 39"/>
                <a:gd name="T3" fmla="*/ 0 h 24"/>
                <a:gd name="T4" fmla="*/ 3 w 39"/>
                <a:gd name="T5" fmla="*/ 12 h 24"/>
                <a:gd name="T6" fmla="*/ 14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6"/>
                    <a:pt x="33" y="0"/>
                    <a:pt x="24" y="0"/>
                  </a:cubicBezTo>
                  <a:cubicBezTo>
                    <a:pt x="15" y="0"/>
                    <a:pt x="5" y="6"/>
                    <a:pt x="3" y="12"/>
                  </a:cubicBezTo>
                  <a:cubicBezTo>
                    <a:pt x="0" y="19"/>
                    <a:pt x="5" y="24"/>
                    <a:pt x="14" y="24"/>
                  </a:cubicBezTo>
                  <a:cubicBezTo>
                    <a:pt x="24" y="24"/>
                    <a:pt x="33" y="19"/>
                    <a:pt x="36" y="12"/>
                  </a:cubicBezTo>
                  <a:close/>
                </a:path>
              </a:pathLst>
            </a:custGeom>
            <a:grpFill/>
            <a:ln>
              <a:noFill/>
            </a:ln>
          </p:spPr>
          <p:txBody>
            <a:bodyPr anchor="ctr"/>
            <a:lstStyle/>
            <a:p>
              <a:pPr algn="ctr"/>
              <a:endParaRPr b="1">
                <a:solidFill>
                  <a:schemeClr val="accent1">
                    <a:lumMod val="50000"/>
                  </a:schemeClr>
                </a:solidFill>
              </a:endParaRPr>
            </a:p>
          </p:txBody>
        </p:sp>
        <p:sp>
          <p:nvSpPr>
            <p:cNvPr id="905" name="îšļïďè"/>
            <p:cNvSpPr/>
            <p:nvPr userDrawn="1"/>
          </p:nvSpPr>
          <p:spPr bwMode="auto">
            <a:xfrm>
              <a:off x="2573936" y="3222157"/>
              <a:ext cx="145037" cy="87948"/>
            </a:xfrm>
            <a:custGeom>
              <a:avLst/>
              <a:gdLst>
                <a:gd name="T0" fmla="*/ 37 w 40"/>
                <a:gd name="T1" fmla="*/ 12 h 24"/>
                <a:gd name="T2" fmla="*/ 25 w 40"/>
                <a:gd name="T3" fmla="*/ 0 h 24"/>
                <a:gd name="T4" fmla="*/ 3 w 40"/>
                <a:gd name="T5" fmla="*/ 12 h 24"/>
                <a:gd name="T6" fmla="*/ 15 w 40"/>
                <a:gd name="T7" fmla="*/ 24 h 24"/>
                <a:gd name="T8" fmla="*/ 37 w 40"/>
                <a:gd name="T9" fmla="*/ 12 h 24"/>
              </a:gdLst>
              <a:ahLst/>
              <a:cxnLst>
                <a:cxn ang="0">
                  <a:pos x="T0" y="T1"/>
                </a:cxn>
                <a:cxn ang="0">
                  <a:pos x="T2" y="T3"/>
                </a:cxn>
                <a:cxn ang="0">
                  <a:pos x="T4" y="T5"/>
                </a:cxn>
                <a:cxn ang="0">
                  <a:pos x="T6" y="T7"/>
                </a:cxn>
                <a:cxn ang="0">
                  <a:pos x="T8" y="T9"/>
                </a:cxn>
              </a:cxnLst>
              <a:rect l="0" t="0" r="r" b="b"/>
              <a:pathLst>
                <a:path w="40" h="24">
                  <a:moveTo>
                    <a:pt x="37" y="12"/>
                  </a:moveTo>
                  <a:cubicBezTo>
                    <a:pt x="40" y="5"/>
                    <a:pt x="34" y="0"/>
                    <a:pt x="25" y="0"/>
                  </a:cubicBezTo>
                  <a:cubicBezTo>
                    <a:pt x="16" y="0"/>
                    <a:pt x="6" y="5"/>
                    <a:pt x="3" y="12"/>
                  </a:cubicBezTo>
                  <a:cubicBezTo>
                    <a:pt x="0" y="19"/>
                    <a:pt x="6" y="24"/>
                    <a:pt x="15" y="24"/>
                  </a:cubicBezTo>
                  <a:cubicBezTo>
                    <a:pt x="24" y="24"/>
                    <a:pt x="34" y="19"/>
                    <a:pt x="37" y="12"/>
                  </a:cubicBezTo>
                  <a:close/>
                </a:path>
              </a:pathLst>
            </a:custGeom>
            <a:grpFill/>
            <a:ln>
              <a:noFill/>
            </a:ln>
          </p:spPr>
          <p:txBody>
            <a:bodyPr anchor="ctr"/>
            <a:lstStyle/>
            <a:p>
              <a:pPr algn="ctr"/>
              <a:endParaRPr b="1">
                <a:solidFill>
                  <a:schemeClr val="accent1">
                    <a:lumMod val="50000"/>
                  </a:schemeClr>
                </a:solidFill>
              </a:endParaRPr>
            </a:p>
          </p:txBody>
        </p:sp>
        <p:sp>
          <p:nvSpPr>
            <p:cNvPr id="906" name="í$1îďe"/>
            <p:cNvSpPr/>
            <p:nvPr userDrawn="1"/>
          </p:nvSpPr>
          <p:spPr bwMode="auto">
            <a:xfrm>
              <a:off x="3029106" y="3222157"/>
              <a:ext cx="141951" cy="87948"/>
            </a:xfrm>
            <a:custGeom>
              <a:avLst/>
              <a:gdLst>
                <a:gd name="T0" fmla="*/ 36 w 39"/>
                <a:gd name="T1" fmla="*/ 12 h 24"/>
                <a:gd name="T2" fmla="*/ 24 w 39"/>
                <a:gd name="T3" fmla="*/ 0 h 24"/>
                <a:gd name="T4" fmla="*/ 3 w 39"/>
                <a:gd name="T5" fmla="*/ 12 h 24"/>
                <a:gd name="T6" fmla="*/ 15 w 39"/>
                <a:gd name="T7" fmla="*/ 24 h 24"/>
                <a:gd name="T8" fmla="*/ 36 w 39"/>
                <a:gd name="T9" fmla="*/ 12 h 24"/>
              </a:gdLst>
              <a:ahLst/>
              <a:cxnLst>
                <a:cxn ang="0">
                  <a:pos x="T0" y="T1"/>
                </a:cxn>
                <a:cxn ang="0">
                  <a:pos x="T2" y="T3"/>
                </a:cxn>
                <a:cxn ang="0">
                  <a:pos x="T4" y="T5"/>
                </a:cxn>
                <a:cxn ang="0">
                  <a:pos x="T6" y="T7"/>
                </a:cxn>
                <a:cxn ang="0">
                  <a:pos x="T8" y="T9"/>
                </a:cxn>
              </a:cxnLst>
              <a:rect l="0" t="0" r="r" b="b"/>
              <a:pathLst>
                <a:path w="39" h="24">
                  <a:moveTo>
                    <a:pt x="36" y="12"/>
                  </a:moveTo>
                  <a:cubicBezTo>
                    <a:pt x="39" y="5"/>
                    <a:pt x="33" y="0"/>
                    <a:pt x="24" y="0"/>
                  </a:cubicBezTo>
                  <a:cubicBezTo>
                    <a:pt x="14" y="0"/>
                    <a:pt x="5" y="5"/>
                    <a:pt x="3" y="12"/>
                  </a:cubicBezTo>
                  <a:cubicBezTo>
                    <a:pt x="0" y="19"/>
                    <a:pt x="6" y="24"/>
                    <a:pt x="15" y="24"/>
                  </a:cubicBezTo>
                  <a:cubicBezTo>
                    <a:pt x="24" y="24"/>
                    <a:pt x="34" y="19"/>
                    <a:pt x="36" y="12"/>
                  </a:cubicBezTo>
                  <a:close/>
                </a:path>
              </a:pathLst>
            </a:custGeom>
            <a:grpFill/>
            <a:ln>
              <a:noFill/>
            </a:ln>
          </p:spPr>
          <p:txBody>
            <a:bodyPr anchor="ctr"/>
            <a:lstStyle/>
            <a:p>
              <a:pPr algn="ctr"/>
              <a:endParaRPr b="1">
                <a:solidFill>
                  <a:schemeClr val="accent1">
                    <a:lumMod val="50000"/>
                  </a:schemeClr>
                </a:solidFill>
              </a:endParaRPr>
            </a:p>
          </p:txBody>
        </p:sp>
        <p:sp>
          <p:nvSpPr>
            <p:cNvPr id="907" name="îṣḷîḑé"/>
            <p:cNvSpPr/>
            <p:nvPr userDrawn="1"/>
          </p:nvSpPr>
          <p:spPr bwMode="auto">
            <a:xfrm>
              <a:off x="3183401" y="3222157"/>
              <a:ext cx="137323" cy="87948"/>
            </a:xfrm>
            <a:custGeom>
              <a:avLst/>
              <a:gdLst>
                <a:gd name="T0" fmla="*/ 36 w 38"/>
                <a:gd name="T1" fmla="*/ 12 h 24"/>
                <a:gd name="T2" fmla="*/ 23 w 38"/>
                <a:gd name="T3" fmla="*/ 0 h 24"/>
                <a:gd name="T4" fmla="*/ 2 w 38"/>
                <a:gd name="T5" fmla="*/ 12 h 24"/>
                <a:gd name="T6" fmla="*/ 15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8" y="5"/>
                    <a:pt x="32" y="0"/>
                    <a:pt x="23" y="0"/>
                  </a:cubicBezTo>
                  <a:cubicBezTo>
                    <a:pt x="14" y="0"/>
                    <a:pt x="4" y="5"/>
                    <a:pt x="2" y="12"/>
                  </a:cubicBezTo>
                  <a:cubicBezTo>
                    <a:pt x="0" y="19"/>
                    <a:pt x="5" y="24"/>
                    <a:pt x="15" y="24"/>
                  </a:cubicBezTo>
                  <a:cubicBezTo>
                    <a:pt x="24" y="24"/>
                    <a:pt x="33" y="19"/>
                    <a:pt x="36" y="12"/>
                  </a:cubicBezTo>
                  <a:close/>
                </a:path>
              </a:pathLst>
            </a:custGeom>
            <a:grpFill/>
            <a:ln>
              <a:noFill/>
            </a:ln>
          </p:spPr>
          <p:txBody>
            <a:bodyPr anchor="ctr"/>
            <a:lstStyle/>
            <a:p>
              <a:pPr algn="ctr"/>
              <a:endParaRPr b="1">
                <a:solidFill>
                  <a:schemeClr val="accent1">
                    <a:lumMod val="50000"/>
                  </a:schemeClr>
                </a:solidFill>
              </a:endParaRPr>
            </a:p>
          </p:txBody>
        </p:sp>
        <p:sp>
          <p:nvSpPr>
            <p:cNvPr id="908" name="îṧḻîḋé"/>
            <p:cNvSpPr/>
            <p:nvPr userDrawn="1"/>
          </p:nvSpPr>
          <p:spPr bwMode="auto">
            <a:xfrm>
              <a:off x="3333066" y="3222157"/>
              <a:ext cx="137323" cy="87948"/>
            </a:xfrm>
            <a:custGeom>
              <a:avLst/>
              <a:gdLst>
                <a:gd name="T0" fmla="*/ 36 w 38"/>
                <a:gd name="T1" fmla="*/ 12 h 24"/>
                <a:gd name="T2" fmla="*/ 23 w 38"/>
                <a:gd name="T3" fmla="*/ 0 h 24"/>
                <a:gd name="T4" fmla="*/ 2 w 38"/>
                <a:gd name="T5" fmla="*/ 12 h 24"/>
                <a:gd name="T6" fmla="*/ 15 w 38"/>
                <a:gd name="T7" fmla="*/ 24 h 24"/>
                <a:gd name="T8" fmla="*/ 36 w 38"/>
                <a:gd name="T9" fmla="*/ 12 h 24"/>
              </a:gdLst>
              <a:ahLst/>
              <a:cxnLst>
                <a:cxn ang="0">
                  <a:pos x="T0" y="T1"/>
                </a:cxn>
                <a:cxn ang="0">
                  <a:pos x="T2" y="T3"/>
                </a:cxn>
                <a:cxn ang="0">
                  <a:pos x="T4" y="T5"/>
                </a:cxn>
                <a:cxn ang="0">
                  <a:pos x="T6" y="T7"/>
                </a:cxn>
                <a:cxn ang="0">
                  <a:pos x="T8" y="T9"/>
                </a:cxn>
              </a:cxnLst>
              <a:rect l="0" t="0" r="r" b="b"/>
              <a:pathLst>
                <a:path w="38" h="24">
                  <a:moveTo>
                    <a:pt x="36" y="12"/>
                  </a:moveTo>
                  <a:cubicBezTo>
                    <a:pt x="38" y="5"/>
                    <a:pt x="32" y="0"/>
                    <a:pt x="23" y="0"/>
                  </a:cubicBezTo>
                  <a:cubicBezTo>
                    <a:pt x="14" y="0"/>
                    <a:pt x="4" y="5"/>
                    <a:pt x="2" y="12"/>
                  </a:cubicBezTo>
                  <a:cubicBezTo>
                    <a:pt x="0" y="19"/>
                    <a:pt x="6" y="24"/>
                    <a:pt x="15" y="24"/>
                  </a:cubicBezTo>
                  <a:cubicBezTo>
                    <a:pt x="25" y="24"/>
                    <a:pt x="34" y="19"/>
                    <a:pt x="36" y="12"/>
                  </a:cubicBezTo>
                  <a:close/>
                </a:path>
              </a:pathLst>
            </a:custGeom>
            <a:grpFill/>
            <a:ln>
              <a:noFill/>
            </a:ln>
          </p:spPr>
          <p:txBody>
            <a:bodyPr anchor="ctr"/>
            <a:lstStyle/>
            <a:p>
              <a:pPr algn="ctr"/>
              <a:endParaRPr b="1">
                <a:solidFill>
                  <a:schemeClr val="accent1">
                    <a:lumMod val="50000"/>
                  </a:schemeClr>
                </a:solidFill>
              </a:endParaRPr>
            </a:p>
          </p:txBody>
        </p:sp>
        <p:sp>
          <p:nvSpPr>
            <p:cNvPr id="909" name="iṡľiḑé"/>
            <p:cNvSpPr/>
            <p:nvPr userDrawn="1"/>
          </p:nvSpPr>
          <p:spPr bwMode="auto">
            <a:xfrm>
              <a:off x="2683486" y="3331707"/>
              <a:ext cx="141951" cy="91034"/>
            </a:xfrm>
            <a:custGeom>
              <a:avLst/>
              <a:gdLst>
                <a:gd name="T0" fmla="*/ 37 w 39"/>
                <a:gd name="T1" fmla="*/ 12 h 25"/>
                <a:gd name="T2" fmla="*/ 25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5" y="0"/>
                  </a:cubicBezTo>
                  <a:cubicBezTo>
                    <a:pt x="15" y="0"/>
                    <a:pt x="5" y="5"/>
                    <a:pt x="3" y="12"/>
                  </a:cubicBezTo>
                  <a:cubicBezTo>
                    <a:pt x="0" y="19"/>
                    <a:pt x="5" y="25"/>
                    <a:pt x="15" y="25"/>
                  </a:cubicBezTo>
                  <a:cubicBezTo>
                    <a:pt x="24" y="25"/>
                    <a:pt x="34" y="19"/>
                    <a:pt x="37" y="12"/>
                  </a:cubicBezTo>
                  <a:close/>
                </a:path>
              </a:pathLst>
            </a:custGeom>
            <a:grpFill/>
            <a:ln>
              <a:noFill/>
            </a:ln>
          </p:spPr>
          <p:txBody>
            <a:bodyPr anchor="ctr"/>
            <a:lstStyle/>
            <a:p>
              <a:pPr algn="ctr"/>
              <a:endParaRPr b="1">
                <a:solidFill>
                  <a:schemeClr val="accent1">
                    <a:lumMod val="50000"/>
                  </a:schemeClr>
                </a:solidFill>
              </a:endParaRPr>
            </a:p>
          </p:txBody>
        </p:sp>
        <p:sp>
          <p:nvSpPr>
            <p:cNvPr id="910" name="iSḷíḓè"/>
            <p:cNvSpPr/>
            <p:nvPr userDrawn="1"/>
          </p:nvSpPr>
          <p:spPr bwMode="auto">
            <a:xfrm>
              <a:off x="2836237"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4" y="0"/>
                  </a:cubicBezTo>
                  <a:cubicBezTo>
                    <a:pt x="15" y="0"/>
                    <a:pt x="5" y="5"/>
                    <a:pt x="3" y="12"/>
                  </a:cubicBezTo>
                  <a:cubicBezTo>
                    <a:pt x="0" y="19"/>
                    <a:pt x="5" y="25"/>
                    <a:pt x="15" y="25"/>
                  </a:cubicBezTo>
                  <a:cubicBezTo>
                    <a:pt x="24" y="25"/>
                    <a:pt x="34" y="19"/>
                    <a:pt x="37" y="12"/>
                  </a:cubicBezTo>
                  <a:close/>
                </a:path>
              </a:pathLst>
            </a:custGeom>
            <a:grpFill/>
            <a:ln>
              <a:noFill/>
            </a:ln>
          </p:spPr>
          <p:txBody>
            <a:bodyPr anchor="ctr"/>
            <a:lstStyle/>
            <a:p>
              <a:pPr algn="ctr"/>
              <a:endParaRPr b="1">
                <a:solidFill>
                  <a:schemeClr val="accent1">
                    <a:lumMod val="50000"/>
                  </a:schemeClr>
                </a:solidFill>
              </a:endParaRPr>
            </a:p>
          </p:txBody>
        </p:sp>
        <p:sp>
          <p:nvSpPr>
            <p:cNvPr id="911" name="íṡľíde"/>
            <p:cNvSpPr/>
            <p:nvPr userDrawn="1"/>
          </p:nvSpPr>
          <p:spPr bwMode="auto">
            <a:xfrm>
              <a:off x="2988990"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4" y="0"/>
                    <a:pt x="24" y="0"/>
                  </a:cubicBezTo>
                  <a:cubicBezTo>
                    <a:pt x="15" y="0"/>
                    <a:pt x="5" y="5"/>
                    <a:pt x="3" y="12"/>
                  </a:cubicBezTo>
                  <a:cubicBezTo>
                    <a:pt x="0" y="19"/>
                    <a:pt x="6" y="25"/>
                    <a:pt x="15" y="25"/>
                  </a:cubicBezTo>
                  <a:cubicBezTo>
                    <a:pt x="25" y="25"/>
                    <a:pt x="34" y="19"/>
                    <a:pt x="37" y="12"/>
                  </a:cubicBezTo>
                  <a:close/>
                </a:path>
              </a:pathLst>
            </a:custGeom>
            <a:grpFill/>
            <a:ln>
              <a:noFill/>
            </a:ln>
          </p:spPr>
          <p:txBody>
            <a:bodyPr anchor="ctr"/>
            <a:lstStyle/>
            <a:p>
              <a:pPr algn="ctr"/>
              <a:endParaRPr b="1">
                <a:solidFill>
                  <a:schemeClr val="accent1">
                    <a:lumMod val="50000"/>
                  </a:schemeClr>
                </a:solidFill>
              </a:endParaRPr>
            </a:p>
          </p:txBody>
        </p:sp>
        <p:sp>
          <p:nvSpPr>
            <p:cNvPr id="912" name="íṣḻïďè"/>
            <p:cNvSpPr/>
            <p:nvPr userDrawn="1"/>
          </p:nvSpPr>
          <p:spPr bwMode="auto">
            <a:xfrm>
              <a:off x="3143284" y="3331707"/>
              <a:ext cx="141951" cy="91034"/>
            </a:xfrm>
            <a:custGeom>
              <a:avLst/>
              <a:gdLst>
                <a:gd name="T0" fmla="*/ 37 w 39"/>
                <a:gd name="T1" fmla="*/ 12 h 25"/>
                <a:gd name="T2" fmla="*/ 24 w 39"/>
                <a:gd name="T3" fmla="*/ 0 h 25"/>
                <a:gd name="T4" fmla="*/ 3 w 39"/>
                <a:gd name="T5" fmla="*/ 12 h 25"/>
                <a:gd name="T6" fmla="*/ 15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4" y="0"/>
                  </a:cubicBezTo>
                  <a:cubicBezTo>
                    <a:pt x="14" y="0"/>
                    <a:pt x="5" y="5"/>
                    <a:pt x="3" y="12"/>
                  </a:cubicBezTo>
                  <a:cubicBezTo>
                    <a:pt x="0" y="19"/>
                    <a:pt x="6" y="25"/>
                    <a:pt x="15" y="25"/>
                  </a:cubicBezTo>
                  <a:cubicBezTo>
                    <a:pt x="25" y="25"/>
                    <a:pt x="35" y="19"/>
                    <a:pt x="37" y="12"/>
                  </a:cubicBezTo>
                  <a:close/>
                </a:path>
              </a:pathLst>
            </a:custGeom>
            <a:grpFill/>
            <a:ln>
              <a:noFill/>
            </a:ln>
          </p:spPr>
          <p:txBody>
            <a:bodyPr anchor="ctr"/>
            <a:lstStyle/>
            <a:p>
              <a:pPr algn="ctr"/>
              <a:endParaRPr b="1">
                <a:solidFill>
                  <a:schemeClr val="accent1">
                    <a:lumMod val="50000"/>
                  </a:schemeClr>
                </a:solidFill>
              </a:endParaRPr>
            </a:p>
          </p:txBody>
        </p:sp>
        <p:sp>
          <p:nvSpPr>
            <p:cNvPr id="913" name="iśḻïḓe"/>
            <p:cNvSpPr/>
            <p:nvPr userDrawn="1"/>
          </p:nvSpPr>
          <p:spPr bwMode="auto">
            <a:xfrm>
              <a:off x="3296035" y="3331707"/>
              <a:ext cx="141951" cy="91034"/>
            </a:xfrm>
            <a:custGeom>
              <a:avLst/>
              <a:gdLst>
                <a:gd name="T0" fmla="*/ 37 w 39"/>
                <a:gd name="T1" fmla="*/ 12 h 25"/>
                <a:gd name="T2" fmla="*/ 24 w 39"/>
                <a:gd name="T3" fmla="*/ 0 h 25"/>
                <a:gd name="T4" fmla="*/ 3 w 39"/>
                <a:gd name="T5" fmla="*/ 12 h 25"/>
                <a:gd name="T6" fmla="*/ 16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4" y="0"/>
                  </a:cubicBezTo>
                  <a:cubicBezTo>
                    <a:pt x="14" y="0"/>
                    <a:pt x="5" y="5"/>
                    <a:pt x="3" y="12"/>
                  </a:cubicBezTo>
                  <a:cubicBezTo>
                    <a:pt x="0" y="19"/>
                    <a:pt x="6" y="25"/>
                    <a:pt x="16" y="25"/>
                  </a:cubicBezTo>
                  <a:cubicBezTo>
                    <a:pt x="25" y="25"/>
                    <a:pt x="35" y="19"/>
                    <a:pt x="37" y="12"/>
                  </a:cubicBezTo>
                  <a:close/>
                </a:path>
              </a:pathLst>
            </a:custGeom>
            <a:grpFill/>
            <a:ln>
              <a:noFill/>
            </a:ln>
          </p:spPr>
          <p:txBody>
            <a:bodyPr anchor="ctr"/>
            <a:lstStyle/>
            <a:p>
              <a:pPr algn="ctr"/>
              <a:endParaRPr b="1">
                <a:solidFill>
                  <a:schemeClr val="accent1">
                    <a:lumMod val="50000"/>
                  </a:schemeClr>
                </a:solidFill>
              </a:endParaRPr>
            </a:p>
          </p:txBody>
        </p:sp>
        <p:sp>
          <p:nvSpPr>
            <p:cNvPr id="914" name="îSļiḓé"/>
            <p:cNvSpPr/>
            <p:nvPr userDrawn="1"/>
          </p:nvSpPr>
          <p:spPr bwMode="auto">
            <a:xfrm>
              <a:off x="3448788" y="3331707"/>
              <a:ext cx="141951" cy="91034"/>
            </a:xfrm>
            <a:custGeom>
              <a:avLst/>
              <a:gdLst>
                <a:gd name="T0" fmla="*/ 37 w 39"/>
                <a:gd name="T1" fmla="*/ 12 h 25"/>
                <a:gd name="T2" fmla="*/ 23 w 39"/>
                <a:gd name="T3" fmla="*/ 0 h 25"/>
                <a:gd name="T4" fmla="*/ 3 w 39"/>
                <a:gd name="T5" fmla="*/ 12 h 25"/>
                <a:gd name="T6" fmla="*/ 16 w 39"/>
                <a:gd name="T7" fmla="*/ 25 h 25"/>
                <a:gd name="T8" fmla="*/ 37 w 39"/>
                <a:gd name="T9" fmla="*/ 12 h 25"/>
              </a:gdLst>
              <a:ahLst/>
              <a:cxnLst>
                <a:cxn ang="0">
                  <a:pos x="T0" y="T1"/>
                </a:cxn>
                <a:cxn ang="0">
                  <a:pos x="T2" y="T3"/>
                </a:cxn>
                <a:cxn ang="0">
                  <a:pos x="T4" y="T5"/>
                </a:cxn>
                <a:cxn ang="0">
                  <a:pos x="T6" y="T7"/>
                </a:cxn>
                <a:cxn ang="0">
                  <a:pos x="T8" y="T9"/>
                </a:cxn>
              </a:cxnLst>
              <a:rect l="0" t="0" r="r" b="b"/>
              <a:pathLst>
                <a:path w="39" h="25">
                  <a:moveTo>
                    <a:pt x="37" y="12"/>
                  </a:moveTo>
                  <a:cubicBezTo>
                    <a:pt x="39" y="5"/>
                    <a:pt x="33" y="0"/>
                    <a:pt x="23" y="0"/>
                  </a:cubicBezTo>
                  <a:cubicBezTo>
                    <a:pt x="14" y="0"/>
                    <a:pt x="5" y="5"/>
                    <a:pt x="3" y="12"/>
                  </a:cubicBezTo>
                  <a:cubicBezTo>
                    <a:pt x="0" y="19"/>
                    <a:pt x="6" y="25"/>
                    <a:pt x="16" y="25"/>
                  </a:cubicBezTo>
                  <a:cubicBezTo>
                    <a:pt x="25" y="25"/>
                    <a:pt x="35" y="19"/>
                    <a:pt x="37" y="12"/>
                  </a:cubicBezTo>
                  <a:close/>
                </a:path>
              </a:pathLst>
            </a:custGeom>
            <a:grpFill/>
            <a:ln>
              <a:noFill/>
            </a:ln>
          </p:spPr>
          <p:txBody>
            <a:bodyPr anchor="ctr"/>
            <a:lstStyle/>
            <a:p>
              <a:pPr algn="ctr"/>
              <a:endParaRPr b="1">
                <a:solidFill>
                  <a:schemeClr val="accent1">
                    <a:lumMod val="50000"/>
                  </a:schemeClr>
                </a:solidFill>
              </a:endParaRPr>
            </a:p>
          </p:txBody>
        </p:sp>
        <p:sp>
          <p:nvSpPr>
            <p:cNvPr id="915" name="ïsḷîḋê"/>
            <p:cNvSpPr/>
            <p:nvPr userDrawn="1"/>
          </p:nvSpPr>
          <p:spPr bwMode="auto">
            <a:xfrm>
              <a:off x="2793035" y="3445885"/>
              <a:ext cx="145037" cy="94120"/>
            </a:xfrm>
            <a:custGeom>
              <a:avLst/>
              <a:gdLst>
                <a:gd name="T0" fmla="*/ 37 w 40"/>
                <a:gd name="T1" fmla="*/ 12 h 26"/>
                <a:gd name="T2" fmla="*/ 25 w 40"/>
                <a:gd name="T3" fmla="*/ 0 h 26"/>
                <a:gd name="T4" fmla="*/ 3 w 40"/>
                <a:gd name="T5" fmla="*/ 12 h 26"/>
                <a:gd name="T6" fmla="*/ 15 w 40"/>
                <a:gd name="T7" fmla="*/ 26 h 26"/>
                <a:gd name="T8" fmla="*/ 37 w 40"/>
                <a:gd name="T9" fmla="*/ 12 h 26"/>
              </a:gdLst>
              <a:ahLst/>
              <a:cxnLst>
                <a:cxn ang="0">
                  <a:pos x="T0" y="T1"/>
                </a:cxn>
                <a:cxn ang="0">
                  <a:pos x="T2" y="T3"/>
                </a:cxn>
                <a:cxn ang="0">
                  <a:pos x="T4" y="T5"/>
                </a:cxn>
                <a:cxn ang="0">
                  <a:pos x="T6" y="T7"/>
                </a:cxn>
                <a:cxn ang="0">
                  <a:pos x="T8" y="T9"/>
                </a:cxn>
              </a:cxnLst>
              <a:rect l="0" t="0" r="r" b="b"/>
              <a:pathLst>
                <a:path w="40" h="26">
                  <a:moveTo>
                    <a:pt x="37" y="12"/>
                  </a:moveTo>
                  <a:cubicBezTo>
                    <a:pt x="40" y="5"/>
                    <a:pt x="34" y="0"/>
                    <a:pt x="25" y="0"/>
                  </a:cubicBezTo>
                  <a:cubicBezTo>
                    <a:pt x="15" y="0"/>
                    <a:pt x="5" y="5"/>
                    <a:pt x="3" y="12"/>
                  </a:cubicBezTo>
                  <a:cubicBezTo>
                    <a:pt x="0" y="20"/>
                    <a:pt x="5" y="26"/>
                    <a:pt x="15" y="26"/>
                  </a:cubicBezTo>
                  <a:cubicBezTo>
                    <a:pt x="25" y="26"/>
                    <a:pt x="35" y="20"/>
                    <a:pt x="37" y="12"/>
                  </a:cubicBezTo>
                  <a:close/>
                </a:path>
              </a:pathLst>
            </a:custGeom>
            <a:grpFill/>
            <a:ln>
              <a:noFill/>
            </a:ln>
          </p:spPr>
          <p:txBody>
            <a:bodyPr anchor="ctr"/>
            <a:lstStyle/>
            <a:p>
              <a:pPr algn="ctr"/>
              <a:endParaRPr b="1">
                <a:solidFill>
                  <a:schemeClr val="accent1">
                    <a:lumMod val="50000"/>
                  </a:schemeClr>
                </a:solidFill>
              </a:endParaRPr>
            </a:p>
          </p:txBody>
        </p:sp>
        <p:sp>
          <p:nvSpPr>
            <p:cNvPr id="916" name="íṩḷíḍe"/>
            <p:cNvSpPr/>
            <p:nvPr userDrawn="1"/>
          </p:nvSpPr>
          <p:spPr bwMode="auto">
            <a:xfrm>
              <a:off x="2948873" y="3445885"/>
              <a:ext cx="141951" cy="94120"/>
            </a:xfrm>
            <a:custGeom>
              <a:avLst/>
              <a:gdLst>
                <a:gd name="T0" fmla="*/ 37 w 39"/>
                <a:gd name="T1" fmla="*/ 12 h 26"/>
                <a:gd name="T2" fmla="*/ 24 w 39"/>
                <a:gd name="T3" fmla="*/ 0 h 26"/>
                <a:gd name="T4" fmla="*/ 2 w 39"/>
                <a:gd name="T5" fmla="*/ 12 h 26"/>
                <a:gd name="T6" fmla="*/ 15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4" y="0"/>
                    <a:pt x="24" y="0"/>
                  </a:cubicBezTo>
                  <a:cubicBezTo>
                    <a:pt x="15" y="0"/>
                    <a:pt x="5" y="5"/>
                    <a:pt x="2" y="12"/>
                  </a:cubicBezTo>
                  <a:cubicBezTo>
                    <a:pt x="0" y="20"/>
                    <a:pt x="5" y="26"/>
                    <a:pt x="15" y="26"/>
                  </a:cubicBezTo>
                  <a:cubicBezTo>
                    <a:pt x="25" y="26"/>
                    <a:pt x="35" y="20"/>
                    <a:pt x="37" y="12"/>
                  </a:cubicBezTo>
                  <a:close/>
                </a:path>
              </a:pathLst>
            </a:custGeom>
            <a:grpFill/>
            <a:ln>
              <a:noFill/>
            </a:ln>
          </p:spPr>
          <p:txBody>
            <a:bodyPr anchor="ctr"/>
            <a:lstStyle/>
            <a:p>
              <a:pPr algn="ctr"/>
              <a:endParaRPr b="1">
                <a:solidFill>
                  <a:schemeClr val="accent1">
                    <a:lumMod val="50000"/>
                  </a:schemeClr>
                </a:solidFill>
              </a:endParaRPr>
            </a:p>
          </p:txBody>
        </p:sp>
        <p:sp>
          <p:nvSpPr>
            <p:cNvPr id="917" name="iśḷïḍé"/>
            <p:cNvSpPr/>
            <p:nvPr userDrawn="1"/>
          </p:nvSpPr>
          <p:spPr bwMode="auto">
            <a:xfrm>
              <a:off x="3103168" y="3445885"/>
              <a:ext cx="145037" cy="94120"/>
            </a:xfrm>
            <a:custGeom>
              <a:avLst/>
              <a:gdLst>
                <a:gd name="T0" fmla="*/ 38 w 40"/>
                <a:gd name="T1" fmla="*/ 12 h 26"/>
                <a:gd name="T2" fmla="*/ 25 w 40"/>
                <a:gd name="T3" fmla="*/ 0 h 26"/>
                <a:gd name="T4" fmla="*/ 3 w 40"/>
                <a:gd name="T5" fmla="*/ 12 h 26"/>
                <a:gd name="T6" fmla="*/ 16 w 40"/>
                <a:gd name="T7" fmla="*/ 26 h 26"/>
                <a:gd name="T8" fmla="*/ 38 w 40"/>
                <a:gd name="T9" fmla="*/ 12 h 26"/>
              </a:gdLst>
              <a:ahLst/>
              <a:cxnLst>
                <a:cxn ang="0">
                  <a:pos x="T0" y="T1"/>
                </a:cxn>
                <a:cxn ang="0">
                  <a:pos x="T2" y="T3"/>
                </a:cxn>
                <a:cxn ang="0">
                  <a:pos x="T4" y="T5"/>
                </a:cxn>
                <a:cxn ang="0">
                  <a:pos x="T6" y="T7"/>
                </a:cxn>
                <a:cxn ang="0">
                  <a:pos x="T8" y="T9"/>
                </a:cxn>
              </a:cxnLst>
              <a:rect l="0" t="0" r="r" b="b"/>
              <a:pathLst>
                <a:path w="40" h="26">
                  <a:moveTo>
                    <a:pt x="38" y="12"/>
                  </a:moveTo>
                  <a:cubicBezTo>
                    <a:pt x="40" y="5"/>
                    <a:pt x="34" y="0"/>
                    <a:pt x="25" y="0"/>
                  </a:cubicBezTo>
                  <a:cubicBezTo>
                    <a:pt x="15" y="0"/>
                    <a:pt x="5" y="5"/>
                    <a:pt x="3" y="12"/>
                  </a:cubicBezTo>
                  <a:cubicBezTo>
                    <a:pt x="0" y="20"/>
                    <a:pt x="6" y="26"/>
                    <a:pt x="16" y="26"/>
                  </a:cubicBezTo>
                  <a:cubicBezTo>
                    <a:pt x="26" y="26"/>
                    <a:pt x="35" y="20"/>
                    <a:pt x="38" y="12"/>
                  </a:cubicBezTo>
                  <a:close/>
                </a:path>
              </a:pathLst>
            </a:custGeom>
            <a:grpFill/>
            <a:ln>
              <a:noFill/>
            </a:ln>
          </p:spPr>
          <p:txBody>
            <a:bodyPr anchor="ctr"/>
            <a:lstStyle/>
            <a:p>
              <a:pPr algn="ctr"/>
              <a:endParaRPr b="1">
                <a:solidFill>
                  <a:schemeClr val="accent1">
                    <a:lumMod val="50000"/>
                  </a:schemeClr>
                </a:solidFill>
              </a:endParaRPr>
            </a:p>
          </p:txBody>
        </p:sp>
        <p:sp>
          <p:nvSpPr>
            <p:cNvPr id="918" name="îśľide"/>
            <p:cNvSpPr/>
            <p:nvPr userDrawn="1"/>
          </p:nvSpPr>
          <p:spPr bwMode="auto">
            <a:xfrm>
              <a:off x="3259005" y="3445885"/>
              <a:ext cx="141951" cy="94120"/>
            </a:xfrm>
            <a:custGeom>
              <a:avLst/>
              <a:gdLst>
                <a:gd name="T0" fmla="*/ 37 w 39"/>
                <a:gd name="T1" fmla="*/ 12 h 26"/>
                <a:gd name="T2" fmla="*/ 24 w 39"/>
                <a:gd name="T3" fmla="*/ 0 h 26"/>
                <a:gd name="T4" fmla="*/ 2 w 39"/>
                <a:gd name="T5" fmla="*/ 12 h 26"/>
                <a:gd name="T6" fmla="*/ 16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3" y="0"/>
                    <a:pt x="24" y="0"/>
                  </a:cubicBezTo>
                  <a:cubicBezTo>
                    <a:pt x="14" y="0"/>
                    <a:pt x="5" y="5"/>
                    <a:pt x="2" y="12"/>
                  </a:cubicBezTo>
                  <a:cubicBezTo>
                    <a:pt x="0" y="20"/>
                    <a:pt x="6" y="26"/>
                    <a:pt x="16" y="26"/>
                  </a:cubicBezTo>
                  <a:cubicBezTo>
                    <a:pt x="25" y="26"/>
                    <a:pt x="35" y="20"/>
                    <a:pt x="37" y="12"/>
                  </a:cubicBezTo>
                  <a:close/>
                </a:path>
              </a:pathLst>
            </a:custGeom>
            <a:grpFill/>
            <a:ln>
              <a:noFill/>
            </a:ln>
          </p:spPr>
          <p:txBody>
            <a:bodyPr anchor="ctr"/>
            <a:lstStyle/>
            <a:p>
              <a:pPr algn="ctr"/>
              <a:endParaRPr b="1">
                <a:solidFill>
                  <a:schemeClr val="accent1">
                    <a:lumMod val="50000"/>
                  </a:schemeClr>
                </a:solidFill>
              </a:endParaRPr>
            </a:p>
          </p:txBody>
        </p:sp>
        <p:sp>
          <p:nvSpPr>
            <p:cNvPr id="919" name="îślîḑé"/>
            <p:cNvSpPr/>
            <p:nvPr userDrawn="1"/>
          </p:nvSpPr>
          <p:spPr bwMode="auto">
            <a:xfrm>
              <a:off x="3416385" y="3445885"/>
              <a:ext cx="141951" cy="94120"/>
            </a:xfrm>
            <a:custGeom>
              <a:avLst/>
              <a:gdLst>
                <a:gd name="T0" fmla="*/ 37 w 39"/>
                <a:gd name="T1" fmla="*/ 12 h 26"/>
                <a:gd name="T2" fmla="*/ 23 w 39"/>
                <a:gd name="T3" fmla="*/ 0 h 26"/>
                <a:gd name="T4" fmla="*/ 2 w 39"/>
                <a:gd name="T5" fmla="*/ 12 h 26"/>
                <a:gd name="T6" fmla="*/ 16 w 39"/>
                <a:gd name="T7" fmla="*/ 26 h 26"/>
                <a:gd name="T8" fmla="*/ 37 w 39"/>
                <a:gd name="T9" fmla="*/ 12 h 26"/>
              </a:gdLst>
              <a:ahLst/>
              <a:cxnLst>
                <a:cxn ang="0">
                  <a:pos x="T0" y="T1"/>
                </a:cxn>
                <a:cxn ang="0">
                  <a:pos x="T2" y="T3"/>
                </a:cxn>
                <a:cxn ang="0">
                  <a:pos x="T4" y="T5"/>
                </a:cxn>
                <a:cxn ang="0">
                  <a:pos x="T6" y="T7"/>
                </a:cxn>
                <a:cxn ang="0">
                  <a:pos x="T8" y="T9"/>
                </a:cxn>
              </a:cxnLst>
              <a:rect l="0" t="0" r="r" b="b"/>
              <a:pathLst>
                <a:path w="39" h="26">
                  <a:moveTo>
                    <a:pt x="37" y="12"/>
                  </a:moveTo>
                  <a:cubicBezTo>
                    <a:pt x="39" y="5"/>
                    <a:pt x="33" y="0"/>
                    <a:pt x="23" y="0"/>
                  </a:cubicBezTo>
                  <a:cubicBezTo>
                    <a:pt x="14" y="0"/>
                    <a:pt x="4" y="5"/>
                    <a:pt x="2" y="12"/>
                  </a:cubicBezTo>
                  <a:cubicBezTo>
                    <a:pt x="0" y="20"/>
                    <a:pt x="6" y="26"/>
                    <a:pt x="16" y="26"/>
                  </a:cubicBezTo>
                  <a:cubicBezTo>
                    <a:pt x="25" y="26"/>
                    <a:pt x="35" y="20"/>
                    <a:pt x="37" y="12"/>
                  </a:cubicBezTo>
                  <a:close/>
                </a:path>
              </a:pathLst>
            </a:custGeom>
            <a:grpFill/>
            <a:ln>
              <a:noFill/>
            </a:ln>
          </p:spPr>
          <p:txBody>
            <a:bodyPr anchor="ctr"/>
            <a:lstStyle/>
            <a:p>
              <a:pPr algn="ctr"/>
              <a:endParaRPr b="1">
                <a:solidFill>
                  <a:schemeClr val="accent1">
                    <a:lumMod val="50000"/>
                  </a:schemeClr>
                </a:solidFill>
              </a:endParaRPr>
            </a:p>
          </p:txBody>
        </p:sp>
        <p:sp>
          <p:nvSpPr>
            <p:cNvPr id="920" name="ïṡļïḋê"/>
            <p:cNvSpPr/>
            <p:nvPr userDrawn="1"/>
          </p:nvSpPr>
          <p:spPr bwMode="auto">
            <a:xfrm>
              <a:off x="3573766" y="3445885"/>
              <a:ext cx="137323" cy="94120"/>
            </a:xfrm>
            <a:custGeom>
              <a:avLst/>
              <a:gdLst>
                <a:gd name="T0" fmla="*/ 36 w 38"/>
                <a:gd name="T1" fmla="*/ 12 h 26"/>
                <a:gd name="T2" fmla="*/ 23 w 38"/>
                <a:gd name="T3" fmla="*/ 0 h 26"/>
                <a:gd name="T4" fmla="*/ 2 w 38"/>
                <a:gd name="T5" fmla="*/ 12 h 26"/>
                <a:gd name="T6" fmla="*/ 15 w 38"/>
                <a:gd name="T7" fmla="*/ 26 h 26"/>
                <a:gd name="T8" fmla="*/ 36 w 38"/>
                <a:gd name="T9" fmla="*/ 12 h 26"/>
              </a:gdLst>
              <a:ahLst/>
              <a:cxnLst>
                <a:cxn ang="0">
                  <a:pos x="T0" y="T1"/>
                </a:cxn>
                <a:cxn ang="0">
                  <a:pos x="T2" y="T3"/>
                </a:cxn>
                <a:cxn ang="0">
                  <a:pos x="T4" y="T5"/>
                </a:cxn>
                <a:cxn ang="0">
                  <a:pos x="T6" y="T7"/>
                </a:cxn>
                <a:cxn ang="0">
                  <a:pos x="T8" y="T9"/>
                </a:cxn>
              </a:cxnLst>
              <a:rect l="0" t="0" r="r" b="b"/>
              <a:pathLst>
                <a:path w="38" h="26">
                  <a:moveTo>
                    <a:pt x="36" y="12"/>
                  </a:moveTo>
                  <a:cubicBezTo>
                    <a:pt x="38" y="5"/>
                    <a:pt x="32" y="0"/>
                    <a:pt x="23" y="0"/>
                  </a:cubicBezTo>
                  <a:cubicBezTo>
                    <a:pt x="13" y="0"/>
                    <a:pt x="4" y="5"/>
                    <a:pt x="2" y="12"/>
                  </a:cubicBezTo>
                  <a:cubicBezTo>
                    <a:pt x="0" y="20"/>
                    <a:pt x="6" y="26"/>
                    <a:pt x="15" y="26"/>
                  </a:cubicBezTo>
                  <a:cubicBezTo>
                    <a:pt x="25" y="26"/>
                    <a:pt x="35" y="20"/>
                    <a:pt x="36" y="12"/>
                  </a:cubicBezTo>
                  <a:close/>
                </a:path>
              </a:pathLst>
            </a:custGeom>
            <a:grpFill/>
            <a:ln>
              <a:noFill/>
            </a:ln>
          </p:spPr>
          <p:txBody>
            <a:bodyPr anchor="ctr"/>
            <a:lstStyle/>
            <a:p>
              <a:pPr algn="ctr"/>
              <a:endParaRPr b="1">
                <a:solidFill>
                  <a:schemeClr val="accent1">
                    <a:lumMod val="50000"/>
                  </a:schemeClr>
                </a:solidFill>
              </a:endParaRPr>
            </a:p>
          </p:txBody>
        </p:sp>
        <p:sp>
          <p:nvSpPr>
            <p:cNvPr id="921" name="íŝliḋè"/>
            <p:cNvSpPr/>
            <p:nvPr userDrawn="1"/>
          </p:nvSpPr>
          <p:spPr bwMode="auto">
            <a:xfrm>
              <a:off x="2587823" y="3558520"/>
              <a:ext cx="149666" cy="98749"/>
            </a:xfrm>
            <a:custGeom>
              <a:avLst/>
              <a:gdLst>
                <a:gd name="T0" fmla="*/ 38 w 41"/>
                <a:gd name="T1" fmla="*/ 14 h 27"/>
                <a:gd name="T2" fmla="*/ 26 w 41"/>
                <a:gd name="T3" fmla="*/ 0 h 27"/>
                <a:gd name="T4" fmla="*/ 3 w 41"/>
                <a:gd name="T5" fmla="*/ 14 h 27"/>
                <a:gd name="T6" fmla="*/ 1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41" y="6"/>
                    <a:pt x="36" y="0"/>
                    <a:pt x="26" y="0"/>
                  </a:cubicBezTo>
                  <a:cubicBezTo>
                    <a:pt x="16" y="0"/>
                    <a:pt x="6" y="6"/>
                    <a:pt x="3" y="14"/>
                  </a:cubicBezTo>
                  <a:cubicBezTo>
                    <a:pt x="0" y="21"/>
                    <a:pt x="6" y="27"/>
                    <a:pt x="16" y="27"/>
                  </a:cubicBezTo>
                  <a:cubicBezTo>
                    <a:pt x="25" y="27"/>
                    <a:pt x="36" y="21"/>
                    <a:pt x="38" y="14"/>
                  </a:cubicBezTo>
                  <a:close/>
                </a:path>
              </a:pathLst>
            </a:custGeom>
            <a:grpFill/>
            <a:ln>
              <a:noFill/>
            </a:ln>
          </p:spPr>
          <p:txBody>
            <a:bodyPr anchor="ctr"/>
            <a:lstStyle/>
            <a:p>
              <a:pPr algn="ctr"/>
              <a:endParaRPr b="1">
                <a:solidFill>
                  <a:schemeClr val="accent1">
                    <a:lumMod val="50000"/>
                  </a:schemeClr>
                </a:solidFill>
              </a:endParaRPr>
            </a:p>
          </p:txBody>
        </p:sp>
        <p:sp>
          <p:nvSpPr>
            <p:cNvPr id="922" name="îṣḻïḓè"/>
            <p:cNvSpPr/>
            <p:nvPr userDrawn="1"/>
          </p:nvSpPr>
          <p:spPr bwMode="auto">
            <a:xfrm>
              <a:off x="2748290" y="3558520"/>
              <a:ext cx="146580" cy="98749"/>
            </a:xfrm>
            <a:custGeom>
              <a:avLst/>
              <a:gdLst>
                <a:gd name="T0" fmla="*/ 38 w 40"/>
                <a:gd name="T1" fmla="*/ 14 h 27"/>
                <a:gd name="T2" fmla="*/ 25 w 40"/>
                <a:gd name="T3" fmla="*/ 0 h 27"/>
                <a:gd name="T4" fmla="*/ 2 w 40"/>
                <a:gd name="T5" fmla="*/ 14 h 27"/>
                <a:gd name="T6" fmla="*/ 15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5" y="0"/>
                    <a:pt x="25" y="0"/>
                  </a:cubicBezTo>
                  <a:cubicBezTo>
                    <a:pt x="15" y="0"/>
                    <a:pt x="5" y="6"/>
                    <a:pt x="2" y="14"/>
                  </a:cubicBezTo>
                  <a:cubicBezTo>
                    <a:pt x="0" y="21"/>
                    <a:pt x="5" y="27"/>
                    <a:pt x="15" y="27"/>
                  </a:cubicBezTo>
                  <a:cubicBezTo>
                    <a:pt x="25" y="27"/>
                    <a:pt x="35" y="21"/>
                    <a:pt x="38" y="14"/>
                  </a:cubicBezTo>
                  <a:close/>
                </a:path>
              </a:pathLst>
            </a:custGeom>
            <a:grpFill/>
            <a:ln>
              <a:noFill/>
            </a:ln>
          </p:spPr>
          <p:txBody>
            <a:bodyPr anchor="ctr"/>
            <a:lstStyle/>
            <a:p>
              <a:pPr algn="ctr"/>
              <a:endParaRPr b="1">
                <a:solidFill>
                  <a:schemeClr val="accent1">
                    <a:lumMod val="50000"/>
                  </a:schemeClr>
                </a:solidFill>
              </a:endParaRPr>
            </a:p>
          </p:txBody>
        </p:sp>
        <p:sp>
          <p:nvSpPr>
            <p:cNvPr id="923" name="íṧḷïḍè"/>
            <p:cNvSpPr/>
            <p:nvPr userDrawn="1"/>
          </p:nvSpPr>
          <p:spPr bwMode="auto">
            <a:xfrm>
              <a:off x="2905670" y="3558520"/>
              <a:ext cx="145037" cy="98749"/>
            </a:xfrm>
            <a:custGeom>
              <a:avLst/>
              <a:gdLst>
                <a:gd name="T0" fmla="*/ 38 w 40"/>
                <a:gd name="T1" fmla="*/ 14 h 27"/>
                <a:gd name="T2" fmla="*/ 25 w 40"/>
                <a:gd name="T3" fmla="*/ 0 h 27"/>
                <a:gd name="T4" fmla="*/ 3 w 40"/>
                <a:gd name="T5" fmla="*/ 14 h 27"/>
                <a:gd name="T6" fmla="*/ 16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5" y="0"/>
                    <a:pt x="25" y="0"/>
                  </a:cubicBezTo>
                  <a:cubicBezTo>
                    <a:pt x="15" y="0"/>
                    <a:pt x="5" y="6"/>
                    <a:pt x="3" y="14"/>
                  </a:cubicBezTo>
                  <a:cubicBezTo>
                    <a:pt x="0" y="21"/>
                    <a:pt x="6" y="27"/>
                    <a:pt x="16" y="27"/>
                  </a:cubicBezTo>
                  <a:cubicBezTo>
                    <a:pt x="25" y="27"/>
                    <a:pt x="35" y="21"/>
                    <a:pt x="38" y="14"/>
                  </a:cubicBezTo>
                  <a:close/>
                </a:path>
              </a:pathLst>
            </a:custGeom>
            <a:grpFill/>
            <a:ln>
              <a:noFill/>
            </a:ln>
          </p:spPr>
          <p:txBody>
            <a:bodyPr anchor="ctr"/>
            <a:lstStyle/>
            <a:p>
              <a:pPr algn="ctr"/>
              <a:endParaRPr b="1">
                <a:solidFill>
                  <a:schemeClr val="accent1">
                    <a:lumMod val="50000"/>
                  </a:schemeClr>
                </a:solidFill>
              </a:endParaRPr>
            </a:p>
          </p:txBody>
        </p:sp>
        <p:sp>
          <p:nvSpPr>
            <p:cNvPr id="924" name="iş1íďe"/>
            <p:cNvSpPr/>
            <p:nvPr userDrawn="1"/>
          </p:nvSpPr>
          <p:spPr bwMode="auto">
            <a:xfrm>
              <a:off x="3063051" y="3558520"/>
              <a:ext cx="149666" cy="98749"/>
            </a:xfrm>
            <a:custGeom>
              <a:avLst/>
              <a:gdLst>
                <a:gd name="T0" fmla="*/ 38 w 41"/>
                <a:gd name="T1" fmla="*/ 14 h 27"/>
                <a:gd name="T2" fmla="*/ 25 w 41"/>
                <a:gd name="T3" fmla="*/ 0 h 27"/>
                <a:gd name="T4" fmla="*/ 3 w 41"/>
                <a:gd name="T5" fmla="*/ 14 h 27"/>
                <a:gd name="T6" fmla="*/ 16 w 41"/>
                <a:gd name="T7" fmla="*/ 27 h 27"/>
                <a:gd name="T8" fmla="*/ 38 w 41"/>
                <a:gd name="T9" fmla="*/ 14 h 27"/>
              </a:gdLst>
              <a:ahLst/>
              <a:cxnLst>
                <a:cxn ang="0">
                  <a:pos x="T0" y="T1"/>
                </a:cxn>
                <a:cxn ang="0">
                  <a:pos x="T2" y="T3"/>
                </a:cxn>
                <a:cxn ang="0">
                  <a:pos x="T4" y="T5"/>
                </a:cxn>
                <a:cxn ang="0">
                  <a:pos x="T6" y="T7"/>
                </a:cxn>
                <a:cxn ang="0">
                  <a:pos x="T8" y="T9"/>
                </a:cxn>
              </a:cxnLst>
              <a:rect l="0" t="0" r="r" b="b"/>
              <a:pathLst>
                <a:path w="41" h="27">
                  <a:moveTo>
                    <a:pt x="38" y="14"/>
                  </a:moveTo>
                  <a:cubicBezTo>
                    <a:pt x="41" y="6"/>
                    <a:pt x="35" y="0"/>
                    <a:pt x="25" y="0"/>
                  </a:cubicBezTo>
                  <a:cubicBezTo>
                    <a:pt x="15" y="0"/>
                    <a:pt x="5" y="6"/>
                    <a:pt x="3" y="14"/>
                  </a:cubicBezTo>
                  <a:cubicBezTo>
                    <a:pt x="0" y="21"/>
                    <a:pt x="6" y="27"/>
                    <a:pt x="16" y="27"/>
                  </a:cubicBezTo>
                  <a:cubicBezTo>
                    <a:pt x="26" y="27"/>
                    <a:pt x="36" y="21"/>
                    <a:pt x="38" y="14"/>
                  </a:cubicBezTo>
                  <a:close/>
                </a:path>
              </a:pathLst>
            </a:custGeom>
            <a:grpFill/>
            <a:ln>
              <a:noFill/>
            </a:ln>
          </p:spPr>
          <p:txBody>
            <a:bodyPr anchor="ctr"/>
            <a:lstStyle/>
            <a:p>
              <a:pPr algn="ctr"/>
              <a:endParaRPr b="1">
                <a:solidFill>
                  <a:schemeClr val="accent1">
                    <a:lumMod val="50000"/>
                  </a:schemeClr>
                </a:solidFill>
              </a:endParaRPr>
            </a:p>
          </p:txBody>
        </p:sp>
        <p:sp>
          <p:nvSpPr>
            <p:cNvPr id="925" name="îşḷiḓe"/>
            <p:cNvSpPr/>
            <p:nvPr userDrawn="1"/>
          </p:nvSpPr>
          <p:spPr bwMode="auto">
            <a:xfrm>
              <a:off x="3223517" y="3558520"/>
              <a:ext cx="145037" cy="98749"/>
            </a:xfrm>
            <a:custGeom>
              <a:avLst/>
              <a:gdLst>
                <a:gd name="T0" fmla="*/ 37 w 40"/>
                <a:gd name="T1" fmla="*/ 14 h 27"/>
                <a:gd name="T2" fmla="*/ 24 w 40"/>
                <a:gd name="T3" fmla="*/ 0 h 27"/>
                <a:gd name="T4" fmla="*/ 2 w 40"/>
                <a:gd name="T5" fmla="*/ 14 h 27"/>
                <a:gd name="T6" fmla="*/ 15 w 40"/>
                <a:gd name="T7" fmla="*/ 27 h 27"/>
                <a:gd name="T8" fmla="*/ 37 w 40"/>
                <a:gd name="T9" fmla="*/ 14 h 27"/>
              </a:gdLst>
              <a:ahLst/>
              <a:cxnLst>
                <a:cxn ang="0">
                  <a:pos x="T0" y="T1"/>
                </a:cxn>
                <a:cxn ang="0">
                  <a:pos x="T2" y="T3"/>
                </a:cxn>
                <a:cxn ang="0">
                  <a:pos x="T4" y="T5"/>
                </a:cxn>
                <a:cxn ang="0">
                  <a:pos x="T6" y="T7"/>
                </a:cxn>
                <a:cxn ang="0">
                  <a:pos x="T8" y="T9"/>
                </a:cxn>
              </a:cxnLst>
              <a:rect l="0" t="0" r="r" b="b"/>
              <a:pathLst>
                <a:path w="40" h="27">
                  <a:moveTo>
                    <a:pt x="37" y="14"/>
                  </a:moveTo>
                  <a:cubicBezTo>
                    <a:pt x="40" y="6"/>
                    <a:pt x="34" y="0"/>
                    <a:pt x="24" y="0"/>
                  </a:cubicBezTo>
                  <a:cubicBezTo>
                    <a:pt x="14" y="0"/>
                    <a:pt x="4" y="6"/>
                    <a:pt x="2" y="14"/>
                  </a:cubicBezTo>
                  <a:cubicBezTo>
                    <a:pt x="0" y="21"/>
                    <a:pt x="6" y="27"/>
                    <a:pt x="15" y="27"/>
                  </a:cubicBezTo>
                  <a:cubicBezTo>
                    <a:pt x="25" y="27"/>
                    <a:pt x="35" y="21"/>
                    <a:pt x="37" y="14"/>
                  </a:cubicBezTo>
                  <a:close/>
                </a:path>
              </a:pathLst>
            </a:custGeom>
            <a:grpFill/>
            <a:ln>
              <a:noFill/>
            </a:ln>
          </p:spPr>
          <p:txBody>
            <a:bodyPr anchor="ctr"/>
            <a:lstStyle/>
            <a:p>
              <a:pPr algn="ctr"/>
              <a:endParaRPr b="1">
                <a:solidFill>
                  <a:schemeClr val="accent1">
                    <a:lumMod val="50000"/>
                  </a:schemeClr>
                </a:solidFill>
              </a:endParaRPr>
            </a:p>
          </p:txBody>
        </p:sp>
        <p:sp>
          <p:nvSpPr>
            <p:cNvPr id="926" name="îṡ1ïḍé"/>
            <p:cNvSpPr/>
            <p:nvPr userDrawn="1"/>
          </p:nvSpPr>
          <p:spPr bwMode="auto">
            <a:xfrm>
              <a:off x="3379355" y="3558520"/>
              <a:ext cx="146580" cy="98749"/>
            </a:xfrm>
            <a:custGeom>
              <a:avLst/>
              <a:gdLst>
                <a:gd name="T0" fmla="*/ 38 w 40"/>
                <a:gd name="T1" fmla="*/ 14 h 27"/>
                <a:gd name="T2" fmla="*/ 24 w 40"/>
                <a:gd name="T3" fmla="*/ 0 h 27"/>
                <a:gd name="T4" fmla="*/ 2 w 40"/>
                <a:gd name="T5" fmla="*/ 14 h 27"/>
                <a:gd name="T6" fmla="*/ 16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4" y="0"/>
                    <a:pt x="24" y="0"/>
                  </a:cubicBezTo>
                  <a:cubicBezTo>
                    <a:pt x="14" y="0"/>
                    <a:pt x="5" y="6"/>
                    <a:pt x="2" y="14"/>
                  </a:cubicBezTo>
                  <a:cubicBezTo>
                    <a:pt x="0" y="21"/>
                    <a:pt x="6" y="27"/>
                    <a:pt x="16" y="27"/>
                  </a:cubicBezTo>
                  <a:cubicBezTo>
                    <a:pt x="26" y="27"/>
                    <a:pt x="35" y="21"/>
                    <a:pt x="38" y="14"/>
                  </a:cubicBezTo>
                  <a:close/>
                </a:path>
              </a:pathLst>
            </a:custGeom>
            <a:grpFill/>
            <a:ln>
              <a:noFill/>
            </a:ln>
          </p:spPr>
          <p:txBody>
            <a:bodyPr anchor="ctr"/>
            <a:lstStyle/>
            <a:p>
              <a:pPr algn="ctr"/>
              <a:endParaRPr b="1">
                <a:solidFill>
                  <a:schemeClr val="accent1">
                    <a:lumMod val="50000"/>
                  </a:schemeClr>
                </a:solidFill>
              </a:endParaRPr>
            </a:p>
          </p:txBody>
        </p:sp>
        <p:sp>
          <p:nvSpPr>
            <p:cNvPr id="927" name="íṥ1ïḍè"/>
            <p:cNvSpPr/>
            <p:nvPr userDrawn="1"/>
          </p:nvSpPr>
          <p:spPr bwMode="auto">
            <a:xfrm>
              <a:off x="3536735" y="3558520"/>
              <a:ext cx="146580" cy="98749"/>
            </a:xfrm>
            <a:custGeom>
              <a:avLst/>
              <a:gdLst>
                <a:gd name="T0" fmla="*/ 38 w 40"/>
                <a:gd name="T1" fmla="*/ 14 h 27"/>
                <a:gd name="T2" fmla="*/ 24 w 40"/>
                <a:gd name="T3" fmla="*/ 0 h 27"/>
                <a:gd name="T4" fmla="*/ 3 w 40"/>
                <a:gd name="T5" fmla="*/ 14 h 27"/>
                <a:gd name="T6" fmla="*/ 17 w 40"/>
                <a:gd name="T7" fmla="*/ 27 h 27"/>
                <a:gd name="T8" fmla="*/ 38 w 40"/>
                <a:gd name="T9" fmla="*/ 14 h 27"/>
              </a:gdLst>
              <a:ahLst/>
              <a:cxnLst>
                <a:cxn ang="0">
                  <a:pos x="T0" y="T1"/>
                </a:cxn>
                <a:cxn ang="0">
                  <a:pos x="T2" y="T3"/>
                </a:cxn>
                <a:cxn ang="0">
                  <a:pos x="T4" y="T5"/>
                </a:cxn>
                <a:cxn ang="0">
                  <a:pos x="T6" y="T7"/>
                </a:cxn>
                <a:cxn ang="0">
                  <a:pos x="T8" y="T9"/>
                </a:cxn>
              </a:cxnLst>
              <a:rect l="0" t="0" r="r" b="b"/>
              <a:pathLst>
                <a:path w="40" h="27">
                  <a:moveTo>
                    <a:pt x="38" y="14"/>
                  </a:moveTo>
                  <a:cubicBezTo>
                    <a:pt x="40" y="6"/>
                    <a:pt x="34" y="0"/>
                    <a:pt x="24" y="0"/>
                  </a:cubicBezTo>
                  <a:cubicBezTo>
                    <a:pt x="14" y="0"/>
                    <a:pt x="5" y="6"/>
                    <a:pt x="3" y="14"/>
                  </a:cubicBezTo>
                  <a:cubicBezTo>
                    <a:pt x="0" y="21"/>
                    <a:pt x="7" y="27"/>
                    <a:pt x="17" y="27"/>
                  </a:cubicBezTo>
                  <a:cubicBezTo>
                    <a:pt x="26" y="27"/>
                    <a:pt x="36" y="21"/>
                    <a:pt x="38" y="14"/>
                  </a:cubicBezTo>
                  <a:close/>
                </a:path>
              </a:pathLst>
            </a:custGeom>
            <a:grpFill/>
            <a:ln>
              <a:noFill/>
            </a:ln>
          </p:spPr>
          <p:txBody>
            <a:bodyPr anchor="ctr"/>
            <a:lstStyle/>
            <a:p>
              <a:pPr algn="ctr"/>
              <a:endParaRPr b="1">
                <a:solidFill>
                  <a:schemeClr val="accent1">
                    <a:lumMod val="50000"/>
                  </a:schemeClr>
                </a:solidFill>
              </a:endParaRPr>
            </a:p>
          </p:txBody>
        </p:sp>
        <p:sp>
          <p:nvSpPr>
            <p:cNvPr id="928" name="iŝļïdê"/>
            <p:cNvSpPr/>
            <p:nvPr userDrawn="1"/>
          </p:nvSpPr>
          <p:spPr bwMode="auto">
            <a:xfrm>
              <a:off x="3697202" y="3558520"/>
              <a:ext cx="141951" cy="98749"/>
            </a:xfrm>
            <a:custGeom>
              <a:avLst/>
              <a:gdLst>
                <a:gd name="T0" fmla="*/ 37 w 39"/>
                <a:gd name="T1" fmla="*/ 14 h 27"/>
                <a:gd name="T2" fmla="*/ 23 w 39"/>
                <a:gd name="T3" fmla="*/ 0 h 27"/>
                <a:gd name="T4" fmla="*/ 2 w 39"/>
                <a:gd name="T5" fmla="*/ 14 h 27"/>
                <a:gd name="T6" fmla="*/ 16 w 39"/>
                <a:gd name="T7" fmla="*/ 27 h 27"/>
                <a:gd name="T8" fmla="*/ 37 w 39"/>
                <a:gd name="T9" fmla="*/ 14 h 27"/>
              </a:gdLst>
              <a:ahLst/>
              <a:cxnLst>
                <a:cxn ang="0">
                  <a:pos x="T0" y="T1"/>
                </a:cxn>
                <a:cxn ang="0">
                  <a:pos x="T2" y="T3"/>
                </a:cxn>
                <a:cxn ang="0">
                  <a:pos x="T4" y="T5"/>
                </a:cxn>
                <a:cxn ang="0">
                  <a:pos x="T6" y="T7"/>
                </a:cxn>
                <a:cxn ang="0">
                  <a:pos x="T8" y="T9"/>
                </a:cxn>
              </a:cxnLst>
              <a:rect l="0" t="0" r="r" b="b"/>
              <a:pathLst>
                <a:path w="39" h="27">
                  <a:moveTo>
                    <a:pt x="37" y="14"/>
                  </a:moveTo>
                  <a:cubicBezTo>
                    <a:pt x="39" y="6"/>
                    <a:pt x="33" y="0"/>
                    <a:pt x="23" y="0"/>
                  </a:cubicBezTo>
                  <a:cubicBezTo>
                    <a:pt x="13" y="0"/>
                    <a:pt x="4" y="6"/>
                    <a:pt x="2" y="14"/>
                  </a:cubicBezTo>
                  <a:cubicBezTo>
                    <a:pt x="0" y="21"/>
                    <a:pt x="6" y="27"/>
                    <a:pt x="16" y="27"/>
                  </a:cubicBezTo>
                  <a:cubicBezTo>
                    <a:pt x="26" y="27"/>
                    <a:pt x="35" y="21"/>
                    <a:pt x="37" y="14"/>
                  </a:cubicBezTo>
                  <a:close/>
                </a:path>
              </a:pathLst>
            </a:custGeom>
            <a:grpFill/>
            <a:ln>
              <a:noFill/>
            </a:ln>
          </p:spPr>
          <p:txBody>
            <a:bodyPr anchor="ctr"/>
            <a:lstStyle/>
            <a:p>
              <a:pPr algn="ctr"/>
              <a:endParaRPr b="1">
                <a:solidFill>
                  <a:schemeClr val="accent1">
                    <a:lumMod val="50000"/>
                  </a:schemeClr>
                </a:solidFill>
              </a:endParaRPr>
            </a:p>
          </p:txBody>
        </p:sp>
        <p:sp>
          <p:nvSpPr>
            <p:cNvPr id="929" name="ïšḻiḓè"/>
            <p:cNvSpPr/>
            <p:nvPr userDrawn="1"/>
          </p:nvSpPr>
          <p:spPr bwMode="auto">
            <a:xfrm>
              <a:off x="2539992" y="3678869"/>
              <a:ext cx="154295" cy="103378"/>
            </a:xfrm>
            <a:custGeom>
              <a:avLst/>
              <a:gdLst>
                <a:gd name="T0" fmla="*/ 39 w 42"/>
                <a:gd name="T1" fmla="*/ 14 h 28"/>
                <a:gd name="T2" fmla="*/ 26 w 42"/>
                <a:gd name="T3" fmla="*/ 0 h 28"/>
                <a:gd name="T4" fmla="*/ 3 w 42"/>
                <a:gd name="T5" fmla="*/ 14 h 28"/>
                <a:gd name="T6" fmla="*/ 15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5" y="28"/>
                    <a:pt x="15" y="28"/>
                  </a:cubicBezTo>
                  <a:cubicBezTo>
                    <a:pt x="25" y="28"/>
                    <a:pt x="36"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30" name="ïşḷiḑè"/>
            <p:cNvSpPr/>
            <p:nvPr userDrawn="1"/>
          </p:nvSpPr>
          <p:spPr bwMode="auto">
            <a:xfrm>
              <a:off x="2700458" y="3678869"/>
              <a:ext cx="149666" cy="103378"/>
            </a:xfrm>
            <a:custGeom>
              <a:avLst/>
              <a:gdLst>
                <a:gd name="T0" fmla="*/ 39 w 41"/>
                <a:gd name="T1" fmla="*/ 14 h 28"/>
                <a:gd name="T2" fmla="*/ 26 w 41"/>
                <a:gd name="T3" fmla="*/ 0 h 28"/>
                <a:gd name="T4" fmla="*/ 3 w 41"/>
                <a:gd name="T5" fmla="*/ 14 h 28"/>
                <a:gd name="T6" fmla="*/ 15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6" y="0"/>
                    <a:pt x="26" y="0"/>
                  </a:cubicBezTo>
                  <a:cubicBezTo>
                    <a:pt x="16" y="0"/>
                    <a:pt x="6" y="6"/>
                    <a:pt x="3" y="14"/>
                  </a:cubicBezTo>
                  <a:cubicBezTo>
                    <a:pt x="0" y="22"/>
                    <a:pt x="6" y="28"/>
                    <a:pt x="15" y="28"/>
                  </a:cubicBezTo>
                  <a:cubicBezTo>
                    <a:pt x="25" y="28"/>
                    <a:pt x="36"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31" name="îṩḻïḋè"/>
            <p:cNvSpPr/>
            <p:nvPr userDrawn="1"/>
          </p:nvSpPr>
          <p:spPr bwMode="auto">
            <a:xfrm>
              <a:off x="2860925" y="3678869"/>
              <a:ext cx="149666" cy="103378"/>
            </a:xfrm>
            <a:custGeom>
              <a:avLst/>
              <a:gdLst>
                <a:gd name="T0" fmla="*/ 38 w 41"/>
                <a:gd name="T1" fmla="*/ 14 h 28"/>
                <a:gd name="T2" fmla="*/ 25 w 41"/>
                <a:gd name="T3" fmla="*/ 0 h 28"/>
                <a:gd name="T4" fmla="*/ 3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5" y="0"/>
                    <a:pt x="25" y="0"/>
                  </a:cubicBezTo>
                  <a:cubicBezTo>
                    <a:pt x="16" y="0"/>
                    <a:pt x="5" y="6"/>
                    <a:pt x="3" y="14"/>
                  </a:cubicBezTo>
                  <a:cubicBezTo>
                    <a:pt x="0" y="22"/>
                    <a:pt x="6" y="28"/>
                    <a:pt x="16" y="28"/>
                  </a:cubicBezTo>
                  <a:cubicBezTo>
                    <a:pt x="26" y="28"/>
                    <a:pt x="36"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32" name="íṥľiḑê"/>
            <p:cNvSpPr/>
            <p:nvPr userDrawn="1"/>
          </p:nvSpPr>
          <p:spPr bwMode="auto">
            <a:xfrm>
              <a:off x="3022934" y="3678869"/>
              <a:ext cx="148123" cy="103378"/>
            </a:xfrm>
            <a:custGeom>
              <a:avLst/>
              <a:gdLst>
                <a:gd name="T0" fmla="*/ 38 w 41"/>
                <a:gd name="T1" fmla="*/ 14 h 28"/>
                <a:gd name="T2" fmla="*/ 25 w 41"/>
                <a:gd name="T3" fmla="*/ 0 h 28"/>
                <a:gd name="T4" fmla="*/ 3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5" y="0"/>
                    <a:pt x="25" y="0"/>
                  </a:cubicBezTo>
                  <a:cubicBezTo>
                    <a:pt x="15" y="0"/>
                    <a:pt x="5" y="6"/>
                    <a:pt x="3" y="14"/>
                  </a:cubicBezTo>
                  <a:cubicBezTo>
                    <a:pt x="0" y="22"/>
                    <a:pt x="6" y="28"/>
                    <a:pt x="16" y="28"/>
                  </a:cubicBezTo>
                  <a:cubicBezTo>
                    <a:pt x="26" y="28"/>
                    <a:pt x="36"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33" name="ísľîḋè"/>
            <p:cNvSpPr/>
            <p:nvPr userDrawn="1"/>
          </p:nvSpPr>
          <p:spPr bwMode="auto">
            <a:xfrm>
              <a:off x="3183401" y="3678869"/>
              <a:ext cx="149666" cy="103378"/>
            </a:xfrm>
            <a:custGeom>
              <a:avLst/>
              <a:gdLst>
                <a:gd name="T0" fmla="*/ 38 w 41"/>
                <a:gd name="T1" fmla="*/ 14 h 28"/>
                <a:gd name="T2" fmla="*/ 25 w 41"/>
                <a:gd name="T3" fmla="*/ 0 h 28"/>
                <a:gd name="T4" fmla="*/ 2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4" y="0"/>
                    <a:pt x="25" y="0"/>
                  </a:cubicBezTo>
                  <a:cubicBezTo>
                    <a:pt x="15" y="0"/>
                    <a:pt x="5" y="6"/>
                    <a:pt x="2" y="14"/>
                  </a:cubicBezTo>
                  <a:cubicBezTo>
                    <a:pt x="0" y="22"/>
                    <a:pt x="6" y="28"/>
                    <a:pt x="16" y="28"/>
                  </a:cubicBezTo>
                  <a:cubicBezTo>
                    <a:pt x="26" y="28"/>
                    <a:pt x="36"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34" name="îṣḻïdê"/>
            <p:cNvSpPr/>
            <p:nvPr userDrawn="1"/>
          </p:nvSpPr>
          <p:spPr bwMode="auto">
            <a:xfrm>
              <a:off x="3343867" y="3678869"/>
              <a:ext cx="145037" cy="103378"/>
            </a:xfrm>
            <a:custGeom>
              <a:avLst/>
              <a:gdLst>
                <a:gd name="T0" fmla="*/ 38 w 40"/>
                <a:gd name="T1" fmla="*/ 14 h 28"/>
                <a:gd name="T2" fmla="*/ 24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5" y="6"/>
                    <a:pt x="2" y="14"/>
                  </a:cubicBezTo>
                  <a:cubicBezTo>
                    <a:pt x="0" y="22"/>
                    <a:pt x="6" y="28"/>
                    <a:pt x="16" y="28"/>
                  </a:cubicBezTo>
                  <a:cubicBezTo>
                    <a:pt x="26" y="28"/>
                    <a:pt x="36"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35" name="iṡḷîdè"/>
            <p:cNvSpPr/>
            <p:nvPr userDrawn="1"/>
          </p:nvSpPr>
          <p:spPr bwMode="auto">
            <a:xfrm>
              <a:off x="3504334" y="3678869"/>
              <a:ext cx="145037" cy="103378"/>
            </a:xfrm>
            <a:custGeom>
              <a:avLst/>
              <a:gdLst>
                <a:gd name="T0" fmla="*/ 38 w 40"/>
                <a:gd name="T1" fmla="*/ 14 h 28"/>
                <a:gd name="T2" fmla="*/ 24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36" name="ïSḻîḋê"/>
            <p:cNvSpPr/>
            <p:nvPr userDrawn="1"/>
          </p:nvSpPr>
          <p:spPr bwMode="auto">
            <a:xfrm>
              <a:off x="3664800" y="3678869"/>
              <a:ext cx="145037" cy="103378"/>
            </a:xfrm>
            <a:custGeom>
              <a:avLst/>
              <a:gdLst>
                <a:gd name="T0" fmla="*/ 38 w 40"/>
                <a:gd name="T1" fmla="*/ 14 h 28"/>
                <a:gd name="T2" fmla="*/ 23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37" name="îśľíḑé"/>
            <p:cNvSpPr/>
            <p:nvPr userDrawn="1"/>
          </p:nvSpPr>
          <p:spPr bwMode="auto">
            <a:xfrm>
              <a:off x="3825267" y="3678869"/>
              <a:ext cx="141951" cy="103378"/>
            </a:xfrm>
            <a:custGeom>
              <a:avLst/>
              <a:gdLst>
                <a:gd name="T0" fmla="*/ 38 w 39"/>
                <a:gd name="T1" fmla="*/ 14 h 28"/>
                <a:gd name="T2" fmla="*/ 23 w 39"/>
                <a:gd name="T3" fmla="*/ 0 h 28"/>
                <a:gd name="T4" fmla="*/ 2 w 39"/>
                <a:gd name="T5" fmla="*/ 14 h 28"/>
                <a:gd name="T6" fmla="*/ 17 w 39"/>
                <a:gd name="T7" fmla="*/ 28 h 28"/>
                <a:gd name="T8" fmla="*/ 38 w 39"/>
                <a:gd name="T9" fmla="*/ 14 h 28"/>
              </a:gdLst>
              <a:ahLst/>
              <a:cxnLst>
                <a:cxn ang="0">
                  <a:pos x="T0" y="T1"/>
                </a:cxn>
                <a:cxn ang="0">
                  <a:pos x="T2" y="T3"/>
                </a:cxn>
                <a:cxn ang="0">
                  <a:pos x="T4" y="T5"/>
                </a:cxn>
                <a:cxn ang="0">
                  <a:pos x="T6" y="T7"/>
                </a:cxn>
                <a:cxn ang="0">
                  <a:pos x="T8" y="T9"/>
                </a:cxn>
              </a:cxnLst>
              <a:rect l="0" t="0" r="r" b="b"/>
              <a:pathLst>
                <a:path w="39" h="28">
                  <a:moveTo>
                    <a:pt x="38" y="14"/>
                  </a:moveTo>
                  <a:cubicBezTo>
                    <a:pt x="39" y="6"/>
                    <a:pt x="33" y="0"/>
                    <a:pt x="23" y="0"/>
                  </a:cubicBezTo>
                  <a:cubicBezTo>
                    <a:pt x="13" y="0"/>
                    <a:pt x="4" y="6"/>
                    <a:pt x="2" y="14"/>
                  </a:cubicBezTo>
                  <a:cubicBezTo>
                    <a:pt x="0" y="22"/>
                    <a:pt x="7" y="28"/>
                    <a:pt x="17" y="28"/>
                  </a:cubicBezTo>
                  <a:cubicBezTo>
                    <a:pt x="27" y="28"/>
                    <a:pt x="36"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38" name="íšlïḓé"/>
            <p:cNvSpPr/>
            <p:nvPr userDrawn="1"/>
          </p:nvSpPr>
          <p:spPr bwMode="auto">
            <a:xfrm>
              <a:off x="3985733" y="3678869"/>
              <a:ext cx="141951" cy="103378"/>
            </a:xfrm>
            <a:custGeom>
              <a:avLst/>
              <a:gdLst>
                <a:gd name="T0" fmla="*/ 38 w 39"/>
                <a:gd name="T1" fmla="*/ 14 h 28"/>
                <a:gd name="T2" fmla="*/ 23 w 39"/>
                <a:gd name="T3" fmla="*/ 0 h 28"/>
                <a:gd name="T4" fmla="*/ 2 w 39"/>
                <a:gd name="T5" fmla="*/ 14 h 28"/>
                <a:gd name="T6" fmla="*/ 17 w 39"/>
                <a:gd name="T7" fmla="*/ 28 h 28"/>
                <a:gd name="T8" fmla="*/ 38 w 39"/>
                <a:gd name="T9" fmla="*/ 14 h 28"/>
              </a:gdLst>
              <a:ahLst/>
              <a:cxnLst>
                <a:cxn ang="0">
                  <a:pos x="T0" y="T1"/>
                </a:cxn>
                <a:cxn ang="0">
                  <a:pos x="T2" y="T3"/>
                </a:cxn>
                <a:cxn ang="0">
                  <a:pos x="T4" y="T5"/>
                </a:cxn>
                <a:cxn ang="0">
                  <a:pos x="T6" y="T7"/>
                </a:cxn>
                <a:cxn ang="0">
                  <a:pos x="T8" y="T9"/>
                </a:cxn>
              </a:cxnLst>
              <a:rect l="0" t="0" r="r" b="b"/>
              <a:pathLst>
                <a:path w="39" h="28">
                  <a:moveTo>
                    <a:pt x="38" y="14"/>
                  </a:moveTo>
                  <a:cubicBezTo>
                    <a:pt x="39" y="6"/>
                    <a:pt x="33" y="0"/>
                    <a:pt x="23" y="0"/>
                  </a:cubicBezTo>
                  <a:cubicBezTo>
                    <a:pt x="13" y="0"/>
                    <a:pt x="4" y="6"/>
                    <a:pt x="2" y="14"/>
                  </a:cubicBezTo>
                  <a:cubicBezTo>
                    <a:pt x="0" y="22"/>
                    <a:pt x="7" y="28"/>
                    <a:pt x="17" y="28"/>
                  </a:cubicBezTo>
                  <a:cubicBezTo>
                    <a:pt x="27" y="28"/>
                    <a:pt x="36"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39" name="ï$ḷíḓê"/>
            <p:cNvSpPr/>
            <p:nvPr userDrawn="1"/>
          </p:nvSpPr>
          <p:spPr bwMode="auto">
            <a:xfrm>
              <a:off x="2654170" y="3803849"/>
              <a:ext cx="152752" cy="101834"/>
            </a:xfrm>
            <a:custGeom>
              <a:avLst/>
              <a:gdLst>
                <a:gd name="T0" fmla="*/ 39 w 42"/>
                <a:gd name="T1" fmla="*/ 14 h 28"/>
                <a:gd name="T2" fmla="*/ 26 w 42"/>
                <a:gd name="T3" fmla="*/ 0 h 28"/>
                <a:gd name="T4" fmla="*/ 3 w 42"/>
                <a:gd name="T5" fmla="*/ 14 h 28"/>
                <a:gd name="T6" fmla="*/ 16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5" y="28"/>
                    <a:pt x="16" y="28"/>
                  </a:cubicBezTo>
                  <a:cubicBezTo>
                    <a:pt x="26" y="28"/>
                    <a:pt x="36"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40" name="íŝľiďê"/>
            <p:cNvSpPr/>
            <p:nvPr userDrawn="1"/>
          </p:nvSpPr>
          <p:spPr bwMode="auto">
            <a:xfrm>
              <a:off x="2814636" y="3803849"/>
              <a:ext cx="152752" cy="101834"/>
            </a:xfrm>
            <a:custGeom>
              <a:avLst/>
              <a:gdLst>
                <a:gd name="T0" fmla="*/ 40 w 42"/>
                <a:gd name="T1" fmla="*/ 14 h 28"/>
                <a:gd name="T2" fmla="*/ 26 w 42"/>
                <a:gd name="T3" fmla="*/ 0 h 28"/>
                <a:gd name="T4" fmla="*/ 3 w 42"/>
                <a:gd name="T5" fmla="*/ 14 h 28"/>
                <a:gd name="T6" fmla="*/ 16 w 42"/>
                <a:gd name="T7" fmla="*/ 28 h 28"/>
                <a:gd name="T8" fmla="*/ 40 w 42"/>
                <a:gd name="T9" fmla="*/ 14 h 28"/>
              </a:gdLst>
              <a:ahLst/>
              <a:cxnLst>
                <a:cxn ang="0">
                  <a:pos x="T0" y="T1"/>
                </a:cxn>
                <a:cxn ang="0">
                  <a:pos x="T2" y="T3"/>
                </a:cxn>
                <a:cxn ang="0">
                  <a:pos x="T4" y="T5"/>
                </a:cxn>
                <a:cxn ang="0">
                  <a:pos x="T6" y="T7"/>
                </a:cxn>
                <a:cxn ang="0">
                  <a:pos x="T8" y="T9"/>
                </a:cxn>
              </a:cxnLst>
              <a:rect l="0" t="0" r="r" b="b"/>
              <a:pathLst>
                <a:path w="42" h="28">
                  <a:moveTo>
                    <a:pt x="40" y="14"/>
                  </a:moveTo>
                  <a:cubicBezTo>
                    <a:pt x="42" y="6"/>
                    <a:pt x="36" y="0"/>
                    <a:pt x="26" y="0"/>
                  </a:cubicBezTo>
                  <a:cubicBezTo>
                    <a:pt x="17" y="0"/>
                    <a:pt x="6" y="6"/>
                    <a:pt x="3" y="14"/>
                  </a:cubicBezTo>
                  <a:cubicBezTo>
                    <a:pt x="0" y="22"/>
                    <a:pt x="6" y="28"/>
                    <a:pt x="16" y="28"/>
                  </a:cubicBezTo>
                  <a:cubicBezTo>
                    <a:pt x="27" y="28"/>
                    <a:pt x="37" y="22"/>
                    <a:pt x="40" y="14"/>
                  </a:cubicBezTo>
                  <a:close/>
                </a:path>
              </a:pathLst>
            </a:custGeom>
            <a:grpFill/>
            <a:ln>
              <a:noFill/>
            </a:ln>
          </p:spPr>
          <p:txBody>
            <a:bodyPr anchor="ctr"/>
            <a:lstStyle/>
            <a:p>
              <a:pPr algn="ctr"/>
              <a:endParaRPr b="1">
                <a:solidFill>
                  <a:schemeClr val="accent1">
                    <a:lumMod val="50000"/>
                  </a:schemeClr>
                </a:solidFill>
              </a:endParaRPr>
            </a:p>
          </p:txBody>
        </p:sp>
        <p:sp>
          <p:nvSpPr>
            <p:cNvPr id="941" name="îṣľiḋé"/>
            <p:cNvSpPr/>
            <p:nvPr userDrawn="1"/>
          </p:nvSpPr>
          <p:spPr bwMode="auto">
            <a:xfrm>
              <a:off x="2978188" y="3803849"/>
              <a:ext cx="152752" cy="101834"/>
            </a:xfrm>
            <a:custGeom>
              <a:avLst/>
              <a:gdLst>
                <a:gd name="T0" fmla="*/ 39 w 42"/>
                <a:gd name="T1" fmla="*/ 14 h 28"/>
                <a:gd name="T2" fmla="*/ 26 w 42"/>
                <a:gd name="T3" fmla="*/ 0 h 28"/>
                <a:gd name="T4" fmla="*/ 3 w 42"/>
                <a:gd name="T5" fmla="*/ 14 h 28"/>
                <a:gd name="T6" fmla="*/ 16 w 42"/>
                <a:gd name="T7" fmla="*/ 28 h 28"/>
                <a:gd name="T8" fmla="*/ 39 w 42"/>
                <a:gd name="T9" fmla="*/ 14 h 28"/>
              </a:gdLst>
              <a:ahLst/>
              <a:cxnLst>
                <a:cxn ang="0">
                  <a:pos x="T0" y="T1"/>
                </a:cxn>
                <a:cxn ang="0">
                  <a:pos x="T2" y="T3"/>
                </a:cxn>
                <a:cxn ang="0">
                  <a:pos x="T4" y="T5"/>
                </a:cxn>
                <a:cxn ang="0">
                  <a:pos x="T6" y="T7"/>
                </a:cxn>
                <a:cxn ang="0">
                  <a:pos x="T8" y="T9"/>
                </a:cxn>
              </a:cxnLst>
              <a:rect l="0" t="0" r="r" b="b"/>
              <a:pathLst>
                <a:path w="42" h="28">
                  <a:moveTo>
                    <a:pt x="39" y="14"/>
                  </a:moveTo>
                  <a:cubicBezTo>
                    <a:pt x="42" y="6"/>
                    <a:pt x="36" y="0"/>
                    <a:pt x="26" y="0"/>
                  </a:cubicBezTo>
                  <a:cubicBezTo>
                    <a:pt x="16" y="0"/>
                    <a:pt x="6" y="6"/>
                    <a:pt x="3" y="14"/>
                  </a:cubicBezTo>
                  <a:cubicBezTo>
                    <a:pt x="0" y="22"/>
                    <a:pt x="6" y="28"/>
                    <a:pt x="16" y="28"/>
                  </a:cubicBezTo>
                  <a:cubicBezTo>
                    <a:pt x="26" y="28"/>
                    <a:pt x="37"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42" name="ïŝḷídê"/>
            <p:cNvSpPr/>
            <p:nvPr userDrawn="1"/>
          </p:nvSpPr>
          <p:spPr bwMode="auto">
            <a:xfrm>
              <a:off x="3143284" y="3803849"/>
              <a:ext cx="149666" cy="101834"/>
            </a:xfrm>
            <a:custGeom>
              <a:avLst/>
              <a:gdLst>
                <a:gd name="T0" fmla="*/ 39 w 41"/>
                <a:gd name="T1" fmla="*/ 14 h 28"/>
                <a:gd name="T2" fmla="*/ 25 w 41"/>
                <a:gd name="T3" fmla="*/ 0 h 28"/>
                <a:gd name="T4" fmla="*/ 2 w 41"/>
                <a:gd name="T5" fmla="*/ 14 h 28"/>
                <a:gd name="T6" fmla="*/ 16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5" y="0"/>
                    <a:pt x="25" y="0"/>
                  </a:cubicBezTo>
                  <a:cubicBezTo>
                    <a:pt x="15" y="0"/>
                    <a:pt x="5" y="6"/>
                    <a:pt x="2" y="14"/>
                  </a:cubicBezTo>
                  <a:cubicBezTo>
                    <a:pt x="0" y="22"/>
                    <a:pt x="6" y="28"/>
                    <a:pt x="16" y="28"/>
                  </a:cubicBezTo>
                  <a:cubicBezTo>
                    <a:pt x="26" y="28"/>
                    <a:pt x="36"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43" name="ïś1íḑè"/>
            <p:cNvSpPr/>
            <p:nvPr userDrawn="1"/>
          </p:nvSpPr>
          <p:spPr bwMode="auto">
            <a:xfrm>
              <a:off x="3306837" y="3803849"/>
              <a:ext cx="149666" cy="101834"/>
            </a:xfrm>
            <a:custGeom>
              <a:avLst/>
              <a:gdLst>
                <a:gd name="T0" fmla="*/ 38 w 41"/>
                <a:gd name="T1" fmla="*/ 14 h 28"/>
                <a:gd name="T2" fmla="*/ 24 w 41"/>
                <a:gd name="T3" fmla="*/ 0 h 28"/>
                <a:gd name="T4" fmla="*/ 2 w 41"/>
                <a:gd name="T5" fmla="*/ 14 h 28"/>
                <a:gd name="T6" fmla="*/ 16 w 41"/>
                <a:gd name="T7" fmla="*/ 28 h 28"/>
                <a:gd name="T8" fmla="*/ 38 w 41"/>
                <a:gd name="T9" fmla="*/ 14 h 28"/>
              </a:gdLst>
              <a:ahLst/>
              <a:cxnLst>
                <a:cxn ang="0">
                  <a:pos x="T0" y="T1"/>
                </a:cxn>
                <a:cxn ang="0">
                  <a:pos x="T2" y="T3"/>
                </a:cxn>
                <a:cxn ang="0">
                  <a:pos x="T4" y="T5"/>
                </a:cxn>
                <a:cxn ang="0">
                  <a:pos x="T6" y="T7"/>
                </a:cxn>
                <a:cxn ang="0">
                  <a:pos x="T8" y="T9"/>
                </a:cxn>
              </a:cxnLst>
              <a:rect l="0" t="0" r="r" b="b"/>
              <a:pathLst>
                <a:path w="41" h="28">
                  <a:moveTo>
                    <a:pt x="38" y="14"/>
                  </a:moveTo>
                  <a:cubicBezTo>
                    <a:pt x="41" y="6"/>
                    <a:pt x="34" y="0"/>
                    <a:pt x="24" y="0"/>
                  </a:cubicBezTo>
                  <a:cubicBezTo>
                    <a:pt x="14" y="0"/>
                    <a:pt x="4" y="6"/>
                    <a:pt x="2" y="14"/>
                  </a:cubicBezTo>
                  <a:cubicBezTo>
                    <a:pt x="0" y="22"/>
                    <a:pt x="6" y="28"/>
                    <a:pt x="16" y="28"/>
                  </a:cubicBezTo>
                  <a:cubicBezTo>
                    <a:pt x="26" y="28"/>
                    <a:pt x="36"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44" name="îsļiďê"/>
            <p:cNvSpPr/>
            <p:nvPr userDrawn="1"/>
          </p:nvSpPr>
          <p:spPr bwMode="auto">
            <a:xfrm>
              <a:off x="3467303" y="3803849"/>
              <a:ext cx="149666" cy="101834"/>
            </a:xfrm>
            <a:custGeom>
              <a:avLst/>
              <a:gdLst>
                <a:gd name="T0" fmla="*/ 39 w 41"/>
                <a:gd name="T1" fmla="*/ 14 h 28"/>
                <a:gd name="T2" fmla="*/ 25 w 41"/>
                <a:gd name="T3" fmla="*/ 0 h 28"/>
                <a:gd name="T4" fmla="*/ 3 w 41"/>
                <a:gd name="T5" fmla="*/ 14 h 28"/>
                <a:gd name="T6" fmla="*/ 17 w 41"/>
                <a:gd name="T7" fmla="*/ 28 h 28"/>
                <a:gd name="T8" fmla="*/ 39 w 41"/>
                <a:gd name="T9" fmla="*/ 14 h 28"/>
              </a:gdLst>
              <a:ahLst/>
              <a:cxnLst>
                <a:cxn ang="0">
                  <a:pos x="T0" y="T1"/>
                </a:cxn>
                <a:cxn ang="0">
                  <a:pos x="T2" y="T3"/>
                </a:cxn>
                <a:cxn ang="0">
                  <a:pos x="T4" y="T5"/>
                </a:cxn>
                <a:cxn ang="0">
                  <a:pos x="T6" y="T7"/>
                </a:cxn>
                <a:cxn ang="0">
                  <a:pos x="T8" y="T9"/>
                </a:cxn>
              </a:cxnLst>
              <a:rect l="0" t="0" r="r" b="b"/>
              <a:pathLst>
                <a:path w="41" h="28">
                  <a:moveTo>
                    <a:pt x="39" y="14"/>
                  </a:moveTo>
                  <a:cubicBezTo>
                    <a:pt x="41" y="6"/>
                    <a:pt x="35" y="0"/>
                    <a:pt x="25" y="0"/>
                  </a:cubicBezTo>
                  <a:cubicBezTo>
                    <a:pt x="15" y="0"/>
                    <a:pt x="5" y="6"/>
                    <a:pt x="3" y="14"/>
                  </a:cubicBezTo>
                  <a:cubicBezTo>
                    <a:pt x="0" y="22"/>
                    <a:pt x="7" y="28"/>
                    <a:pt x="17" y="28"/>
                  </a:cubicBezTo>
                  <a:cubicBezTo>
                    <a:pt x="27" y="28"/>
                    <a:pt x="37"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45" name="îṡľiḋé"/>
            <p:cNvSpPr/>
            <p:nvPr userDrawn="1"/>
          </p:nvSpPr>
          <p:spPr bwMode="auto">
            <a:xfrm>
              <a:off x="3630855" y="3803849"/>
              <a:ext cx="146580" cy="101834"/>
            </a:xfrm>
            <a:custGeom>
              <a:avLst/>
              <a:gdLst>
                <a:gd name="T0" fmla="*/ 38 w 40"/>
                <a:gd name="T1" fmla="*/ 14 h 28"/>
                <a:gd name="T2" fmla="*/ 24 w 40"/>
                <a:gd name="T3" fmla="*/ 0 h 28"/>
                <a:gd name="T4" fmla="*/ 2 w 40"/>
                <a:gd name="T5" fmla="*/ 14 h 28"/>
                <a:gd name="T6" fmla="*/ 17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4" y="0"/>
                    <a:pt x="24" y="0"/>
                  </a:cubicBezTo>
                  <a:cubicBezTo>
                    <a:pt x="14" y="0"/>
                    <a:pt x="4" y="6"/>
                    <a:pt x="2" y="14"/>
                  </a:cubicBezTo>
                  <a:cubicBezTo>
                    <a:pt x="0" y="22"/>
                    <a:pt x="6" y="28"/>
                    <a:pt x="17" y="28"/>
                  </a:cubicBezTo>
                  <a:cubicBezTo>
                    <a:pt x="27" y="28"/>
                    <a:pt x="36"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46" name="îṥľíḓê"/>
            <p:cNvSpPr/>
            <p:nvPr userDrawn="1"/>
          </p:nvSpPr>
          <p:spPr bwMode="auto">
            <a:xfrm>
              <a:off x="3795950" y="3803849"/>
              <a:ext cx="145037" cy="101834"/>
            </a:xfrm>
            <a:custGeom>
              <a:avLst/>
              <a:gdLst>
                <a:gd name="T0" fmla="*/ 38 w 40"/>
                <a:gd name="T1" fmla="*/ 14 h 28"/>
                <a:gd name="T2" fmla="*/ 23 w 40"/>
                <a:gd name="T3" fmla="*/ 0 h 28"/>
                <a:gd name="T4" fmla="*/ 2 w 40"/>
                <a:gd name="T5" fmla="*/ 14 h 28"/>
                <a:gd name="T6" fmla="*/ 16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3" y="0"/>
                    <a:pt x="4" y="6"/>
                    <a:pt x="2" y="14"/>
                  </a:cubicBezTo>
                  <a:cubicBezTo>
                    <a:pt x="0" y="22"/>
                    <a:pt x="6" y="28"/>
                    <a:pt x="16" y="28"/>
                  </a:cubicBezTo>
                  <a:cubicBezTo>
                    <a:pt x="27" y="28"/>
                    <a:pt x="36"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47" name="i$ļïdê"/>
            <p:cNvSpPr/>
            <p:nvPr userDrawn="1"/>
          </p:nvSpPr>
          <p:spPr bwMode="auto">
            <a:xfrm>
              <a:off x="3956417" y="3803849"/>
              <a:ext cx="146580" cy="101834"/>
            </a:xfrm>
            <a:custGeom>
              <a:avLst/>
              <a:gdLst>
                <a:gd name="T0" fmla="*/ 39 w 40"/>
                <a:gd name="T1" fmla="*/ 14 h 28"/>
                <a:gd name="T2" fmla="*/ 23 w 40"/>
                <a:gd name="T3" fmla="*/ 0 h 28"/>
                <a:gd name="T4" fmla="*/ 2 w 40"/>
                <a:gd name="T5" fmla="*/ 14 h 28"/>
                <a:gd name="T6" fmla="*/ 17 w 40"/>
                <a:gd name="T7" fmla="*/ 28 h 28"/>
                <a:gd name="T8" fmla="*/ 39 w 40"/>
                <a:gd name="T9" fmla="*/ 14 h 28"/>
              </a:gdLst>
              <a:ahLst/>
              <a:cxnLst>
                <a:cxn ang="0">
                  <a:pos x="T0" y="T1"/>
                </a:cxn>
                <a:cxn ang="0">
                  <a:pos x="T2" y="T3"/>
                </a:cxn>
                <a:cxn ang="0">
                  <a:pos x="T4" y="T5"/>
                </a:cxn>
                <a:cxn ang="0">
                  <a:pos x="T6" y="T7"/>
                </a:cxn>
                <a:cxn ang="0">
                  <a:pos x="T8" y="T9"/>
                </a:cxn>
              </a:cxnLst>
              <a:rect l="0" t="0" r="r" b="b"/>
              <a:pathLst>
                <a:path w="40" h="28">
                  <a:moveTo>
                    <a:pt x="39" y="14"/>
                  </a:moveTo>
                  <a:cubicBezTo>
                    <a:pt x="40" y="6"/>
                    <a:pt x="33" y="0"/>
                    <a:pt x="23" y="0"/>
                  </a:cubicBezTo>
                  <a:cubicBezTo>
                    <a:pt x="13" y="0"/>
                    <a:pt x="4" y="6"/>
                    <a:pt x="2" y="14"/>
                  </a:cubicBezTo>
                  <a:cubicBezTo>
                    <a:pt x="0" y="22"/>
                    <a:pt x="7" y="28"/>
                    <a:pt x="17" y="28"/>
                  </a:cubicBezTo>
                  <a:cubicBezTo>
                    <a:pt x="27" y="28"/>
                    <a:pt x="37"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48" name="ïṡlïḑè"/>
            <p:cNvSpPr/>
            <p:nvPr userDrawn="1"/>
          </p:nvSpPr>
          <p:spPr bwMode="auto">
            <a:xfrm>
              <a:off x="4119969" y="3803849"/>
              <a:ext cx="146580" cy="101834"/>
            </a:xfrm>
            <a:custGeom>
              <a:avLst/>
              <a:gdLst>
                <a:gd name="T0" fmla="*/ 38 w 40"/>
                <a:gd name="T1" fmla="*/ 14 h 28"/>
                <a:gd name="T2" fmla="*/ 23 w 40"/>
                <a:gd name="T3" fmla="*/ 0 h 28"/>
                <a:gd name="T4" fmla="*/ 2 w 40"/>
                <a:gd name="T5" fmla="*/ 14 h 28"/>
                <a:gd name="T6" fmla="*/ 17 w 40"/>
                <a:gd name="T7" fmla="*/ 28 h 28"/>
                <a:gd name="T8" fmla="*/ 38 w 40"/>
                <a:gd name="T9" fmla="*/ 14 h 28"/>
              </a:gdLst>
              <a:ahLst/>
              <a:cxnLst>
                <a:cxn ang="0">
                  <a:pos x="T0" y="T1"/>
                </a:cxn>
                <a:cxn ang="0">
                  <a:pos x="T2" y="T3"/>
                </a:cxn>
                <a:cxn ang="0">
                  <a:pos x="T4" y="T5"/>
                </a:cxn>
                <a:cxn ang="0">
                  <a:pos x="T6" y="T7"/>
                </a:cxn>
                <a:cxn ang="0">
                  <a:pos x="T8" y="T9"/>
                </a:cxn>
              </a:cxnLst>
              <a:rect l="0" t="0" r="r" b="b"/>
              <a:pathLst>
                <a:path w="40" h="28">
                  <a:moveTo>
                    <a:pt x="38" y="14"/>
                  </a:moveTo>
                  <a:cubicBezTo>
                    <a:pt x="40" y="6"/>
                    <a:pt x="33" y="0"/>
                    <a:pt x="23" y="0"/>
                  </a:cubicBezTo>
                  <a:cubicBezTo>
                    <a:pt x="13" y="0"/>
                    <a:pt x="3" y="6"/>
                    <a:pt x="2" y="14"/>
                  </a:cubicBezTo>
                  <a:cubicBezTo>
                    <a:pt x="0" y="22"/>
                    <a:pt x="7" y="28"/>
                    <a:pt x="17" y="28"/>
                  </a:cubicBezTo>
                  <a:cubicBezTo>
                    <a:pt x="27" y="28"/>
                    <a:pt x="37" y="22"/>
                    <a:pt x="38" y="14"/>
                  </a:cubicBezTo>
                  <a:close/>
                </a:path>
              </a:pathLst>
            </a:custGeom>
            <a:grpFill/>
            <a:ln>
              <a:noFill/>
            </a:ln>
          </p:spPr>
          <p:txBody>
            <a:bodyPr anchor="ctr"/>
            <a:lstStyle/>
            <a:p>
              <a:pPr algn="ctr"/>
              <a:endParaRPr b="1">
                <a:solidFill>
                  <a:schemeClr val="accent1">
                    <a:lumMod val="50000"/>
                  </a:schemeClr>
                </a:solidFill>
              </a:endParaRPr>
            </a:p>
          </p:txBody>
        </p:sp>
        <p:sp>
          <p:nvSpPr>
            <p:cNvPr id="949" name="ïs1iḍé"/>
            <p:cNvSpPr/>
            <p:nvPr userDrawn="1"/>
          </p:nvSpPr>
          <p:spPr bwMode="auto">
            <a:xfrm>
              <a:off x="2603253" y="3931913"/>
              <a:ext cx="155838" cy="104920"/>
            </a:xfrm>
            <a:custGeom>
              <a:avLst/>
              <a:gdLst>
                <a:gd name="T0" fmla="*/ 40 w 43"/>
                <a:gd name="T1" fmla="*/ 14 h 29"/>
                <a:gd name="T2" fmla="*/ 27 w 43"/>
                <a:gd name="T3" fmla="*/ 0 h 29"/>
                <a:gd name="T4" fmla="*/ 3 w 43"/>
                <a:gd name="T5" fmla="*/ 14 h 29"/>
                <a:gd name="T6" fmla="*/ 16 w 43"/>
                <a:gd name="T7" fmla="*/ 29 h 29"/>
                <a:gd name="T8" fmla="*/ 40 w 43"/>
                <a:gd name="T9" fmla="*/ 14 h 29"/>
              </a:gdLst>
              <a:ahLst/>
              <a:cxnLst>
                <a:cxn ang="0">
                  <a:pos x="T0" y="T1"/>
                </a:cxn>
                <a:cxn ang="0">
                  <a:pos x="T2" y="T3"/>
                </a:cxn>
                <a:cxn ang="0">
                  <a:pos x="T4" y="T5"/>
                </a:cxn>
                <a:cxn ang="0">
                  <a:pos x="T6" y="T7"/>
                </a:cxn>
                <a:cxn ang="0">
                  <a:pos x="T8" y="T9"/>
                </a:cxn>
              </a:cxnLst>
              <a:rect l="0" t="0" r="r" b="b"/>
              <a:pathLst>
                <a:path w="43" h="29">
                  <a:moveTo>
                    <a:pt x="40" y="14"/>
                  </a:moveTo>
                  <a:cubicBezTo>
                    <a:pt x="43" y="6"/>
                    <a:pt x="37" y="0"/>
                    <a:pt x="27" y="0"/>
                  </a:cubicBezTo>
                  <a:cubicBezTo>
                    <a:pt x="17" y="0"/>
                    <a:pt x="6" y="6"/>
                    <a:pt x="3" y="14"/>
                  </a:cubicBezTo>
                  <a:cubicBezTo>
                    <a:pt x="0" y="22"/>
                    <a:pt x="6" y="29"/>
                    <a:pt x="16" y="29"/>
                  </a:cubicBezTo>
                  <a:cubicBezTo>
                    <a:pt x="27" y="29"/>
                    <a:pt x="37" y="22"/>
                    <a:pt x="40" y="14"/>
                  </a:cubicBezTo>
                  <a:close/>
                </a:path>
              </a:pathLst>
            </a:custGeom>
            <a:grpFill/>
            <a:ln>
              <a:noFill/>
            </a:ln>
          </p:spPr>
          <p:txBody>
            <a:bodyPr anchor="ctr"/>
            <a:lstStyle/>
            <a:p>
              <a:pPr algn="ctr"/>
              <a:endParaRPr b="1">
                <a:solidFill>
                  <a:schemeClr val="accent1">
                    <a:lumMod val="50000"/>
                  </a:schemeClr>
                </a:solidFill>
              </a:endParaRPr>
            </a:p>
          </p:txBody>
        </p:sp>
        <p:sp>
          <p:nvSpPr>
            <p:cNvPr id="950" name="íṥḷîḍê"/>
            <p:cNvSpPr/>
            <p:nvPr userDrawn="1"/>
          </p:nvSpPr>
          <p:spPr bwMode="auto">
            <a:xfrm>
              <a:off x="2769891" y="3931913"/>
              <a:ext cx="154295" cy="104920"/>
            </a:xfrm>
            <a:custGeom>
              <a:avLst/>
              <a:gdLst>
                <a:gd name="T0" fmla="*/ 39 w 42"/>
                <a:gd name="T1" fmla="*/ 14 h 29"/>
                <a:gd name="T2" fmla="*/ 26 w 42"/>
                <a:gd name="T3" fmla="*/ 0 h 29"/>
                <a:gd name="T4" fmla="*/ 3 w 42"/>
                <a:gd name="T5" fmla="*/ 14 h 29"/>
                <a:gd name="T6" fmla="*/ 16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6" y="0"/>
                    <a:pt x="26" y="0"/>
                  </a:cubicBezTo>
                  <a:cubicBezTo>
                    <a:pt x="16" y="0"/>
                    <a:pt x="5" y="6"/>
                    <a:pt x="3" y="14"/>
                  </a:cubicBezTo>
                  <a:cubicBezTo>
                    <a:pt x="0" y="22"/>
                    <a:pt x="6" y="29"/>
                    <a:pt x="16" y="29"/>
                  </a:cubicBezTo>
                  <a:cubicBezTo>
                    <a:pt x="26" y="29"/>
                    <a:pt x="37"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51" name="išļiďé"/>
            <p:cNvSpPr/>
            <p:nvPr userDrawn="1"/>
          </p:nvSpPr>
          <p:spPr bwMode="auto">
            <a:xfrm>
              <a:off x="2934986" y="3931913"/>
              <a:ext cx="152752" cy="104920"/>
            </a:xfrm>
            <a:custGeom>
              <a:avLst/>
              <a:gdLst>
                <a:gd name="T0" fmla="*/ 40 w 42"/>
                <a:gd name="T1" fmla="*/ 14 h 29"/>
                <a:gd name="T2" fmla="*/ 26 w 42"/>
                <a:gd name="T3" fmla="*/ 0 h 29"/>
                <a:gd name="T4" fmla="*/ 3 w 42"/>
                <a:gd name="T5" fmla="*/ 14 h 29"/>
                <a:gd name="T6" fmla="*/ 16 w 42"/>
                <a:gd name="T7" fmla="*/ 29 h 29"/>
                <a:gd name="T8" fmla="*/ 40 w 42"/>
                <a:gd name="T9" fmla="*/ 14 h 29"/>
              </a:gdLst>
              <a:ahLst/>
              <a:cxnLst>
                <a:cxn ang="0">
                  <a:pos x="T0" y="T1"/>
                </a:cxn>
                <a:cxn ang="0">
                  <a:pos x="T2" y="T3"/>
                </a:cxn>
                <a:cxn ang="0">
                  <a:pos x="T4" y="T5"/>
                </a:cxn>
                <a:cxn ang="0">
                  <a:pos x="T6" y="T7"/>
                </a:cxn>
                <a:cxn ang="0">
                  <a:pos x="T8" y="T9"/>
                </a:cxn>
              </a:cxnLst>
              <a:rect l="0" t="0" r="r" b="b"/>
              <a:pathLst>
                <a:path w="42" h="29">
                  <a:moveTo>
                    <a:pt x="40" y="14"/>
                  </a:moveTo>
                  <a:cubicBezTo>
                    <a:pt x="42" y="6"/>
                    <a:pt x="36" y="0"/>
                    <a:pt x="26" y="0"/>
                  </a:cubicBezTo>
                  <a:cubicBezTo>
                    <a:pt x="16" y="0"/>
                    <a:pt x="6" y="6"/>
                    <a:pt x="3" y="14"/>
                  </a:cubicBezTo>
                  <a:cubicBezTo>
                    <a:pt x="0" y="22"/>
                    <a:pt x="6" y="29"/>
                    <a:pt x="16" y="29"/>
                  </a:cubicBezTo>
                  <a:cubicBezTo>
                    <a:pt x="27" y="29"/>
                    <a:pt x="37" y="22"/>
                    <a:pt x="40" y="14"/>
                  </a:cubicBezTo>
                  <a:close/>
                </a:path>
              </a:pathLst>
            </a:custGeom>
            <a:grpFill/>
            <a:ln>
              <a:noFill/>
            </a:ln>
          </p:spPr>
          <p:txBody>
            <a:bodyPr anchor="ctr"/>
            <a:lstStyle/>
            <a:p>
              <a:pPr algn="ctr"/>
              <a:endParaRPr b="1">
                <a:solidFill>
                  <a:schemeClr val="accent1">
                    <a:lumMod val="50000"/>
                  </a:schemeClr>
                </a:solidFill>
              </a:endParaRPr>
            </a:p>
          </p:txBody>
        </p:sp>
        <p:sp>
          <p:nvSpPr>
            <p:cNvPr id="952" name="íṥļiḋè"/>
            <p:cNvSpPr/>
            <p:nvPr userDrawn="1"/>
          </p:nvSpPr>
          <p:spPr bwMode="auto">
            <a:xfrm>
              <a:off x="3098538" y="3931913"/>
              <a:ext cx="154295" cy="104920"/>
            </a:xfrm>
            <a:custGeom>
              <a:avLst/>
              <a:gdLst>
                <a:gd name="T0" fmla="*/ 40 w 42"/>
                <a:gd name="T1" fmla="*/ 14 h 29"/>
                <a:gd name="T2" fmla="*/ 26 w 42"/>
                <a:gd name="T3" fmla="*/ 0 h 29"/>
                <a:gd name="T4" fmla="*/ 3 w 42"/>
                <a:gd name="T5" fmla="*/ 14 h 29"/>
                <a:gd name="T6" fmla="*/ 17 w 42"/>
                <a:gd name="T7" fmla="*/ 29 h 29"/>
                <a:gd name="T8" fmla="*/ 40 w 42"/>
                <a:gd name="T9" fmla="*/ 14 h 29"/>
              </a:gdLst>
              <a:ahLst/>
              <a:cxnLst>
                <a:cxn ang="0">
                  <a:pos x="T0" y="T1"/>
                </a:cxn>
                <a:cxn ang="0">
                  <a:pos x="T2" y="T3"/>
                </a:cxn>
                <a:cxn ang="0">
                  <a:pos x="T4" y="T5"/>
                </a:cxn>
                <a:cxn ang="0">
                  <a:pos x="T6" y="T7"/>
                </a:cxn>
                <a:cxn ang="0">
                  <a:pos x="T8" y="T9"/>
                </a:cxn>
              </a:cxnLst>
              <a:rect l="0" t="0" r="r" b="b"/>
              <a:pathLst>
                <a:path w="42" h="29">
                  <a:moveTo>
                    <a:pt x="40" y="14"/>
                  </a:moveTo>
                  <a:cubicBezTo>
                    <a:pt x="42" y="6"/>
                    <a:pt x="36" y="0"/>
                    <a:pt x="26" y="0"/>
                  </a:cubicBezTo>
                  <a:cubicBezTo>
                    <a:pt x="16" y="0"/>
                    <a:pt x="6" y="6"/>
                    <a:pt x="3" y="14"/>
                  </a:cubicBezTo>
                  <a:cubicBezTo>
                    <a:pt x="0" y="22"/>
                    <a:pt x="7" y="29"/>
                    <a:pt x="17" y="29"/>
                  </a:cubicBezTo>
                  <a:cubicBezTo>
                    <a:pt x="27" y="29"/>
                    <a:pt x="37" y="22"/>
                    <a:pt x="40" y="14"/>
                  </a:cubicBezTo>
                  <a:close/>
                </a:path>
              </a:pathLst>
            </a:custGeom>
            <a:grpFill/>
            <a:ln>
              <a:noFill/>
            </a:ln>
          </p:spPr>
          <p:txBody>
            <a:bodyPr anchor="ctr"/>
            <a:lstStyle/>
            <a:p>
              <a:pPr algn="ctr"/>
              <a:endParaRPr b="1">
                <a:solidFill>
                  <a:schemeClr val="accent1">
                    <a:lumMod val="50000"/>
                  </a:schemeClr>
                </a:solidFill>
              </a:endParaRPr>
            </a:p>
          </p:txBody>
        </p:sp>
        <p:sp>
          <p:nvSpPr>
            <p:cNvPr id="953" name="îš1îḋé"/>
            <p:cNvSpPr/>
            <p:nvPr userDrawn="1"/>
          </p:nvSpPr>
          <p:spPr bwMode="auto">
            <a:xfrm>
              <a:off x="3266720" y="3931913"/>
              <a:ext cx="152752" cy="104920"/>
            </a:xfrm>
            <a:custGeom>
              <a:avLst/>
              <a:gdLst>
                <a:gd name="T0" fmla="*/ 39 w 42"/>
                <a:gd name="T1" fmla="*/ 14 h 29"/>
                <a:gd name="T2" fmla="*/ 25 w 42"/>
                <a:gd name="T3" fmla="*/ 0 h 29"/>
                <a:gd name="T4" fmla="*/ 2 w 42"/>
                <a:gd name="T5" fmla="*/ 14 h 29"/>
                <a:gd name="T6" fmla="*/ 16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5" y="0"/>
                    <a:pt x="25" y="0"/>
                  </a:cubicBezTo>
                  <a:cubicBezTo>
                    <a:pt x="15" y="0"/>
                    <a:pt x="5" y="6"/>
                    <a:pt x="2" y="14"/>
                  </a:cubicBezTo>
                  <a:cubicBezTo>
                    <a:pt x="0" y="22"/>
                    <a:pt x="6" y="29"/>
                    <a:pt x="16" y="29"/>
                  </a:cubicBezTo>
                  <a:cubicBezTo>
                    <a:pt x="27" y="29"/>
                    <a:pt x="37"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54" name="îṧḻïḋe"/>
            <p:cNvSpPr/>
            <p:nvPr userDrawn="1"/>
          </p:nvSpPr>
          <p:spPr bwMode="auto">
            <a:xfrm>
              <a:off x="3430272" y="3931913"/>
              <a:ext cx="154295" cy="104920"/>
            </a:xfrm>
            <a:custGeom>
              <a:avLst/>
              <a:gdLst>
                <a:gd name="T0" fmla="*/ 39 w 42"/>
                <a:gd name="T1" fmla="*/ 14 h 29"/>
                <a:gd name="T2" fmla="*/ 25 w 42"/>
                <a:gd name="T3" fmla="*/ 0 h 29"/>
                <a:gd name="T4" fmla="*/ 3 w 42"/>
                <a:gd name="T5" fmla="*/ 14 h 29"/>
                <a:gd name="T6" fmla="*/ 17 w 42"/>
                <a:gd name="T7" fmla="*/ 29 h 29"/>
                <a:gd name="T8" fmla="*/ 39 w 42"/>
                <a:gd name="T9" fmla="*/ 14 h 29"/>
              </a:gdLst>
              <a:ahLst/>
              <a:cxnLst>
                <a:cxn ang="0">
                  <a:pos x="T0" y="T1"/>
                </a:cxn>
                <a:cxn ang="0">
                  <a:pos x="T2" y="T3"/>
                </a:cxn>
                <a:cxn ang="0">
                  <a:pos x="T4" y="T5"/>
                </a:cxn>
                <a:cxn ang="0">
                  <a:pos x="T6" y="T7"/>
                </a:cxn>
                <a:cxn ang="0">
                  <a:pos x="T8" y="T9"/>
                </a:cxn>
              </a:cxnLst>
              <a:rect l="0" t="0" r="r" b="b"/>
              <a:pathLst>
                <a:path w="42" h="29">
                  <a:moveTo>
                    <a:pt x="39" y="14"/>
                  </a:moveTo>
                  <a:cubicBezTo>
                    <a:pt x="42" y="6"/>
                    <a:pt x="35" y="0"/>
                    <a:pt x="25" y="0"/>
                  </a:cubicBezTo>
                  <a:cubicBezTo>
                    <a:pt x="15" y="0"/>
                    <a:pt x="5" y="6"/>
                    <a:pt x="3" y="14"/>
                  </a:cubicBezTo>
                  <a:cubicBezTo>
                    <a:pt x="0" y="22"/>
                    <a:pt x="7" y="29"/>
                    <a:pt x="17" y="29"/>
                  </a:cubicBezTo>
                  <a:cubicBezTo>
                    <a:pt x="27" y="29"/>
                    <a:pt x="37"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55" name="îṩ1îďe"/>
            <p:cNvSpPr/>
            <p:nvPr userDrawn="1"/>
          </p:nvSpPr>
          <p:spPr bwMode="auto">
            <a:xfrm>
              <a:off x="3598453" y="3931913"/>
              <a:ext cx="149666" cy="104920"/>
            </a:xfrm>
            <a:custGeom>
              <a:avLst/>
              <a:gdLst>
                <a:gd name="T0" fmla="*/ 39 w 41"/>
                <a:gd name="T1" fmla="*/ 14 h 29"/>
                <a:gd name="T2" fmla="*/ 24 w 41"/>
                <a:gd name="T3" fmla="*/ 0 h 29"/>
                <a:gd name="T4" fmla="*/ 2 w 41"/>
                <a:gd name="T5" fmla="*/ 14 h 29"/>
                <a:gd name="T6" fmla="*/ 16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6" y="29"/>
                    <a:pt x="16" y="29"/>
                  </a:cubicBezTo>
                  <a:cubicBezTo>
                    <a:pt x="27" y="29"/>
                    <a:pt x="37"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56" name="iṩḷîḑe"/>
            <p:cNvSpPr/>
            <p:nvPr userDrawn="1"/>
          </p:nvSpPr>
          <p:spPr bwMode="auto">
            <a:xfrm>
              <a:off x="3763549" y="3931913"/>
              <a:ext cx="149666" cy="104920"/>
            </a:xfrm>
            <a:custGeom>
              <a:avLst/>
              <a:gdLst>
                <a:gd name="T0" fmla="*/ 39 w 41"/>
                <a:gd name="T1" fmla="*/ 14 h 29"/>
                <a:gd name="T2" fmla="*/ 24 w 41"/>
                <a:gd name="T3" fmla="*/ 0 h 29"/>
                <a:gd name="T4" fmla="*/ 2 w 41"/>
                <a:gd name="T5" fmla="*/ 14 h 29"/>
                <a:gd name="T6" fmla="*/ 17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7" y="29"/>
                    <a:pt x="17" y="29"/>
                  </a:cubicBezTo>
                  <a:cubicBezTo>
                    <a:pt x="27" y="29"/>
                    <a:pt x="37"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57" name="íṣľîḍê"/>
            <p:cNvSpPr/>
            <p:nvPr userDrawn="1"/>
          </p:nvSpPr>
          <p:spPr bwMode="auto">
            <a:xfrm>
              <a:off x="3927101" y="3931913"/>
              <a:ext cx="149666" cy="104920"/>
            </a:xfrm>
            <a:custGeom>
              <a:avLst/>
              <a:gdLst>
                <a:gd name="T0" fmla="*/ 39 w 41"/>
                <a:gd name="T1" fmla="*/ 14 h 29"/>
                <a:gd name="T2" fmla="*/ 24 w 41"/>
                <a:gd name="T3" fmla="*/ 0 h 29"/>
                <a:gd name="T4" fmla="*/ 2 w 41"/>
                <a:gd name="T5" fmla="*/ 14 h 29"/>
                <a:gd name="T6" fmla="*/ 18 w 41"/>
                <a:gd name="T7" fmla="*/ 29 h 29"/>
                <a:gd name="T8" fmla="*/ 39 w 41"/>
                <a:gd name="T9" fmla="*/ 14 h 29"/>
              </a:gdLst>
              <a:ahLst/>
              <a:cxnLst>
                <a:cxn ang="0">
                  <a:pos x="T0" y="T1"/>
                </a:cxn>
                <a:cxn ang="0">
                  <a:pos x="T2" y="T3"/>
                </a:cxn>
                <a:cxn ang="0">
                  <a:pos x="T4" y="T5"/>
                </a:cxn>
                <a:cxn ang="0">
                  <a:pos x="T6" y="T7"/>
                </a:cxn>
                <a:cxn ang="0">
                  <a:pos x="T8" y="T9"/>
                </a:cxn>
              </a:cxnLst>
              <a:rect l="0" t="0" r="r" b="b"/>
              <a:pathLst>
                <a:path w="41" h="29">
                  <a:moveTo>
                    <a:pt x="39" y="14"/>
                  </a:moveTo>
                  <a:cubicBezTo>
                    <a:pt x="41" y="6"/>
                    <a:pt x="34" y="0"/>
                    <a:pt x="24" y="0"/>
                  </a:cubicBezTo>
                  <a:cubicBezTo>
                    <a:pt x="14" y="0"/>
                    <a:pt x="4" y="6"/>
                    <a:pt x="2" y="14"/>
                  </a:cubicBezTo>
                  <a:cubicBezTo>
                    <a:pt x="0" y="22"/>
                    <a:pt x="7" y="29"/>
                    <a:pt x="18" y="29"/>
                  </a:cubicBezTo>
                  <a:cubicBezTo>
                    <a:pt x="28" y="29"/>
                    <a:pt x="38" y="22"/>
                    <a:pt x="39" y="14"/>
                  </a:cubicBezTo>
                  <a:close/>
                </a:path>
              </a:pathLst>
            </a:custGeom>
            <a:grpFill/>
            <a:ln>
              <a:noFill/>
            </a:ln>
          </p:spPr>
          <p:txBody>
            <a:bodyPr anchor="ctr"/>
            <a:lstStyle/>
            <a:p>
              <a:pPr algn="ctr"/>
              <a:endParaRPr b="1">
                <a:solidFill>
                  <a:schemeClr val="accent1">
                    <a:lumMod val="50000"/>
                  </a:schemeClr>
                </a:solidFill>
              </a:endParaRPr>
            </a:p>
          </p:txBody>
        </p:sp>
        <p:sp>
          <p:nvSpPr>
            <p:cNvPr id="958" name="ïṧḻîḍé"/>
            <p:cNvSpPr/>
            <p:nvPr userDrawn="1"/>
          </p:nvSpPr>
          <p:spPr bwMode="auto">
            <a:xfrm>
              <a:off x="2718973" y="4063064"/>
              <a:ext cx="160466" cy="109550"/>
            </a:xfrm>
            <a:custGeom>
              <a:avLst/>
              <a:gdLst>
                <a:gd name="T0" fmla="*/ 41 w 44"/>
                <a:gd name="T1" fmla="*/ 15 h 30"/>
                <a:gd name="T2" fmla="*/ 28 w 44"/>
                <a:gd name="T3" fmla="*/ 0 h 30"/>
                <a:gd name="T4" fmla="*/ 3 w 44"/>
                <a:gd name="T5" fmla="*/ 15 h 30"/>
                <a:gd name="T6" fmla="*/ 17 w 44"/>
                <a:gd name="T7" fmla="*/ 30 h 30"/>
                <a:gd name="T8" fmla="*/ 41 w 44"/>
                <a:gd name="T9" fmla="*/ 15 h 30"/>
              </a:gdLst>
              <a:ahLst/>
              <a:cxnLst>
                <a:cxn ang="0">
                  <a:pos x="T0" y="T1"/>
                </a:cxn>
                <a:cxn ang="0">
                  <a:pos x="T2" y="T3"/>
                </a:cxn>
                <a:cxn ang="0">
                  <a:pos x="T4" y="T5"/>
                </a:cxn>
                <a:cxn ang="0">
                  <a:pos x="T6" y="T7"/>
                </a:cxn>
                <a:cxn ang="0">
                  <a:pos x="T8" y="T9"/>
                </a:cxn>
              </a:cxnLst>
              <a:rect l="0" t="0" r="r" b="b"/>
              <a:pathLst>
                <a:path w="44" h="30">
                  <a:moveTo>
                    <a:pt x="41" y="15"/>
                  </a:moveTo>
                  <a:cubicBezTo>
                    <a:pt x="44" y="6"/>
                    <a:pt x="38" y="0"/>
                    <a:pt x="28" y="0"/>
                  </a:cubicBezTo>
                  <a:cubicBezTo>
                    <a:pt x="17" y="0"/>
                    <a:pt x="6" y="6"/>
                    <a:pt x="3" y="15"/>
                  </a:cubicBezTo>
                  <a:cubicBezTo>
                    <a:pt x="0" y="23"/>
                    <a:pt x="6" y="30"/>
                    <a:pt x="17" y="30"/>
                  </a:cubicBezTo>
                  <a:cubicBezTo>
                    <a:pt x="27" y="30"/>
                    <a:pt x="38" y="23"/>
                    <a:pt x="41" y="15"/>
                  </a:cubicBezTo>
                  <a:close/>
                </a:path>
              </a:pathLst>
            </a:custGeom>
            <a:grpFill/>
            <a:ln>
              <a:noFill/>
            </a:ln>
          </p:spPr>
          <p:txBody>
            <a:bodyPr anchor="ctr"/>
            <a:lstStyle/>
            <a:p>
              <a:pPr algn="ctr"/>
              <a:endParaRPr b="1">
                <a:solidFill>
                  <a:schemeClr val="accent1">
                    <a:lumMod val="50000"/>
                  </a:schemeClr>
                </a:solidFill>
              </a:endParaRPr>
            </a:p>
          </p:txBody>
        </p:sp>
        <p:sp>
          <p:nvSpPr>
            <p:cNvPr id="959" name="îṧlidé"/>
            <p:cNvSpPr/>
            <p:nvPr userDrawn="1"/>
          </p:nvSpPr>
          <p:spPr bwMode="auto">
            <a:xfrm>
              <a:off x="2890241" y="4063064"/>
              <a:ext cx="157381" cy="109550"/>
            </a:xfrm>
            <a:custGeom>
              <a:avLst/>
              <a:gdLst>
                <a:gd name="T0" fmla="*/ 40 w 43"/>
                <a:gd name="T1" fmla="*/ 15 h 30"/>
                <a:gd name="T2" fmla="*/ 26 w 43"/>
                <a:gd name="T3" fmla="*/ 0 h 30"/>
                <a:gd name="T4" fmla="*/ 2 w 43"/>
                <a:gd name="T5" fmla="*/ 15 h 30"/>
                <a:gd name="T6" fmla="*/ 16 w 43"/>
                <a:gd name="T7" fmla="*/ 30 h 30"/>
                <a:gd name="T8" fmla="*/ 40 w 43"/>
                <a:gd name="T9" fmla="*/ 15 h 30"/>
              </a:gdLst>
              <a:ahLst/>
              <a:cxnLst>
                <a:cxn ang="0">
                  <a:pos x="T0" y="T1"/>
                </a:cxn>
                <a:cxn ang="0">
                  <a:pos x="T2" y="T3"/>
                </a:cxn>
                <a:cxn ang="0">
                  <a:pos x="T4" y="T5"/>
                </a:cxn>
                <a:cxn ang="0">
                  <a:pos x="T6" y="T7"/>
                </a:cxn>
                <a:cxn ang="0">
                  <a:pos x="T8" y="T9"/>
                </a:cxn>
              </a:cxnLst>
              <a:rect l="0" t="0" r="r" b="b"/>
              <a:pathLst>
                <a:path w="43" h="30">
                  <a:moveTo>
                    <a:pt x="40" y="15"/>
                  </a:moveTo>
                  <a:cubicBezTo>
                    <a:pt x="43" y="6"/>
                    <a:pt x="36" y="0"/>
                    <a:pt x="26" y="0"/>
                  </a:cubicBezTo>
                  <a:cubicBezTo>
                    <a:pt x="16" y="0"/>
                    <a:pt x="5" y="6"/>
                    <a:pt x="2" y="15"/>
                  </a:cubicBezTo>
                  <a:cubicBezTo>
                    <a:pt x="0" y="23"/>
                    <a:pt x="6" y="30"/>
                    <a:pt x="16" y="30"/>
                  </a:cubicBezTo>
                  <a:cubicBezTo>
                    <a:pt x="27" y="30"/>
                    <a:pt x="37" y="23"/>
                    <a:pt x="40" y="15"/>
                  </a:cubicBezTo>
                  <a:close/>
                </a:path>
              </a:pathLst>
            </a:custGeom>
            <a:grpFill/>
            <a:ln>
              <a:noFill/>
            </a:ln>
          </p:spPr>
          <p:txBody>
            <a:bodyPr anchor="ctr"/>
            <a:lstStyle/>
            <a:p>
              <a:pPr algn="ctr"/>
              <a:endParaRPr b="1">
                <a:solidFill>
                  <a:schemeClr val="accent1">
                    <a:lumMod val="50000"/>
                  </a:schemeClr>
                </a:solidFill>
              </a:endParaRPr>
            </a:p>
          </p:txBody>
        </p:sp>
        <p:sp>
          <p:nvSpPr>
            <p:cNvPr id="960" name="i$ļíḓè"/>
            <p:cNvSpPr/>
            <p:nvPr userDrawn="1"/>
          </p:nvSpPr>
          <p:spPr bwMode="auto">
            <a:xfrm>
              <a:off x="3058422" y="4063064"/>
              <a:ext cx="154295" cy="109550"/>
            </a:xfrm>
            <a:custGeom>
              <a:avLst/>
              <a:gdLst>
                <a:gd name="T0" fmla="*/ 40 w 42"/>
                <a:gd name="T1" fmla="*/ 15 h 30"/>
                <a:gd name="T2" fmla="*/ 26 w 42"/>
                <a:gd name="T3" fmla="*/ 0 h 30"/>
                <a:gd name="T4" fmla="*/ 2 w 42"/>
                <a:gd name="T5" fmla="*/ 15 h 30"/>
                <a:gd name="T6" fmla="*/ 16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6" y="0"/>
                    <a:pt x="26" y="0"/>
                  </a:cubicBezTo>
                  <a:cubicBezTo>
                    <a:pt x="16" y="0"/>
                    <a:pt x="5" y="6"/>
                    <a:pt x="2" y="15"/>
                  </a:cubicBezTo>
                  <a:cubicBezTo>
                    <a:pt x="0" y="23"/>
                    <a:pt x="6" y="30"/>
                    <a:pt x="16" y="30"/>
                  </a:cubicBezTo>
                  <a:cubicBezTo>
                    <a:pt x="27" y="30"/>
                    <a:pt x="37" y="23"/>
                    <a:pt x="40" y="15"/>
                  </a:cubicBezTo>
                  <a:close/>
                </a:path>
              </a:pathLst>
            </a:custGeom>
            <a:grpFill/>
            <a:ln>
              <a:noFill/>
            </a:ln>
          </p:spPr>
          <p:txBody>
            <a:bodyPr anchor="ctr"/>
            <a:lstStyle/>
            <a:p>
              <a:pPr algn="ctr"/>
              <a:endParaRPr b="1">
                <a:solidFill>
                  <a:schemeClr val="accent1">
                    <a:lumMod val="50000"/>
                  </a:schemeClr>
                </a:solidFill>
              </a:endParaRPr>
            </a:p>
          </p:txBody>
        </p:sp>
        <p:sp>
          <p:nvSpPr>
            <p:cNvPr id="961" name="íŝļíḓê"/>
            <p:cNvSpPr/>
            <p:nvPr userDrawn="1"/>
          </p:nvSpPr>
          <p:spPr bwMode="auto">
            <a:xfrm>
              <a:off x="3226603"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6" y="0"/>
                    <a:pt x="25" y="0"/>
                  </a:cubicBezTo>
                  <a:cubicBezTo>
                    <a:pt x="15" y="0"/>
                    <a:pt x="5" y="6"/>
                    <a:pt x="2" y="15"/>
                  </a:cubicBezTo>
                  <a:cubicBezTo>
                    <a:pt x="0" y="23"/>
                    <a:pt x="6" y="30"/>
                    <a:pt x="17" y="30"/>
                  </a:cubicBezTo>
                  <a:cubicBezTo>
                    <a:pt x="27" y="30"/>
                    <a:pt x="37" y="23"/>
                    <a:pt x="40" y="15"/>
                  </a:cubicBezTo>
                  <a:close/>
                </a:path>
              </a:pathLst>
            </a:custGeom>
            <a:grpFill/>
            <a:ln>
              <a:noFill/>
            </a:ln>
          </p:spPr>
          <p:txBody>
            <a:bodyPr anchor="ctr"/>
            <a:lstStyle/>
            <a:p>
              <a:pPr algn="ctr"/>
              <a:endParaRPr b="1">
                <a:solidFill>
                  <a:schemeClr val="accent1">
                    <a:lumMod val="50000"/>
                  </a:schemeClr>
                </a:solidFill>
              </a:endParaRPr>
            </a:p>
          </p:txBody>
        </p:sp>
        <p:sp>
          <p:nvSpPr>
            <p:cNvPr id="962" name="îSlïdé"/>
            <p:cNvSpPr/>
            <p:nvPr userDrawn="1"/>
          </p:nvSpPr>
          <p:spPr bwMode="auto">
            <a:xfrm>
              <a:off x="3394784"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5" y="0"/>
                  </a:cubicBezTo>
                  <a:cubicBezTo>
                    <a:pt x="15" y="0"/>
                    <a:pt x="5" y="6"/>
                    <a:pt x="2" y="15"/>
                  </a:cubicBezTo>
                  <a:cubicBezTo>
                    <a:pt x="0" y="23"/>
                    <a:pt x="6" y="30"/>
                    <a:pt x="17" y="30"/>
                  </a:cubicBezTo>
                  <a:cubicBezTo>
                    <a:pt x="27" y="30"/>
                    <a:pt x="38" y="23"/>
                    <a:pt x="40" y="15"/>
                  </a:cubicBezTo>
                  <a:close/>
                </a:path>
              </a:pathLst>
            </a:custGeom>
            <a:grpFill/>
            <a:ln>
              <a:noFill/>
            </a:ln>
          </p:spPr>
          <p:txBody>
            <a:bodyPr anchor="ctr"/>
            <a:lstStyle/>
            <a:p>
              <a:pPr algn="ctr"/>
              <a:endParaRPr b="1">
                <a:solidFill>
                  <a:schemeClr val="accent1">
                    <a:lumMod val="50000"/>
                  </a:schemeClr>
                </a:solidFill>
              </a:endParaRPr>
            </a:p>
          </p:txBody>
        </p:sp>
        <p:sp>
          <p:nvSpPr>
            <p:cNvPr id="963" name="işľïdè"/>
            <p:cNvSpPr/>
            <p:nvPr userDrawn="1"/>
          </p:nvSpPr>
          <p:spPr bwMode="auto">
            <a:xfrm>
              <a:off x="3562966" y="4063064"/>
              <a:ext cx="152752" cy="109550"/>
            </a:xfrm>
            <a:custGeom>
              <a:avLst/>
              <a:gdLst>
                <a:gd name="T0" fmla="*/ 40 w 42"/>
                <a:gd name="T1" fmla="*/ 15 h 30"/>
                <a:gd name="T2" fmla="*/ 25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5" y="0"/>
                  </a:cubicBezTo>
                  <a:cubicBezTo>
                    <a:pt x="15" y="0"/>
                    <a:pt x="4" y="6"/>
                    <a:pt x="2" y="15"/>
                  </a:cubicBezTo>
                  <a:cubicBezTo>
                    <a:pt x="0" y="23"/>
                    <a:pt x="7" y="30"/>
                    <a:pt x="17" y="30"/>
                  </a:cubicBezTo>
                  <a:cubicBezTo>
                    <a:pt x="28" y="30"/>
                    <a:pt x="38" y="23"/>
                    <a:pt x="40" y="15"/>
                  </a:cubicBezTo>
                  <a:close/>
                </a:path>
              </a:pathLst>
            </a:custGeom>
            <a:grpFill/>
            <a:ln>
              <a:noFill/>
            </a:ln>
          </p:spPr>
          <p:txBody>
            <a:bodyPr anchor="ctr"/>
            <a:lstStyle/>
            <a:p>
              <a:pPr algn="ctr"/>
              <a:endParaRPr b="1">
                <a:solidFill>
                  <a:schemeClr val="accent1">
                    <a:lumMod val="50000"/>
                  </a:schemeClr>
                </a:solidFill>
              </a:endParaRPr>
            </a:p>
          </p:txBody>
        </p:sp>
        <p:sp>
          <p:nvSpPr>
            <p:cNvPr id="964" name="iš1îde"/>
            <p:cNvSpPr/>
            <p:nvPr userDrawn="1"/>
          </p:nvSpPr>
          <p:spPr bwMode="auto">
            <a:xfrm>
              <a:off x="3729604" y="4063064"/>
              <a:ext cx="154295" cy="109550"/>
            </a:xfrm>
            <a:custGeom>
              <a:avLst/>
              <a:gdLst>
                <a:gd name="T0" fmla="*/ 40 w 42"/>
                <a:gd name="T1" fmla="*/ 15 h 30"/>
                <a:gd name="T2" fmla="*/ 24 w 42"/>
                <a:gd name="T3" fmla="*/ 0 h 30"/>
                <a:gd name="T4" fmla="*/ 2 w 42"/>
                <a:gd name="T5" fmla="*/ 15 h 30"/>
                <a:gd name="T6" fmla="*/ 17 w 42"/>
                <a:gd name="T7" fmla="*/ 30 h 30"/>
                <a:gd name="T8" fmla="*/ 40 w 42"/>
                <a:gd name="T9" fmla="*/ 15 h 30"/>
              </a:gdLst>
              <a:ahLst/>
              <a:cxnLst>
                <a:cxn ang="0">
                  <a:pos x="T0" y="T1"/>
                </a:cxn>
                <a:cxn ang="0">
                  <a:pos x="T2" y="T3"/>
                </a:cxn>
                <a:cxn ang="0">
                  <a:pos x="T4" y="T5"/>
                </a:cxn>
                <a:cxn ang="0">
                  <a:pos x="T6" y="T7"/>
                </a:cxn>
                <a:cxn ang="0">
                  <a:pos x="T8" y="T9"/>
                </a:cxn>
              </a:cxnLst>
              <a:rect l="0" t="0" r="r" b="b"/>
              <a:pathLst>
                <a:path w="42" h="30">
                  <a:moveTo>
                    <a:pt x="40" y="15"/>
                  </a:moveTo>
                  <a:cubicBezTo>
                    <a:pt x="42" y="6"/>
                    <a:pt x="35" y="0"/>
                    <a:pt x="24" y="0"/>
                  </a:cubicBezTo>
                  <a:cubicBezTo>
                    <a:pt x="14" y="0"/>
                    <a:pt x="4" y="6"/>
                    <a:pt x="2" y="15"/>
                  </a:cubicBezTo>
                  <a:cubicBezTo>
                    <a:pt x="0" y="23"/>
                    <a:pt x="7" y="30"/>
                    <a:pt x="17" y="30"/>
                  </a:cubicBezTo>
                  <a:cubicBezTo>
                    <a:pt x="28" y="30"/>
                    <a:pt x="38" y="23"/>
                    <a:pt x="40" y="15"/>
                  </a:cubicBezTo>
                  <a:close/>
                </a:path>
              </a:pathLst>
            </a:custGeom>
            <a:grpFill/>
            <a:ln>
              <a:noFill/>
            </a:ln>
          </p:spPr>
          <p:txBody>
            <a:bodyPr anchor="ctr"/>
            <a:lstStyle/>
            <a:p>
              <a:pPr algn="ctr"/>
              <a:endParaRPr b="1">
                <a:solidFill>
                  <a:schemeClr val="accent1">
                    <a:lumMod val="50000"/>
                  </a:schemeClr>
                </a:solidFill>
              </a:endParaRPr>
            </a:p>
          </p:txBody>
        </p:sp>
        <p:sp>
          <p:nvSpPr>
            <p:cNvPr id="965" name="ïSľiḑè"/>
            <p:cNvSpPr/>
            <p:nvPr userDrawn="1"/>
          </p:nvSpPr>
          <p:spPr bwMode="auto">
            <a:xfrm>
              <a:off x="3897785" y="4063064"/>
              <a:ext cx="149666" cy="109550"/>
            </a:xfrm>
            <a:custGeom>
              <a:avLst/>
              <a:gdLst>
                <a:gd name="T0" fmla="*/ 40 w 41"/>
                <a:gd name="T1" fmla="*/ 15 h 30"/>
                <a:gd name="T2" fmla="*/ 24 w 41"/>
                <a:gd name="T3" fmla="*/ 0 h 30"/>
                <a:gd name="T4" fmla="*/ 2 w 41"/>
                <a:gd name="T5" fmla="*/ 15 h 30"/>
                <a:gd name="T6" fmla="*/ 18 w 41"/>
                <a:gd name="T7" fmla="*/ 30 h 30"/>
                <a:gd name="T8" fmla="*/ 40 w 41"/>
                <a:gd name="T9" fmla="*/ 15 h 30"/>
              </a:gdLst>
              <a:ahLst/>
              <a:cxnLst>
                <a:cxn ang="0">
                  <a:pos x="T0" y="T1"/>
                </a:cxn>
                <a:cxn ang="0">
                  <a:pos x="T2" y="T3"/>
                </a:cxn>
                <a:cxn ang="0">
                  <a:pos x="T4" y="T5"/>
                </a:cxn>
                <a:cxn ang="0">
                  <a:pos x="T6" y="T7"/>
                </a:cxn>
                <a:cxn ang="0">
                  <a:pos x="T8" y="T9"/>
                </a:cxn>
              </a:cxnLst>
              <a:rect l="0" t="0" r="r" b="b"/>
              <a:pathLst>
                <a:path w="41" h="30">
                  <a:moveTo>
                    <a:pt x="40" y="15"/>
                  </a:moveTo>
                  <a:cubicBezTo>
                    <a:pt x="41" y="6"/>
                    <a:pt x="34" y="0"/>
                    <a:pt x="24" y="0"/>
                  </a:cubicBezTo>
                  <a:cubicBezTo>
                    <a:pt x="14" y="0"/>
                    <a:pt x="4" y="6"/>
                    <a:pt x="2" y="15"/>
                  </a:cubicBezTo>
                  <a:cubicBezTo>
                    <a:pt x="0" y="23"/>
                    <a:pt x="7" y="30"/>
                    <a:pt x="18" y="30"/>
                  </a:cubicBezTo>
                  <a:cubicBezTo>
                    <a:pt x="28" y="30"/>
                    <a:pt x="38" y="23"/>
                    <a:pt x="40" y="15"/>
                  </a:cubicBezTo>
                  <a:close/>
                </a:path>
              </a:pathLst>
            </a:custGeom>
            <a:grpFill/>
            <a:ln>
              <a:noFill/>
            </a:ln>
          </p:spPr>
          <p:txBody>
            <a:bodyPr anchor="ctr"/>
            <a:lstStyle/>
            <a:p>
              <a:pPr algn="ctr"/>
              <a:endParaRPr b="1">
                <a:solidFill>
                  <a:schemeClr val="accent1">
                    <a:lumMod val="50000"/>
                  </a:schemeClr>
                </a:solidFill>
              </a:endParaRPr>
            </a:p>
          </p:txBody>
        </p:sp>
        <p:sp>
          <p:nvSpPr>
            <p:cNvPr id="966" name="îSḻiḋé"/>
            <p:cNvSpPr/>
            <p:nvPr userDrawn="1"/>
          </p:nvSpPr>
          <p:spPr bwMode="auto">
            <a:xfrm>
              <a:off x="2843953" y="4198843"/>
              <a:ext cx="160466" cy="112636"/>
            </a:xfrm>
            <a:custGeom>
              <a:avLst/>
              <a:gdLst>
                <a:gd name="T0" fmla="*/ 41 w 44"/>
                <a:gd name="T1" fmla="*/ 15 h 31"/>
                <a:gd name="T2" fmla="*/ 27 w 44"/>
                <a:gd name="T3" fmla="*/ 0 h 31"/>
                <a:gd name="T4" fmla="*/ 3 w 44"/>
                <a:gd name="T5" fmla="*/ 15 h 31"/>
                <a:gd name="T6" fmla="*/ 16 w 44"/>
                <a:gd name="T7" fmla="*/ 31 h 31"/>
                <a:gd name="T8" fmla="*/ 41 w 44"/>
                <a:gd name="T9" fmla="*/ 15 h 31"/>
              </a:gdLst>
              <a:ahLst/>
              <a:cxnLst>
                <a:cxn ang="0">
                  <a:pos x="T0" y="T1"/>
                </a:cxn>
                <a:cxn ang="0">
                  <a:pos x="T2" y="T3"/>
                </a:cxn>
                <a:cxn ang="0">
                  <a:pos x="T4" y="T5"/>
                </a:cxn>
                <a:cxn ang="0">
                  <a:pos x="T6" y="T7"/>
                </a:cxn>
                <a:cxn ang="0">
                  <a:pos x="T8" y="T9"/>
                </a:cxn>
              </a:cxnLst>
              <a:rect l="0" t="0" r="r" b="b"/>
              <a:pathLst>
                <a:path w="44" h="31">
                  <a:moveTo>
                    <a:pt x="41" y="15"/>
                  </a:moveTo>
                  <a:cubicBezTo>
                    <a:pt x="44" y="7"/>
                    <a:pt x="37" y="0"/>
                    <a:pt x="27" y="0"/>
                  </a:cubicBezTo>
                  <a:cubicBezTo>
                    <a:pt x="16" y="0"/>
                    <a:pt x="6" y="7"/>
                    <a:pt x="3" y="15"/>
                  </a:cubicBezTo>
                  <a:cubicBezTo>
                    <a:pt x="0" y="24"/>
                    <a:pt x="6" y="31"/>
                    <a:pt x="16" y="31"/>
                  </a:cubicBezTo>
                  <a:cubicBezTo>
                    <a:pt x="27" y="31"/>
                    <a:pt x="38" y="24"/>
                    <a:pt x="41" y="15"/>
                  </a:cubicBezTo>
                  <a:close/>
                </a:path>
              </a:pathLst>
            </a:custGeom>
            <a:grpFill/>
            <a:ln>
              <a:noFill/>
            </a:ln>
          </p:spPr>
          <p:txBody>
            <a:bodyPr anchor="ctr"/>
            <a:lstStyle/>
            <a:p>
              <a:pPr algn="ctr"/>
              <a:endParaRPr b="1">
                <a:solidFill>
                  <a:schemeClr val="accent1">
                    <a:lumMod val="50000"/>
                  </a:schemeClr>
                </a:solidFill>
              </a:endParaRPr>
            </a:p>
          </p:txBody>
        </p:sp>
        <p:sp>
          <p:nvSpPr>
            <p:cNvPr id="967" name="íṡḻiďè"/>
            <p:cNvSpPr/>
            <p:nvPr userDrawn="1"/>
          </p:nvSpPr>
          <p:spPr bwMode="auto">
            <a:xfrm>
              <a:off x="3015219" y="4198843"/>
              <a:ext cx="155838" cy="112636"/>
            </a:xfrm>
            <a:custGeom>
              <a:avLst/>
              <a:gdLst>
                <a:gd name="T0" fmla="*/ 40 w 43"/>
                <a:gd name="T1" fmla="*/ 15 h 31"/>
                <a:gd name="T2" fmla="*/ 26 w 43"/>
                <a:gd name="T3" fmla="*/ 0 h 31"/>
                <a:gd name="T4" fmla="*/ 2 w 43"/>
                <a:gd name="T5" fmla="*/ 15 h 31"/>
                <a:gd name="T6" fmla="*/ 16 w 43"/>
                <a:gd name="T7" fmla="*/ 31 h 31"/>
                <a:gd name="T8" fmla="*/ 40 w 43"/>
                <a:gd name="T9" fmla="*/ 15 h 31"/>
              </a:gdLst>
              <a:ahLst/>
              <a:cxnLst>
                <a:cxn ang="0">
                  <a:pos x="T0" y="T1"/>
                </a:cxn>
                <a:cxn ang="0">
                  <a:pos x="T2" y="T3"/>
                </a:cxn>
                <a:cxn ang="0">
                  <a:pos x="T4" y="T5"/>
                </a:cxn>
                <a:cxn ang="0">
                  <a:pos x="T6" y="T7"/>
                </a:cxn>
                <a:cxn ang="0">
                  <a:pos x="T8" y="T9"/>
                </a:cxn>
              </a:cxnLst>
              <a:rect l="0" t="0" r="r" b="b"/>
              <a:pathLst>
                <a:path w="43" h="31">
                  <a:moveTo>
                    <a:pt x="40" y="15"/>
                  </a:moveTo>
                  <a:cubicBezTo>
                    <a:pt x="43" y="7"/>
                    <a:pt x="37" y="0"/>
                    <a:pt x="26" y="0"/>
                  </a:cubicBezTo>
                  <a:cubicBezTo>
                    <a:pt x="16" y="0"/>
                    <a:pt x="5" y="7"/>
                    <a:pt x="2" y="15"/>
                  </a:cubicBezTo>
                  <a:cubicBezTo>
                    <a:pt x="0" y="24"/>
                    <a:pt x="6" y="31"/>
                    <a:pt x="16" y="31"/>
                  </a:cubicBezTo>
                  <a:cubicBezTo>
                    <a:pt x="27" y="31"/>
                    <a:pt x="38" y="24"/>
                    <a:pt x="40" y="15"/>
                  </a:cubicBezTo>
                  <a:close/>
                </a:path>
              </a:pathLst>
            </a:custGeom>
            <a:grpFill/>
            <a:ln>
              <a:noFill/>
            </a:ln>
          </p:spPr>
          <p:txBody>
            <a:bodyPr anchor="ctr"/>
            <a:lstStyle/>
            <a:p>
              <a:pPr algn="ctr"/>
              <a:endParaRPr b="1">
                <a:solidFill>
                  <a:schemeClr val="accent1">
                    <a:lumMod val="50000"/>
                  </a:schemeClr>
                </a:solidFill>
              </a:endParaRPr>
            </a:p>
          </p:txBody>
        </p:sp>
        <p:sp>
          <p:nvSpPr>
            <p:cNvPr id="968" name="íŝḷîde"/>
            <p:cNvSpPr/>
            <p:nvPr userDrawn="1"/>
          </p:nvSpPr>
          <p:spPr bwMode="auto">
            <a:xfrm>
              <a:off x="3183401" y="4198843"/>
              <a:ext cx="160466" cy="112636"/>
            </a:xfrm>
            <a:custGeom>
              <a:avLst/>
              <a:gdLst>
                <a:gd name="T0" fmla="*/ 41 w 44"/>
                <a:gd name="T1" fmla="*/ 15 h 31"/>
                <a:gd name="T2" fmla="*/ 27 w 44"/>
                <a:gd name="T3" fmla="*/ 0 h 31"/>
                <a:gd name="T4" fmla="*/ 3 w 44"/>
                <a:gd name="T5" fmla="*/ 15 h 31"/>
                <a:gd name="T6" fmla="*/ 17 w 44"/>
                <a:gd name="T7" fmla="*/ 31 h 31"/>
                <a:gd name="T8" fmla="*/ 41 w 44"/>
                <a:gd name="T9" fmla="*/ 15 h 31"/>
              </a:gdLst>
              <a:ahLst/>
              <a:cxnLst>
                <a:cxn ang="0">
                  <a:pos x="T0" y="T1"/>
                </a:cxn>
                <a:cxn ang="0">
                  <a:pos x="T2" y="T3"/>
                </a:cxn>
                <a:cxn ang="0">
                  <a:pos x="T4" y="T5"/>
                </a:cxn>
                <a:cxn ang="0">
                  <a:pos x="T6" y="T7"/>
                </a:cxn>
                <a:cxn ang="0">
                  <a:pos x="T8" y="T9"/>
                </a:cxn>
              </a:cxnLst>
              <a:rect l="0" t="0" r="r" b="b"/>
              <a:pathLst>
                <a:path w="44" h="31">
                  <a:moveTo>
                    <a:pt x="41" y="15"/>
                  </a:moveTo>
                  <a:cubicBezTo>
                    <a:pt x="44" y="7"/>
                    <a:pt x="37" y="0"/>
                    <a:pt x="27" y="0"/>
                  </a:cubicBezTo>
                  <a:cubicBezTo>
                    <a:pt x="16" y="0"/>
                    <a:pt x="6" y="7"/>
                    <a:pt x="3" y="15"/>
                  </a:cubicBezTo>
                  <a:cubicBezTo>
                    <a:pt x="0" y="24"/>
                    <a:pt x="7" y="31"/>
                    <a:pt x="17" y="31"/>
                  </a:cubicBezTo>
                  <a:cubicBezTo>
                    <a:pt x="28" y="31"/>
                    <a:pt x="39" y="24"/>
                    <a:pt x="41" y="15"/>
                  </a:cubicBezTo>
                  <a:close/>
                </a:path>
              </a:pathLst>
            </a:custGeom>
            <a:grpFill/>
            <a:ln>
              <a:noFill/>
            </a:ln>
          </p:spPr>
          <p:txBody>
            <a:bodyPr anchor="ctr"/>
            <a:lstStyle/>
            <a:p>
              <a:pPr algn="ctr"/>
              <a:endParaRPr b="1">
                <a:solidFill>
                  <a:schemeClr val="accent1">
                    <a:lumMod val="50000"/>
                  </a:schemeClr>
                </a:solidFill>
              </a:endParaRPr>
            </a:p>
          </p:txBody>
        </p:sp>
        <p:sp>
          <p:nvSpPr>
            <p:cNvPr id="969" name="í$1iḋê"/>
            <p:cNvSpPr/>
            <p:nvPr userDrawn="1"/>
          </p:nvSpPr>
          <p:spPr bwMode="auto">
            <a:xfrm>
              <a:off x="3354667" y="4198843"/>
              <a:ext cx="155838" cy="112636"/>
            </a:xfrm>
            <a:custGeom>
              <a:avLst/>
              <a:gdLst>
                <a:gd name="T0" fmla="*/ 41 w 43"/>
                <a:gd name="T1" fmla="*/ 15 h 31"/>
                <a:gd name="T2" fmla="*/ 26 w 43"/>
                <a:gd name="T3" fmla="*/ 0 h 31"/>
                <a:gd name="T4" fmla="*/ 3 w 43"/>
                <a:gd name="T5" fmla="*/ 15 h 31"/>
                <a:gd name="T6" fmla="*/ 17 w 43"/>
                <a:gd name="T7" fmla="*/ 31 h 31"/>
                <a:gd name="T8" fmla="*/ 41 w 43"/>
                <a:gd name="T9" fmla="*/ 15 h 31"/>
              </a:gdLst>
              <a:ahLst/>
              <a:cxnLst>
                <a:cxn ang="0">
                  <a:pos x="T0" y="T1"/>
                </a:cxn>
                <a:cxn ang="0">
                  <a:pos x="T2" y="T3"/>
                </a:cxn>
                <a:cxn ang="0">
                  <a:pos x="T4" y="T5"/>
                </a:cxn>
                <a:cxn ang="0">
                  <a:pos x="T6" y="T7"/>
                </a:cxn>
                <a:cxn ang="0">
                  <a:pos x="T8" y="T9"/>
                </a:cxn>
              </a:cxnLst>
              <a:rect l="0" t="0" r="r" b="b"/>
              <a:pathLst>
                <a:path w="43" h="31">
                  <a:moveTo>
                    <a:pt x="41" y="15"/>
                  </a:moveTo>
                  <a:cubicBezTo>
                    <a:pt x="43" y="7"/>
                    <a:pt x="36" y="0"/>
                    <a:pt x="26" y="0"/>
                  </a:cubicBezTo>
                  <a:cubicBezTo>
                    <a:pt x="16" y="0"/>
                    <a:pt x="5" y="7"/>
                    <a:pt x="3" y="15"/>
                  </a:cubicBezTo>
                  <a:cubicBezTo>
                    <a:pt x="0" y="24"/>
                    <a:pt x="7" y="31"/>
                    <a:pt x="17" y="31"/>
                  </a:cubicBezTo>
                  <a:cubicBezTo>
                    <a:pt x="28" y="31"/>
                    <a:pt x="38" y="24"/>
                    <a:pt x="41" y="15"/>
                  </a:cubicBezTo>
                  <a:close/>
                </a:path>
              </a:pathLst>
            </a:custGeom>
            <a:grpFill/>
            <a:ln>
              <a:noFill/>
            </a:ln>
          </p:spPr>
          <p:txBody>
            <a:bodyPr anchor="ctr"/>
            <a:lstStyle/>
            <a:p>
              <a:pPr algn="ctr"/>
              <a:endParaRPr b="1">
                <a:solidFill>
                  <a:schemeClr val="accent1">
                    <a:lumMod val="50000"/>
                  </a:schemeClr>
                </a:solidFill>
              </a:endParaRPr>
            </a:p>
          </p:txBody>
        </p:sp>
        <p:sp>
          <p:nvSpPr>
            <p:cNvPr id="970" name="íšļíḑê"/>
            <p:cNvSpPr/>
            <p:nvPr userDrawn="1"/>
          </p:nvSpPr>
          <p:spPr bwMode="auto">
            <a:xfrm>
              <a:off x="3525935" y="4198843"/>
              <a:ext cx="157381" cy="112636"/>
            </a:xfrm>
            <a:custGeom>
              <a:avLst/>
              <a:gdLst>
                <a:gd name="T0" fmla="*/ 40 w 43"/>
                <a:gd name="T1" fmla="*/ 15 h 31"/>
                <a:gd name="T2" fmla="*/ 25 w 43"/>
                <a:gd name="T3" fmla="*/ 0 h 31"/>
                <a:gd name="T4" fmla="*/ 2 w 43"/>
                <a:gd name="T5" fmla="*/ 15 h 31"/>
                <a:gd name="T6" fmla="*/ 17 w 43"/>
                <a:gd name="T7" fmla="*/ 31 h 31"/>
                <a:gd name="T8" fmla="*/ 40 w 43"/>
                <a:gd name="T9" fmla="*/ 15 h 31"/>
              </a:gdLst>
              <a:ahLst/>
              <a:cxnLst>
                <a:cxn ang="0">
                  <a:pos x="T0" y="T1"/>
                </a:cxn>
                <a:cxn ang="0">
                  <a:pos x="T2" y="T3"/>
                </a:cxn>
                <a:cxn ang="0">
                  <a:pos x="T4" y="T5"/>
                </a:cxn>
                <a:cxn ang="0">
                  <a:pos x="T6" y="T7"/>
                </a:cxn>
                <a:cxn ang="0">
                  <a:pos x="T8" y="T9"/>
                </a:cxn>
              </a:cxnLst>
              <a:rect l="0" t="0" r="r" b="b"/>
              <a:pathLst>
                <a:path w="43" h="31">
                  <a:moveTo>
                    <a:pt x="40" y="15"/>
                  </a:moveTo>
                  <a:cubicBezTo>
                    <a:pt x="43" y="7"/>
                    <a:pt x="36" y="0"/>
                    <a:pt x="25" y="0"/>
                  </a:cubicBezTo>
                  <a:cubicBezTo>
                    <a:pt x="15" y="0"/>
                    <a:pt x="5" y="7"/>
                    <a:pt x="2" y="15"/>
                  </a:cubicBezTo>
                  <a:cubicBezTo>
                    <a:pt x="0" y="24"/>
                    <a:pt x="7" y="31"/>
                    <a:pt x="17" y="31"/>
                  </a:cubicBezTo>
                  <a:cubicBezTo>
                    <a:pt x="28" y="31"/>
                    <a:pt x="38" y="24"/>
                    <a:pt x="40" y="15"/>
                  </a:cubicBezTo>
                  <a:close/>
                </a:path>
              </a:pathLst>
            </a:custGeom>
            <a:grpFill/>
            <a:ln>
              <a:noFill/>
            </a:ln>
          </p:spPr>
          <p:txBody>
            <a:bodyPr anchor="ctr"/>
            <a:lstStyle/>
            <a:p>
              <a:pPr algn="ctr"/>
              <a:endParaRPr b="1">
                <a:solidFill>
                  <a:schemeClr val="accent1">
                    <a:lumMod val="50000"/>
                  </a:schemeClr>
                </a:solidFill>
              </a:endParaRPr>
            </a:p>
          </p:txBody>
        </p:sp>
        <p:sp>
          <p:nvSpPr>
            <p:cNvPr id="971" name="íṣľïḋe"/>
            <p:cNvSpPr/>
            <p:nvPr userDrawn="1"/>
          </p:nvSpPr>
          <p:spPr bwMode="auto">
            <a:xfrm>
              <a:off x="3697202" y="4198843"/>
              <a:ext cx="152752" cy="112636"/>
            </a:xfrm>
            <a:custGeom>
              <a:avLst/>
              <a:gdLst>
                <a:gd name="T0" fmla="*/ 40 w 42"/>
                <a:gd name="T1" fmla="*/ 15 h 31"/>
                <a:gd name="T2" fmla="*/ 25 w 42"/>
                <a:gd name="T3" fmla="*/ 0 h 31"/>
                <a:gd name="T4" fmla="*/ 2 w 42"/>
                <a:gd name="T5" fmla="*/ 15 h 31"/>
                <a:gd name="T6" fmla="*/ 17 w 42"/>
                <a:gd name="T7" fmla="*/ 31 h 31"/>
                <a:gd name="T8" fmla="*/ 40 w 42"/>
                <a:gd name="T9" fmla="*/ 15 h 31"/>
              </a:gdLst>
              <a:ahLst/>
              <a:cxnLst>
                <a:cxn ang="0">
                  <a:pos x="T0" y="T1"/>
                </a:cxn>
                <a:cxn ang="0">
                  <a:pos x="T2" y="T3"/>
                </a:cxn>
                <a:cxn ang="0">
                  <a:pos x="T4" y="T5"/>
                </a:cxn>
                <a:cxn ang="0">
                  <a:pos x="T6" y="T7"/>
                </a:cxn>
                <a:cxn ang="0">
                  <a:pos x="T8" y="T9"/>
                </a:cxn>
              </a:cxnLst>
              <a:rect l="0" t="0" r="r" b="b"/>
              <a:pathLst>
                <a:path w="42" h="31">
                  <a:moveTo>
                    <a:pt x="40" y="15"/>
                  </a:moveTo>
                  <a:cubicBezTo>
                    <a:pt x="42" y="7"/>
                    <a:pt x="35" y="0"/>
                    <a:pt x="25" y="0"/>
                  </a:cubicBezTo>
                  <a:cubicBezTo>
                    <a:pt x="14" y="0"/>
                    <a:pt x="4" y="7"/>
                    <a:pt x="2" y="15"/>
                  </a:cubicBezTo>
                  <a:cubicBezTo>
                    <a:pt x="0" y="24"/>
                    <a:pt x="7" y="31"/>
                    <a:pt x="17" y="31"/>
                  </a:cubicBezTo>
                  <a:cubicBezTo>
                    <a:pt x="28" y="31"/>
                    <a:pt x="38" y="24"/>
                    <a:pt x="40" y="15"/>
                  </a:cubicBezTo>
                  <a:close/>
                </a:path>
              </a:pathLst>
            </a:custGeom>
            <a:grpFill/>
            <a:ln>
              <a:noFill/>
            </a:ln>
          </p:spPr>
          <p:txBody>
            <a:bodyPr anchor="ctr"/>
            <a:lstStyle/>
            <a:p>
              <a:pPr algn="ctr"/>
              <a:endParaRPr b="1">
                <a:solidFill>
                  <a:schemeClr val="accent1">
                    <a:lumMod val="50000"/>
                  </a:schemeClr>
                </a:solidFill>
              </a:endParaRPr>
            </a:p>
          </p:txBody>
        </p:sp>
        <p:sp>
          <p:nvSpPr>
            <p:cNvPr id="972" name="îSḷïḍé"/>
            <p:cNvSpPr/>
            <p:nvPr userDrawn="1"/>
          </p:nvSpPr>
          <p:spPr bwMode="auto">
            <a:xfrm>
              <a:off x="3868469" y="4198843"/>
              <a:ext cx="154295" cy="112636"/>
            </a:xfrm>
            <a:custGeom>
              <a:avLst/>
              <a:gdLst>
                <a:gd name="T0" fmla="*/ 40 w 42"/>
                <a:gd name="T1" fmla="*/ 15 h 31"/>
                <a:gd name="T2" fmla="*/ 24 w 42"/>
                <a:gd name="T3" fmla="*/ 0 h 31"/>
                <a:gd name="T4" fmla="*/ 2 w 42"/>
                <a:gd name="T5" fmla="*/ 15 h 31"/>
                <a:gd name="T6" fmla="*/ 17 w 42"/>
                <a:gd name="T7" fmla="*/ 31 h 31"/>
                <a:gd name="T8" fmla="*/ 40 w 42"/>
                <a:gd name="T9" fmla="*/ 15 h 31"/>
              </a:gdLst>
              <a:ahLst/>
              <a:cxnLst>
                <a:cxn ang="0">
                  <a:pos x="T0" y="T1"/>
                </a:cxn>
                <a:cxn ang="0">
                  <a:pos x="T2" y="T3"/>
                </a:cxn>
                <a:cxn ang="0">
                  <a:pos x="T4" y="T5"/>
                </a:cxn>
                <a:cxn ang="0">
                  <a:pos x="T6" y="T7"/>
                </a:cxn>
                <a:cxn ang="0">
                  <a:pos x="T8" y="T9"/>
                </a:cxn>
              </a:cxnLst>
              <a:rect l="0" t="0" r="r" b="b"/>
              <a:pathLst>
                <a:path w="42" h="31">
                  <a:moveTo>
                    <a:pt x="40" y="15"/>
                  </a:moveTo>
                  <a:cubicBezTo>
                    <a:pt x="42" y="7"/>
                    <a:pt x="35" y="0"/>
                    <a:pt x="24" y="0"/>
                  </a:cubicBezTo>
                  <a:cubicBezTo>
                    <a:pt x="14" y="0"/>
                    <a:pt x="4" y="7"/>
                    <a:pt x="2" y="15"/>
                  </a:cubicBezTo>
                  <a:cubicBezTo>
                    <a:pt x="0" y="24"/>
                    <a:pt x="7" y="31"/>
                    <a:pt x="17" y="31"/>
                  </a:cubicBezTo>
                  <a:cubicBezTo>
                    <a:pt x="28" y="31"/>
                    <a:pt x="38" y="24"/>
                    <a:pt x="40" y="15"/>
                  </a:cubicBezTo>
                  <a:close/>
                </a:path>
              </a:pathLst>
            </a:custGeom>
            <a:grpFill/>
            <a:ln>
              <a:noFill/>
            </a:ln>
          </p:spPr>
          <p:txBody>
            <a:bodyPr anchor="ctr"/>
            <a:lstStyle/>
            <a:p>
              <a:pPr algn="ctr"/>
              <a:endParaRPr b="1">
                <a:solidFill>
                  <a:schemeClr val="accent1">
                    <a:lumMod val="50000"/>
                  </a:schemeClr>
                </a:solidFill>
              </a:endParaRPr>
            </a:p>
          </p:txBody>
        </p:sp>
        <p:sp>
          <p:nvSpPr>
            <p:cNvPr id="973" name="íSḻîḋè"/>
            <p:cNvSpPr/>
            <p:nvPr userDrawn="1"/>
          </p:nvSpPr>
          <p:spPr bwMode="auto">
            <a:xfrm>
              <a:off x="2793035" y="4337708"/>
              <a:ext cx="163552" cy="115721"/>
            </a:xfrm>
            <a:custGeom>
              <a:avLst/>
              <a:gdLst>
                <a:gd name="T0" fmla="*/ 42 w 45"/>
                <a:gd name="T1" fmla="*/ 16 h 32"/>
                <a:gd name="T2" fmla="*/ 28 w 45"/>
                <a:gd name="T3" fmla="*/ 0 h 32"/>
                <a:gd name="T4" fmla="*/ 3 w 45"/>
                <a:gd name="T5" fmla="*/ 16 h 32"/>
                <a:gd name="T6" fmla="*/ 17 w 45"/>
                <a:gd name="T7" fmla="*/ 32 h 32"/>
                <a:gd name="T8" fmla="*/ 42 w 45"/>
                <a:gd name="T9" fmla="*/ 16 h 32"/>
              </a:gdLst>
              <a:ahLst/>
              <a:cxnLst>
                <a:cxn ang="0">
                  <a:pos x="T0" y="T1"/>
                </a:cxn>
                <a:cxn ang="0">
                  <a:pos x="T2" y="T3"/>
                </a:cxn>
                <a:cxn ang="0">
                  <a:pos x="T4" y="T5"/>
                </a:cxn>
                <a:cxn ang="0">
                  <a:pos x="T6" y="T7"/>
                </a:cxn>
                <a:cxn ang="0">
                  <a:pos x="T8" y="T9"/>
                </a:cxn>
              </a:cxnLst>
              <a:rect l="0" t="0" r="r" b="b"/>
              <a:pathLst>
                <a:path w="45" h="32">
                  <a:moveTo>
                    <a:pt x="42" y="16"/>
                  </a:moveTo>
                  <a:cubicBezTo>
                    <a:pt x="45" y="7"/>
                    <a:pt x="39" y="0"/>
                    <a:pt x="28" y="0"/>
                  </a:cubicBezTo>
                  <a:cubicBezTo>
                    <a:pt x="17" y="0"/>
                    <a:pt x="6" y="7"/>
                    <a:pt x="3" y="16"/>
                  </a:cubicBezTo>
                  <a:cubicBezTo>
                    <a:pt x="0" y="25"/>
                    <a:pt x="7" y="32"/>
                    <a:pt x="17" y="32"/>
                  </a:cubicBezTo>
                  <a:cubicBezTo>
                    <a:pt x="28" y="32"/>
                    <a:pt x="39" y="25"/>
                    <a:pt x="42" y="16"/>
                  </a:cubicBezTo>
                  <a:close/>
                </a:path>
              </a:pathLst>
            </a:custGeom>
            <a:grpFill/>
            <a:ln>
              <a:noFill/>
            </a:ln>
          </p:spPr>
          <p:txBody>
            <a:bodyPr anchor="ctr"/>
            <a:lstStyle/>
            <a:p>
              <a:pPr algn="ctr"/>
              <a:endParaRPr b="1">
                <a:solidFill>
                  <a:schemeClr val="accent1">
                    <a:lumMod val="50000"/>
                  </a:schemeClr>
                </a:solidFill>
              </a:endParaRPr>
            </a:p>
          </p:txBody>
        </p:sp>
        <p:sp>
          <p:nvSpPr>
            <p:cNvPr id="974" name="îśḻíḓè"/>
            <p:cNvSpPr/>
            <p:nvPr userDrawn="1"/>
          </p:nvSpPr>
          <p:spPr bwMode="auto">
            <a:xfrm>
              <a:off x="2967388" y="4337708"/>
              <a:ext cx="160466" cy="115721"/>
            </a:xfrm>
            <a:custGeom>
              <a:avLst/>
              <a:gdLst>
                <a:gd name="T0" fmla="*/ 42 w 44"/>
                <a:gd name="T1" fmla="*/ 16 h 32"/>
                <a:gd name="T2" fmla="*/ 27 w 44"/>
                <a:gd name="T3" fmla="*/ 0 h 32"/>
                <a:gd name="T4" fmla="*/ 3 w 44"/>
                <a:gd name="T5" fmla="*/ 16 h 32"/>
                <a:gd name="T6" fmla="*/ 17 w 44"/>
                <a:gd name="T7" fmla="*/ 32 h 32"/>
                <a:gd name="T8" fmla="*/ 42 w 44"/>
                <a:gd name="T9" fmla="*/ 16 h 32"/>
              </a:gdLst>
              <a:ahLst/>
              <a:cxnLst>
                <a:cxn ang="0">
                  <a:pos x="T0" y="T1"/>
                </a:cxn>
                <a:cxn ang="0">
                  <a:pos x="T2" y="T3"/>
                </a:cxn>
                <a:cxn ang="0">
                  <a:pos x="T4" y="T5"/>
                </a:cxn>
                <a:cxn ang="0">
                  <a:pos x="T6" y="T7"/>
                </a:cxn>
                <a:cxn ang="0">
                  <a:pos x="T8" y="T9"/>
                </a:cxn>
              </a:cxnLst>
              <a:rect l="0" t="0" r="r" b="b"/>
              <a:pathLst>
                <a:path w="44" h="32">
                  <a:moveTo>
                    <a:pt x="42" y="16"/>
                  </a:moveTo>
                  <a:cubicBezTo>
                    <a:pt x="44" y="7"/>
                    <a:pt x="38" y="0"/>
                    <a:pt x="27" y="0"/>
                  </a:cubicBezTo>
                  <a:cubicBezTo>
                    <a:pt x="17" y="0"/>
                    <a:pt x="6" y="7"/>
                    <a:pt x="3" y="16"/>
                  </a:cubicBezTo>
                  <a:cubicBezTo>
                    <a:pt x="0" y="25"/>
                    <a:pt x="6" y="32"/>
                    <a:pt x="17" y="32"/>
                  </a:cubicBezTo>
                  <a:cubicBezTo>
                    <a:pt x="28" y="32"/>
                    <a:pt x="39" y="25"/>
                    <a:pt x="42" y="16"/>
                  </a:cubicBezTo>
                  <a:close/>
                </a:path>
              </a:pathLst>
            </a:custGeom>
            <a:grpFill/>
            <a:ln>
              <a:noFill/>
            </a:ln>
          </p:spPr>
          <p:txBody>
            <a:bodyPr anchor="ctr"/>
            <a:lstStyle/>
            <a:p>
              <a:pPr algn="ctr"/>
              <a:endParaRPr b="1">
                <a:solidFill>
                  <a:schemeClr val="accent1">
                    <a:lumMod val="50000"/>
                  </a:schemeClr>
                </a:solidFill>
              </a:endParaRPr>
            </a:p>
          </p:txBody>
        </p:sp>
        <p:sp>
          <p:nvSpPr>
            <p:cNvPr id="975" name="iśḷiḓè"/>
            <p:cNvSpPr/>
            <p:nvPr userDrawn="1"/>
          </p:nvSpPr>
          <p:spPr bwMode="auto">
            <a:xfrm>
              <a:off x="3143284" y="4337708"/>
              <a:ext cx="160466" cy="115721"/>
            </a:xfrm>
            <a:custGeom>
              <a:avLst/>
              <a:gdLst>
                <a:gd name="T0" fmla="*/ 41 w 44"/>
                <a:gd name="T1" fmla="*/ 16 h 32"/>
                <a:gd name="T2" fmla="*/ 26 w 44"/>
                <a:gd name="T3" fmla="*/ 0 h 32"/>
                <a:gd name="T4" fmla="*/ 2 w 44"/>
                <a:gd name="T5" fmla="*/ 16 h 32"/>
                <a:gd name="T6" fmla="*/ 17 w 44"/>
                <a:gd name="T7" fmla="*/ 32 h 32"/>
                <a:gd name="T8" fmla="*/ 41 w 44"/>
                <a:gd name="T9" fmla="*/ 16 h 32"/>
              </a:gdLst>
              <a:ahLst/>
              <a:cxnLst>
                <a:cxn ang="0">
                  <a:pos x="T0" y="T1"/>
                </a:cxn>
                <a:cxn ang="0">
                  <a:pos x="T2" y="T3"/>
                </a:cxn>
                <a:cxn ang="0">
                  <a:pos x="T4" y="T5"/>
                </a:cxn>
                <a:cxn ang="0">
                  <a:pos x="T6" y="T7"/>
                </a:cxn>
                <a:cxn ang="0">
                  <a:pos x="T8" y="T9"/>
                </a:cxn>
              </a:cxnLst>
              <a:rect l="0" t="0" r="r" b="b"/>
              <a:pathLst>
                <a:path w="44" h="32">
                  <a:moveTo>
                    <a:pt x="41" y="16"/>
                  </a:moveTo>
                  <a:cubicBezTo>
                    <a:pt x="44" y="7"/>
                    <a:pt x="37" y="0"/>
                    <a:pt x="26" y="0"/>
                  </a:cubicBezTo>
                  <a:cubicBezTo>
                    <a:pt x="16" y="0"/>
                    <a:pt x="5" y="7"/>
                    <a:pt x="2" y="16"/>
                  </a:cubicBezTo>
                  <a:cubicBezTo>
                    <a:pt x="0" y="25"/>
                    <a:pt x="6" y="32"/>
                    <a:pt x="17" y="32"/>
                  </a:cubicBezTo>
                  <a:cubicBezTo>
                    <a:pt x="28" y="32"/>
                    <a:pt x="38" y="25"/>
                    <a:pt x="41" y="16"/>
                  </a:cubicBezTo>
                  <a:close/>
                </a:path>
              </a:pathLst>
            </a:custGeom>
            <a:grpFill/>
            <a:ln>
              <a:noFill/>
            </a:ln>
          </p:spPr>
          <p:txBody>
            <a:bodyPr anchor="ctr"/>
            <a:lstStyle/>
            <a:p>
              <a:pPr algn="ctr"/>
              <a:endParaRPr b="1">
                <a:solidFill>
                  <a:schemeClr val="accent1">
                    <a:lumMod val="50000"/>
                  </a:schemeClr>
                </a:solidFill>
              </a:endParaRPr>
            </a:p>
          </p:txBody>
        </p:sp>
        <p:sp>
          <p:nvSpPr>
            <p:cNvPr id="976" name="ïSḷiḓè"/>
            <p:cNvSpPr/>
            <p:nvPr userDrawn="1"/>
          </p:nvSpPr>
          <p:spPr bwMode="auto">
            <a:xfrm>
              <a:off x="3314551" y="4337708"/>
              <a:ext cx="160466" cy="115721"/>
            </a:xfrm>
            <a:custGeom>
              <a:avLst/>
              <a:gdLst>
                <a:gd name="T0" fmla="*/ 41 w 44"/>
                <a:gd name="T1" fmla="*/ 16 h 32"/>
                <a:gd name="T2" fmla="*/ 26 w 44"/>
                <a:gd name="T3" fmla="*/ 0 h 32"/>
                <a:gd name="T4" fmla="*/ 3 w 44"/>
                <a:gd name="T5" fmla="*/ 16 h 32"/>
                <a:gd name="T6" fmla="*/ 18 w 44"/>
                <a:gd name="T7" fmla="*/ 32 h 32"/>
                <a:gd name="T8" fmla="*/ 41 w 44"/>
                <a:gd name="T9" fmla="*/ 16 h 32"/>
              </a:gdLst>
              <a:ahLst/>
              <a:cxnLst>
                <a:cxn ang="0">
                  <a:pos x="T0" y="T1"/>
                </a:cxn>
                <a:cxn ang="0">
                  <a:pos x="T2" y="T3"/>
                </a:cxn>
                <a:cxn ang="0">
                  <a:pos x="T4" y="T5"/>
                </a:cxn>
                <a:cxn ang="0">
                  <a:pos x="T6" y="T7"/>
                </a:cxn>
                <a:cxn ang="0">
                  <a:pos x="T8" y="T9"/>
                </a:cxn>
              </a:cxnLst>
              <a:rect l="0" t="0" r="r" b="b"/>
              <a:pathLst>
                <a:path w="44" h="32">
                  <a:moveTo>
                    <a:pt x="41" y="16"/>
                  </a:moveTo>
                  <a:cubicBezTo>
                    <a:pt x="44" y="7"/>
                    <a:pt x="37" y="0"/>
                    <a:pt x="26" y="0"/>
                  </a:cubicBezTo>
                  <a:cubicBezTo>
                    <a:pt x="16" y="0"/>
                    <a:pt x="5" y="7"/>
                    <a:pt x="3" y="16"/>
                  </a:cubicBezTo>
                  <a:cubicBezTo>
                    <a:pt x="0" y="25"/>
                    <a:pt x="7" y="32"/>
                    <a:pt x="18" y="32"/>
                  </a:cubicBezTo>
                  <a:cubicBezTo>
                    <a:pt x="28" y="32"/>
                    <a:pt x="39" y="25"/>
                    <a:pt x="41" y="16"/>
                  </a:cubicBezTo>
                  <a:close/>
                </a:path>
              </a:pathLst>
            </a:custGeom>
            <a:grpFill/>
            <a:ln>
              <a:noFill/>
            </a:ln>
          </p:spPr>
          <p:txBody>
            <a:bodyPr anchor="ctr"/>
            <a:lstStyle/>
            <a:p>
              <a:pPr algn="ctr"/>
              <a:endParaRPr b="1">
                <a:solidFill>
                  <a:schemeClr val="accent1">
                    <a:lumMod val="50000"/>
                  </a:schemeClr>
                </a:solidFill>
              </a:endParaRPr>
            </a:p>
          </p:txBody>
        </p:sp>
        <p:sp>
          <p:nvSpPr>
            <p:cNvPr id="977" name="ïṥľîďe"/>
            <p:cNvSpPr/>
            <p:nvPr userDrawn="1"/>
          </p:nvSpPr>
          <p:spPr bwMode="auto">
            <a:xfrm>
              <a:off x="3488904" y="4337708"/>
              <a:ext cx="157381" cy="115721"/>
            </a:xfrm>
            <a:custGeom>
              <a:avLst/>
              <a:gdLst>
                <a:gd name="T0" fmla="*/ 41 w 43"/>
                <a:gd name="T1" fmla="*/ 16 h 32"/>
                <a:gd name="T2" fmla="*/ 26 w 43"/>
                <a:gd name="T3" fmla="*/ 0 h 32"/>
                <a:gd name="T4" fmla="*/ 2 w 43"/>
                <a:gd name="T5" fmla="*/ 16 h 32"/>
                <a:gd name="T6" fmla="*/ 17 w 43"/>
                <a:gd name="T7" fmla="*/ 32 h 32"/>
                <a:gd name="T8" fmla="*/ 41 w 43"/>
                <a:gd name="T9" fmla="*/ 16 h 32"/>
              </a:gdLst>
              <a:ahLst/>
              <a:cxnLst>
                <a:cxn ang="0">
                  <a:pos x="T0" y="T1"/>
                </a:cxn>
                <a:cxn ang="0">
                  <a:pos x="T2" y="T3"/>
                </a:cxn>
                <a:cxn ang="0">
                  <a:pos x="T4" y="T5"/>
                </a:cxn>
                <a:cxn ang="0">
                  <a:pos x="T6" y="T7"/>
                </a:cxn>
                <a:cxn ang="0">
                  <a:pos x="T8" y="T9"/>
                </a:cxn>
              </a:cxnLst>
              <a:rect l="0" t="0" r="r" b="b"/>
              <a:pathLst>
                <a:path w="43" h="32">
                  <a:moveTo>
                    <a:pt x="41" y="16"/>
                  </a:moveTo>
                  <a:cubicBezTo>
                    <a:pt x="43" y="7"/>
                    <a:pt x="36" y="0"/>
                    <a:pt x="26" y="0"/>
                  </a:cubicBezTo>
                  <a:cubicBezTo>
                    <a:pt x="15" y="0"/>
                    <a:pt x="4" y="7"/>
                    <a:pt x="2" y="16"/>
                  </a:cubicBezTo>
                  <a:cubicBezTo>
                    <a:pt x="0" y="25"/>
                    <a:pt x="7" y="32"/>
                    <a:pt x="17" y="32"/>
                  </a:cubicBezTo>
                  <a:cubicBezTo>
                    <a:pt x="28" y="32"/>
                    <a:pt x="39" y="25"/>
                    <a:pt x="41" y="16"/>
                  </a:cubicBezTo>
                  <a:close/>
                </a:path>
              </a:pathLst>
            </a:custGeom>
            <a:grpFill/>
            <a:ln>
              <a:noFill/>
            </a:ln>
          </p:spPr>
          <p:txBody>
            <a:bodyPr anchor="ctr"/>
            <a:lstStyle/>
            <a:p>
              <a:pPr algn="ctr"/>
              <a:endParaRPr b="1">
                <a:solidFill>
                  <a:schemeClr val="accent1">
                    <a:lumMod val="50000"/>
                  </a:schemeClr>
                </a:solidFill>
              </a:endParaRPr>
            </a:p>
          </p:txBody>
        </p:sp>
        <p:sp>
          <p:nvSpPr>
            <p:cNvPr id="978" name="íṩḷíḓè"/>
            <p:cNvSpPr/>
            <p:nvPr userDrawn="1"/>
          </p:nvSpPr>
          <p:spPr bwMode="auto">
            <a:xfrm>
              <a:off x="2745204" y="4479659"/>
              <a:ext cx="163552" cy="123436"/>
            </a:xfrm>
            <a:custGeom>
              <a:avLst/>
              <a:gdLst>
                <a:gd name="T0" fmla="*/ 42 w 45"/>
                <a:gd name="T1" fmla="*/ 17 h 34"/>
                <a:gd name="T2" fmla="*/ 28 w 45"/>
                <a:gd name="T3" fmla="*/ 0 h 34"/>
                <a:gd name="T4" fmla="*/ 3 w 45"/>
                <a:gd name="T5" fmla="*/ 17 h 34"/>
                <a:gd name="T6" fmla="*/ 17 w 45"/>
                <a:gd name="T7" fmla="*/ 34 h 34"/>
                <a:gd name="T8" fmla="*/ 42 w 45"/>
                <a:gd name="T9" fmla="*/ 17 h 34"/>
              </a:gdLst>
              <a:ahLst/>
              <a:cxnLst>
                <a:cxn ang="0">
                  <a:pos x="T0" y="T1"/>
                </a:cxn>
                <a:cxn ang="0">
                  <a:pos x="T2" y="T3"/>
                </a:cxn>
                <a:cxn ang="0">
                  <a:pos x="T4" y="T5"/>
                </a:cxn>
                <a:cxn ang="0">
                  <a:pos x="T6" y="T7"/>
                </a:cxn>
                <a:cxn ang="0">
                  <a:pos x="T8" y="T9"/>
                </a:cxn>
              </a:cxnLst>
              <a:rect l="0" t="0" r="r" b="b"/>
              <a:pathLst>
                <a:path w="45" h="34">
                  <a:moveTo>
                    <a:pt x="42" y="17"/>
                  </a:moveTo>
                  <a:cubicBezTo>
                    <a:pt x="45" y="8"/>
                    <a:pt x="39" y="0"/>
                    <a:pt x="28" y="0"/>
                  </a:cubicBezTo>
                  <a:cubicBezTo>
                    <a:pt x="17" y="0"/>
                    <a:pt x="6" y="8"/>
                    <a:pt x="3" y="17"/>
                  </a:cubicBezTo>
                  <a:cubicBezTo>
                    <a:pt x="0" y="26"/>
                    <a:pt x="6" y="34"/>
                    <a:pt x="17" y="34"/>
                  </a:cubicBezTo>
                  <a:cubicBezTo>
                    <a:pt x="28" y="34"/>
                    <a:pt x="39" y="26"/>
                    <a:pt x="42" y="17"/>
                  </a:cubicBezTo>
                  <a:close/>
                </a:path>
              </a:pathLst>
            </a:custGeom>
            <a:grpFill/>
            <a:ln>
              <a:noFill/>
            </a:ln>
          </p:spPr>
          <p:txBody>
            <a:bodyPr anchor="ctr"/>
            <a:lstStyle/>
            <a:p>
              <a:pPr algn="ctr"/>
              <a:endParaRPr b="1">
                <a:solidFill>
                  <a:schemeClr val="accent1">
                    <a:lumMod val="50000"/>
                  </a:schemeClr>
                </a:solidFill>
              </a:endParaRPr>
            </a:p>
          </p:txBody>
        </p:sp>
        <p:sp>
          <p:nvSpPr>
            <p:cNvPr id="979" name="ïŝḷiďè"/>
            <p:cNvSpPr/>
            <p:nvPr userDrawn="1"/>
          </p:nvSpPr>
          <p:spPr bwMode="auto">
            <a:xfrm>
              <a:off x="2919557" y="4479659"/>
              <a:ext cx="165096" cy="123436"/>
            </a:xfrm>
            <a:custGeom>
              <a:avLst/>
              <a:gdLst>
                <a:gd name="T0" fmla="*/ 42 w 45"/>
                <a:gd name="T1" fmla="*/ 17 h 34"/>
                <a:gd name="T2" fmla="*/ 28 w 45"/>
                <a:gd name="T3" fmla="*/ 0 h 34"/>
                <a:gd name="T4" fmla="*/ 3 w 45"/>
                <a:gd name="T5" fmla="*/ 17 h 34"/>
                <a:gd name="T6" fmla="*/ 17 w 45"/>
                <a:gd name="T7" fmla="*/ 34 h 34"/>
                <a:gd name="T8" fmla="*/ 42 w 45"/>
                <a:gd name="T9" fmla="*/ 17 h 34"/>
              </a:gdLst>
              <a:ahLst/>
              <a:cxnLst>
                <a:cxn ang="0">
                  <a:pos x="T0" y="T1"/>
                </a:cxn>
                <a:cxn ang="0">
                  <a:pos x="T2" y="T3"/>
                </a:cxn>
                <a:cxn ang="0">
                  <a:pos x="T4" y="T5"/>
                </a:cxn>
                <a:cxn ang="0">
                  <a:pos x="T6" y="T7"/>
                </a:cxn>
                <a:cxn ang="0">
                  <a:pos x="T8" y="T9"/>
                </a:cxn>
              </a:cxnLst>
              <a:rect l="0" t="0" r="r" b="b"/>
              <a:pathLst>
                <a:path w="45" h="34">
                  <a:moveTo>
                    <a:pt x="42" y="17"/>
                  </a:moveTo>
                  <a:cubicBezTo>
                    <a:pt x="45" y="8"/>
                    <a:pt x="39" y="0"/>
                    <a:pt x="28" y="0"/>
                  </a:cubicBezTo>
                  <a:cubicBezTo>
                    <a:pt x="17" y="0"/>
                    <a:pt x="6" y="8"/>
                    <a:pt x="3" y="17"/>
                  </a:cubicBezTo>
                  <a:cubicBezTo>
                    <a:pt x="0" y="26"/>
                    <a:pt x="6" y="34"/>
                    <a:pt x="17" y="34"/>
                  </a:cubicBezTo>
                  <a:cubicBezTo>
                    <a:pt x="28" y="34"/>
                    <a:pt x="39" y="26"/>
                    <a:pt x="42" y="17"/>
                  </a:cubicBezTo>
                  <a:close/>
                </a:path>
              </a:pathLst>
            </a:custGeom>
            <a:grpFill/>
            <a:ln>
              <a:noFill/>
            </a:ln>
          </p:spPr>
          <p:txBody>
            <a:bodyPr anchor="ctr"/>
            <a:lstStyle/>
            <a:p>
              <a:pPr algn="ctr"/>
              <a:endParaRPr b="1">
                <a:solidFill>
                  <a:schemeClr val="accent1">
                    <a:lumMod val="50000"/>
                  </a:schemeClr>
                </a:solidFill>
              </a:endParaRPr>
            </a:p>
          </p:txBody>
        </p:sp>
        <p:sp>
          <p:nvSpPr>
            <p:cNvPr id="980" name="ïşḻïḑe"/>
            <p:cNvSpPr/>
            <p:nvPr userDrawn="1"/>
          </p:nvSpPr>
          <p:spPr bwMode="auto">
            <a:xfrm>
              <a:off x="3095452" y="4479659"/>
              <a:ext cx="163552" cy="123436"/>
            </a:xfrm>
            <a:custGeom>
              <a:avLst/>
              <a:gdLst>
                <a:gd name="T0" fmla="*/ 43 w 45"/>
                <a:gd name="T1" fmla="*/ 17 h 34"/>
                <a:gd name="T2" fmla="*/ 28 w 45"/>
                <a:gd name="T3" fmla="*/ 0 h 34"/>
                <a:gd name="T4" fmla="*/ 3 w 45"/>
                <a:gd name="T5" fmla="*/ 17 h 34"/>
                <a:gd name="T6" fmla="*/ 18 w 45"/>
                <a:gd name="T7" fmla="*/ 34 h 34"/>
                <a:gd name="T8" fmla="*/ 43 w 45"/>
                <a:gd name="T9" fmla="*/ 17 h 34"/>
              </a:gdLst>
              <a:ahLst/>
              <a:cxnLst>
                <a:cxn ang="0">
                  <a:pos x="T0" y="T1"/>
                </a:cxn>
                <a:cxn ang="0">
                  <a:pos x="T2" y="T3"/>
                </a:cxn>
                <a:cxn ang="0">
                  <a:pos x="T4" y="T5"/>
                </a:cxn>
                <a:cxn ang="0">
                  <a:pos x="T6" y="T7"/>
                </a:cxn>
                <a:cxn ang="0">
                  <a:pos x="T8" y="T9"/>
                </a:cxn>
              </a:cxnLst>
              <a:rect l="0" t="0" r="r" b="b"/>
              <a:pathLst>
                <a:path w="45" h="34">
                  <a:moveTo>
                    <a:pt x="43" y="17"/>
                  </a:moveTo>
                  <a:cubicBezTo>
                    <a:pt x="45" y="8"/>
                    <a:pt x="39" y="0"/>
                    <a:pt x="28" y="0"/>
                  </a:cubicBezTo>
                  <a:cubicBezTo>
                    <a:pt x="17" y="0"/>
                    <a:pt x="6" y="8"/>
                    <a:pt x="3" y="17"/>
                  </a:cubicBezTo>
                  <a:cubicBezTo>
                    <a:pt x="0" y="26"/>
                    <a:pt x="7" y="34"/>
                    <a:pt x="18" y="34"/>
                  </a:cubicBezTo>
                  <a:cubicBezTo>
                    <a:pt x="29" y="34"/>
                    <a:pt x="40" y="26"/>
                    <a:pt x="43" y="17"/>
                  </a:cubicBezTo>
                  <a:close/>
                </a:path>
              </a:pathLst>
            </a:custGeom>
            <a:grpFill/>
            <a:ln>
              <a:noFill/>
            </a:ln>
          </p:spPr>
          <p:txBody>
            <a:bodyPr anchor="ctr"/>
            <a:lstStyle/>
            <a:p>
              <a:pPr algn="ctr"/>
              <a:endParaRPr b="1">
                <a:solidFill>
                  <a:schemeClr val="accent1">
                    <a:lumMod val="50000"/>
                  </a:schemeClr>
                </a:solidFill>
              </a:endParaRPr>
            </a:p>
          </p:txBody>
        </p:sp>
        <p:sp>
          <p:nvSpPr>
            <p:cNvPr id="981" name="iṥlíḓè"/>
            <p:cNvSpPr/>
            <p:nvPr userDrawn="1"/>
          </p:nvSpPr>
          <p:spPr bwMode="auto">
            <a:xfrm>
              <a:off x="3274434" y="4479659"/>
              <a:ext cx="160466" cy="123436"/>
            </a:xfrm>
            <a:custGeom>
              <a:avLst/>
              <a:gdLst>
                <a:gd name="T0" fmla="*/ 42 w 44"/>
                <a:gd name="T1" fmla="*/ 17 h 34"/>
                <a:gd name="T2" fmla="*/ 27 w 44"/>
                <a:gd name="T3" fmla="*/ 0 h 34"/>
                <a:gd name="T4" fmla="*/ 2 w 44"/>
                <a:gd name="T5" fmla="*/ 17 h 34"/>
                <a:gd name="T6" fmla="*/ 17 w 44"/>
                <a:gd name="T7" fmla="*/ 34 h 34"/>
                <a:gd name="T8" fmla="*/ 42 w 44"/>
                <a:gd name="T9" fmla="*/ 17 h 34"/>
              </a:gdLst>
              <a:ahLst/>
              <a:cxnLst>
                <a:cxn ang="0">
                  <a:pos x="T0" y="T1"/>
                </a:cxn>
                <a:cxn ang="0">
                  <a:pos x="T2" y="T3"/>
                </a:cxn>
                <a:cxn ang="0">
                  <a:pos x="T4" y="T5"/>
                </a:cxn>
                <a:cxn ang="0">
                  <a:pos x="T6" y="T7"/>
                </a:cxn>
                <a:cxn ang="0">
                  <a:pos x="T8" y="T9"/>
                </a:cxn>
              </a:cxnLst>
              <a:rect l="0" t="0" r="r" b="b"/>
              <a:pathLst>
                <a:path w="44" h="34">
                  <a:moveTo>
                    <a:pt x="42" y="17"/>
                  </a:moveTo>
                  <a:cubicBezTo>
                    <a:pt x="44" y="8"/>
                    <a:pt x="37" y="0"/>
                    <a:pt x="27" y="0"/>
                  </a:cubicBezTo>
                  <a:cubicBezTo>
                    <a:pt x="16" y="0"/>
                    <a:pt x="5" y="8"/>
                    <a:pt x="2" y="17"/>
                  </a:cubicBezTo>
                  <a:cubicBezTo>
                    <a:pt x="0" y="26"/>
                    <a:pt x="7" y="34"/>
                    <a:pt x="17" y="34"/>
                  </a:cubicBezTo>
                  <a:cubicBezTo>
                    <a:pt x="28" y="34"/>
                    <a:pt x="39" y="26"/>
                    <a:pt x="42" y="17"/>
                  </a:cubicBezTo>
                  <a:close/>
                </a:path>
              </a:pathLst>
            </a:custGeom>
            <a:grpFill/>
            <a:ln>
              <a:noFill/>
            </a:ln>
          </p:spPr>
          <p:txBody>
            <a:bodyPr anchor="ctr"/>
            <a:lstStyle/>
            <a:p>
              <a:pPr algn="ctr"/>
              <a:endParaRPr b="1">
                <a:solidFill>
                  <a:schemeClr val="accent1">
                    <a:lumMod val="50000"/>
                  </a:schemeClr>
                </a:solidFill>
              </a:endParaRPr>
            </a:p>
          </p:txBody>
        </p:sp>
        <p:sp>
          <p:nvSpPr>
            <p:cNvPr id="982" name="ï$lîḑé"/>
            <p:cNvSpPr/>
            <p:nvPr userDrawn="1"/>
          </p:nvSpPr>
          <p:spPr bwMode="auto">
            <a:xfrm>
              <a:off x="3448788" y="4479659"/>
              <a:ext cx="160466" cy="123436"/>
            </a:xfrm>
            <a:custGeom>
              <a:avLst/>
              <a:gdLst>
                <a:gd name="T0" fmla="*/ 42 w 44"/>
                <a:gd name="T1" fmla="*/ 17 h 34"/>
                <a:gd name="T2" fmla="*/ 27 w 44"/>
                <a:gd name="T3" fmla="*/ 0 h 34"/>
                <a:gd name="T4" fmla="*/ 3 w 44"/>
                <a:gd name="T5" fmla="*/ 17 h 34"/>
                <a:gd name="T6" fmla="*/ 18 w 44"/>
                <a:gd name="T7" fmla="*/ 34 h 34"/>
                <a:gd name="T8" fmla="*/ 42 w 44"/>
                <a:gd name="T9" fmla="*/ 17 h 34"/>
              </a:gdLst>
              <a:ahLst/>
              <a:cxnLst>
                <a:cxn ang="0">
                  <a:pos x="T0" y="T1"/>
                </a:cxn>
                <a:cxn ang="0">
                  <a:pos x="T2" y="T3"/>
                </a:cxn>
                <a:cxn ang="0">
                  <a:pos x="T4" y="T5"/>
                </a:cxn>
                <a:cxn ang="0">
                  <a:pos x="T6" y="T7"/>
                </a:cxn>
                <a:cxn ang="0">
                  <a:pos x="T8" y="T9"/>
                </a:cxn>
              </a:cxnLst>
              <a:rect l="0" t="0" r="r" b="b"/>
              <a:pathLst>
                <a:path w="44" h="34">
                  <a:moveTo>
                    <a:pt x="42" y="17"/>
                  </a:moveTo>
                  <a:cubicBezTo>
                    <a:pt x="44" y="8"/>
                    <a:pt x="37" y="0"/>
                    <a:pt x="27" y="0"/>
                  </a:cubicBezTo>
                  <a:cubicBezTo>
                    <a:pt x="16" y="0"/>
                    <a:pt x="5" y="8"/>
                    <a:pt x="3" y="17"/>
                  </a:cubicBezTo>
                  <a:cubicBezTo>
                    <a:pt x="0" y="26"/>
                    <a:pt x="7" y="34"/>
                    <a:pt x="18" y="34"/>
                  </a:cubicBezTo>
                  <a:cubicBezTo>
                    <a:pt x="29" y="34"/>
                    <a:pt x="40" y="26"/>
                    <a:pt x="42" y="17"/>
                  </a:cubicBezTo>
                  <a:close/>
                </a:path>
              </a:pathLst>
            </a:custGeom>
            <a:grpFill/>
            <a:ln>
              <a:noFill/>
            </a:ln>
          </p:spPr>
          <p:txBody>
            <a:bodyPr anchor="ctr"/>
            <a:lstStyle/>
            <a:p>
              <a:pPr algn="ctr"/>
              <a:endParaRPr b="1">
                <a:solidFill>
                  <a:schemeClr val="accent1">
                    <a:lumMod val="50000"/>
                  </a:schemeClr>
                </a:solidFill>
              </a:endParaRPr>
            </a:p>
          </p:txBody>
        </p:sp>
        <p:sp>
          <p:nvSpPr>
            <p:cNvPr id="983" name="išľïde"/>
            <p:cNvSpPr/>
            <p:nvPr userDrawn="1"/>
          </p:nvSpPr>
          <p:spPr bwMode="auto">
            <a:xfrm>
              <a:off x="2689658" y="4629324"/>
              <a:ext cx="171268" cy="128065"/>
            </a:xfrm>
            <a:custGeom>
              <a:avLst/>
              <a:gdLst>
                <a:gd name="T0" fmla="*/ 44 w 47"/>
                <a:gd name="T1" fmla="*/ 17 h 35"/>
                <a:gd name="T2" fmla="*/ 29 w 47"/>
                <a:gd name="T3" fmla="*/ 0 h 35"/>
                <a:gd name="T4" fmla="*/ 4 w 47"/>
                <a:gd name="T5" fmla="*/ 17 h 35"/>
                <a:gd name="T6" fmla="*/ 18 w 47"/>
                <a:gd name="T7" fmla="*/ 35 h 35"/>
                <a:gd name="T8" fmla="*/ 44 w 47"/>
                <a:gd name="T9" fmla="*/ 17 h 35"/>
              </a:gdLst>
              <a:ahLst/>
              <a:cxnLst>
                <a:cxn ang="0">
                  <a:pos x="T0" y="T1"/>
                </a:cxn>
                <a:cxn ang="0">
                  <a:pos x="T2" y="T3"/>
                </a:cxn>
                <a:cxn ang="0">
                  <a:pos x="T4" y="T5"/>
                </a:cxn>
                <a:cxn ang="0">
                  <a:pos x="T6" y="T7"/>
                </a:cxn>
                <a:cxn ang="0">
                  <a:pos x="T8" y="T9"/>
                </a:cxn>
              </a:cxnLst>
              <a:rect l="0" t="0" r="r" b="b"/>
              <a:pathLst>
                <a:path w="47" h="35">
                  <a:moveTo>
                    <a:pt x="44" y="17"/>
                  </a:moveTo>
                  <a:cubicBezTo>
                    <a:pt x="47" y="8"/>
                    <a:pt x="40" y="0"/>
                    <a:pt x="29" y="0"/>
                  </a:cubicBezTo>
                  <a:cubicBezTo>
                    <a:pt x="18" y="0"/>
                    <a:pt x="7" y="8"/>
                    <a:pt x="4" y="17"/>
                  </a:cubicBezTo>
                  <a:cubicBezTo>
                    <a:pt x="0" y="27"/>
                    <a:pt x="7" y="35"/>
                    <a:pt x="18" y="35"/>
                  </a:cubicBezTo>
                  <a:cubicBezTo>
                    <a:pt x="29" y="35"/>
                    <a:pt x="41" y="27"/>
                    <a:pt x="44" y="17"/>
                  </a:cubicBezTo>
                  <a:close/>
                </a:path>
              </a:pathLst>
            </a:custGeom>
            <a:grpFill/>
            <a:ln>
              <a:noFill/>
            </a:ln>
          </p:spPr>
          <p:txBody>
            <a:bodyPr anchor="ctr"/>
            <a:lstStyle/>
            <a:p>
              <a:pPr algn="ctr"/>
              <a:endParaRPr b="1">
                <a:solidFill>
                  <a:schemeClr val="accent1">
                    <a:lumMod val="50000"/>
                  </a:schemeClr>
                </a:solidFill>
              </a:endParaRPr>
            </a:p>
          </p:txBody>
        </p:sp>
        <p:sp>
          <p:nvSpPr>
            <p:cNvPr id="984" name="îṧļîḋe"/>
            <p:cNvSpPr/>
            <p:nvPr userDrawn="1"/>
          </p:nvSpPr>
          <p:spPr bwMode="auto">
            <a:xfrm>
              <a:off x="2873268" y="4629324"/>
              <a:ext cx="166638" cy="128065"/>
            </a:xfrm>
            <a:custGeom>
              <a:avLst/>
              <a:gdLst>
                <a:gd name="T0" fmla="*/ 43 w 46"/>
                <a:gd name="T1" fmla="*/ 17 h 35"/>
                <a:gd name="T2" fmla="*/ 28 w 46"/>
                <a:gd name="T3" fmla="*/ 0 h 35"/>
                <a:gd name="T4" fmla="*/ 3 w 46"/>
                <a:gd name="T5" fmla="*/ 17 h 35"/>
                <a:gd name="T6" fmla="*/ 17 w 46"/>
                <a:gd name="T7" fmla="*/ 35 h 35"/>
                <a:gd name="T8" fmla="*/ 43 w 46"/>
                <a:gd name="T9" fmla="*/ 17 h 35"/>
              </a:gdLst>
              <a:ahLst/>
              <a:cxnLst>
                <a:cxn ang="0">
                  <a:pos x="T0" y="T1"/>
                </a:cxn>
                <a:cxn ang="0">
                  <a:pos x="T2" y="T3"/>
                </a:cxn>
                <a:cxn ang="0">
                  <a:pos x="T4" y="T5"/>
                </a:cxn>
                <a:cxn ang="0">
                  <a:pos x="T6" y="T7"/>
                </a:cxn>
                <a:cxn ang="0">
                  <a:pos x="T8" y="T9"/>
                </a:cxn>
              </a:cxnLst>
              <a:rect l="0" t="0" r="r" b="b"/>
              <a:pathLst>
                <a:path w="46" h="35">
                  <a:moveTo>
                    <a:pt x="43" y="17"/>
                  </a:moveTo>
                  <a:cubicBezTo>
                    <a:pt x="46" y="8"/>
                    <a:pt x="39" y="0"/>
                    <a:pt x="28" y="0"/>
                  </a:cubicBezTo>
                  <a:cubicBezTo>
                    <a:pt x="17" y="0"/>
                    <a:pt x="6" y="8"/>
                    <a:pt x="3" y="17"/>
                  </a:cubicBezTo>
                  <a:cubicBezTo>
                    <a:pt x="0" y="27"/>
                    <a:pt x="6" y="35"/>
                    <a:pt x="17" y="35"/>
                  </a:cubicBezTo>
                  <a:cubicBezTo>
                    <a:pt x="28" y="35"/>
                    <a:pt x="40" y="27"/>
                    <a:pt x="43" y="17"/>
                  </a:cubicBezTo>
                  <a:close/>
                </a:path>
              </a:pathLst>
            </a:custGeom>
            <a:grpFill/>
            <a:ln>
              <a:noFill/>
            </a:ln>
          </p:spPr>
          <p:txBody>
            <a:bodyPr anchor="ctr"/>
            <a:lstStyle/>
            <a:p>
              <a:pPr algn="ctr"/>
              <a:endParaRPr b="1">
                <a:solidFill>
                  <a:schemeClr val="accent1">
                    <a:lumMod val="50000"/>
                  </a:schemeClr>
                </a:solidFill>
              </a:endParaRPr>
            </a:p>
          </p:txBody>
        </p:sp>
        <p:sp>
          <p:nvSpPr>
            <p:cNvPr id="985" name="îṧlîḍê"/>
            <p:cNvSpPr/>
            <p:nvPr userDrawn="1"/>
          </p:nvSpPr>
          <p:spPr bwMode="auto">
            <a:xfrm>
              <a:off x="3050707" y="4629324"/>
              <a:ext cx="165096" cy="128065"/>
            </a:xfrm>
            <a:custGeom>
              <a:avLst/>
              <a:gdLst>
                <a:gd name="T0" fmla="*/ 43 w 45"/>
                <a:gd name="T1" fmla="*/ 17 h 35"/>
                <a:gd name="T2" fmla="*/ 28 w 45"/>
                <a:gd name="T3" fmla="*/ 0 h 35"/>
                <a:gd name="T4" fmla="*/ 3 w 45"/>
                <a:gd name="T5" fmla="*/ 17 h 35"/>
                <a:gd name="T6" fmla="*/ 18 w 45"/>
                <a:gd name="T7" fmla="*/ 35 h 35"/>
                <a:gd name="T8" fmla="*/ 43 w 45"/>
                <a:gd name="T9" fmla="*/ 17 h 35"/>
              </a:gdLst>
              <a:ahLst/>
              <a:cxnLst>
                <a:cxn ang="0">
                  <a:pos x="T0" y="T1"/>
                </a:cxn>
                <a:cxn ang="0">
                  <a:pos x="T2" y="T3"/>
                </a:cxn>
                <a:cxn ang="0">
                  <a:pos x="T4" y="T5"/>
                </a:cxn>
                <a:cxn ang="0">
                  <a:pos x="T6" y="T7"/>
                </a:cxn>
                <a:cxn ang="0">
                  <a:pos x="T8" y="T9"/>
                </a:cxn>
              </a:cxnLst>
              <a:rect l="0" t="0" r="r" b="b"/>
              <a:pathLst>
                <a:path w="45" h="35">
                  <a:moveTo>
                    <a:pt x="43" y="17"/>
                  </a:moveTo>
                  <a:cubicBezTo>
                    <a:pt x="45" y="8"/>
                    <a:pt x="39" y="0"/>
                    <a:pt x="28" y="0"/>
                  </a:cubicBezTo>
                  <a:cubicBezTo>
                    <a:pt x="17" y="0"/>
                    <a:pt x="6" y="8"/>
                    <a:pt x="3" y="17"/>
                  </a:cubicBezTo>
                  <a:cubicBezTo>
                    <a:pt x="0" y="27"/>
                    <a:pt x="6" y="35"/>
                    <a:pt x="18" y="35"/>
                  </a:cubicBezTo>
                  <a:cubicBezTo>
                    <a:pt x="29" y="35"/>
                    <a:pt x="40" y="27"/>
                    <a:pt x="43" y="17"/>
                  </a:cubicBezTo>
                  <a:close/>
                </a:path>
              </a:pathLst>
            </a:custGeom>
            <a:grpFill/>
            <a:ln>
              <a:noFill/>
            </a:ln>
          </p:spPr>
          <p:txBody>
            <a:bodyPr anchor="ctr"/>
            <a:lstStyle/>
            <a:p>
              <a:pPr algn="ctr"/>
              <a:endParaRPr b="1">
                <a:solidFill>
                  <a:schemeClr val="accent1">
                    <a:lumMod val="50000"/>
                  </a:schemeClr>
                </a:solidFill>
              </a:endParaRPr>
            </a:p>
          </p:txBody>
        </p:sp>
        <p:sp>
          <p:nvSpPr>
            <p:cNvPr id="986" name="íSḻíḍè"/>
            <p:cNvSpPr/>
            <p:nvPr userDrawn="1"/>
          </p:nvSpPr>
          <p:spPr bwMode="auto">
            <a:xfrm>
              <a:off x="3229689" y="4629324"/>
              <a:ext cx="165096" cy="128065"/>
            </a:xfrm>
            <a:custGeom>
              <a:avLst/>
              <a:gdLst>
                <a:gd name="T0" fmla="*/ 43 w 45"/>
                <a:gd name="T1" fmla="*/ 17 h 35"/>
                <a:gd name="T2" fmla="*/ 27 w 45"/>
                <a:gd name="T3" fmla="*/ 0 h 35"/>
                <a:gd name="T4" fmla="*/ 3 w 45"/>
                <a:gd name="T5" fmla="*/ 17 h 35"/>
                <a:gd name="T6" fmla="*/ 18 w 45"/>
                <a:gd name="T7" fmla="*/ 35 h 35"/>
                <a:gd name="T8" fmla="*/ 43 w 45"/>
                <a:gd name="T9" fmla="*/ 17 h 35"/>
              </a:gdLst>
              <a:ahLst/>
              <a:cxnLst>
                <a:cxn ang="0">
                  <a:pos x="T0" y="T1"/>
                </a:cxn>
                <a:cxn ang="0">
                  <a:pos x="T2" y="T3"/>
                </a:cxn>
                <a:cxn ang="0">
                  <a:pos x="T4" y="T5"/>
                </a:cxn>
                <a:cxn ang="0">
                  <a:pos x="T6" y="T7"/>
                </a:cxn>
                <a:cxn ang="0">
                  <a:pos x="T8" y="T9"/>
                </a:cxn>
              </a:cxnLst>
              <a:rect l="0" t="0" r="r" b="b"/>
              <a:pathLst>
                <a:path w="45" h="35">
                  <a:moveTo>
                    <a:pt x="43" y="17"/>
                  </a:moveTo>
                  <a:cubicBezTo>
                    <a:pt x="45" y="8"/>
                    <a:pt x="38" y="0"/>
                    <a:pt x="27" y="0"/>
                  </a:cubicBezTo>
                  <a:cubicBezTo>
                    <a:pt x="16" y="0"/>
                    <a:pt x="5" y="8"/>
                    <a:pt x="3" y="17"/>
                  </a:cubicBezTo>
                  <a:cubicBezTo>
                    <a:pt x="0" y="27"/>
                    <a:pt x="7" y="35"/>
                    <a:pt x="18" y="35"/>
                  </a:cubicBezTo>
                  <a:cubicBezTo>
                    <a:pt x="29" y="35"/>
                    <a:pt x="40" y="27"/>
                    <a:pt x="43" y="17"/>
                  </a:cubicBezTo>
                  <a:close/>
                </a:path>
              </a:pathLst>
            </a:custGeom>
            <a:grpFill/>
            <a:ln>
              <a:noFill/>
            </a:ln>
          </p:spPr>
          <p:txBody>
            <a:bodyPr anchor="ctr"/>
            <a:lstStyle/>
            <a:p>
              <a:pPr algn="ctr"/>
              <a:endParaRPr b="1">
                <a:solidFill>
                  <a:schemeClr val="accent1">
                    <a:lumMod val="50000"/>
                  </a:schemeClr>
                </a:solidFill>
              </a:endParaRPr>
            </a:p>
          </p:txBody>
        </p:sp>
        <p:sp>
          <p:nvSpPr>
            <p:cNvPr id="987" name="ïSļíḑé"/>
            <p:cNvSpPr/>
            <p:nvPr userDrawn="1"/>
          </p:nvSpPr>
          <p:spPr bwMode="auto">
            <a:xfrm>
              <a:off x="2456673" y="4783619"/>
              <a:ext cx="171268" cy="131151"/>
            </a:xfrm>
            <a:custGeom>
              <a:avLst/>
              <a:gdLst>
                <a:gd name="T0" fmla="*/ 44 w 47"/>
                <a:gd name="T1" fmla="*/ 18 h 36"/>
                <a:gd name="T2" fmla="*/ 30 w 47"/>
                <a:gd name="T3" fmla="*/ 0 h 36"/>
                <a:gd name="T4" fmla="*/ 3 w 47"/>
                <a:gd name="T5" fmla="*/ 18 h 36"/>
                <a:gd name="T6" fmla="*/ 17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1" y="0"/>
                    <a:pt x="30" y="0"/>
                  </a:cubicBezTo>
                  <a:cubicBezTo>
                    <a:pt x="19" y="0"/>
                    <a:pt x="7" y="8"/>
                    <a:pt x="3" y="18"/>
                  </a:cubicBezTo>
                  <a:cubicBezTo>
                    <a:pt x="0" y="28"/>
                    <a:pt x="6" y="36"/>
                    <a:pt x="17" y="36"/>
                  </a:cubicBezTo>
                  <a:cubicBezTo>
                    <a:pt x="28" y="36"/>
                    <a:pt x="40" y="28"/>
                    <a:pt x="44" y="18"/>
                  </a:cubicBezTo>
                  <a:close/>
                </a:path>
              </a:pathLst>
            </a:custGeom>
            <a:grpFill/>
            <a:ln>
              <a:noFill/>
            </a:ln>
          </p:spPr>
          <p:txBody>
            <a:bodyPr anchor="ctr"/>
            <a:lstStyle/>
            <a:p>
              <a:pPr algn="ctr"/>
              <a:endParaRPr b="1">
                <a:solidFill>
                  <a:schemeClr val="accent1">
                    <a:lumMod val="50000"/>
                  </a:schemeClr>
                </a:solidFill>
              </a:endParaRPr>
            </a:p>
          </p:txBody>
        </p:sp>
        <p:sp>
          <p:nvSpPr>
            <p:cNvPr id="988" name="i$1iḋe"/>
            <p:cNvSpPr/>
            <p:nvPr userDrawn="1"/>
          </p:nvSpPr>
          <p:spPr bwMode="auto">
            <a:xfrm>
              <a:off x="2638740" y="4783619"/>
              <a:ext cx="171268" cy="131151"/>
            </a:xfrm>
            <a:custGeom>
              <a:avLst/>
              <a:gdLst>
                <a:gd name="T0" fmla="*/ 44 w 47"/>
                <a:gd name="T1" fmla="*/ 18 h 36"/>
                <a:gd name="T2" fmla="*/ 29 w 47"/>
                <a:gd name="T3" fmla="*/ 0 h 36"/>
                <a:gd name="T4" fmla="*/ 3 w 47"/>
                <a:gd name="T5" fmla="*/ 18 h 36"/>
                <a:gd name="T6" fmla="*/ 17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0" y="0"/>
                    <a:pt x="29" y="0"/>
                  </a:cubicBezTo>
                  <a:cubicBezTo>
                    <a:pt x="18" y="0"/>
                    <a:pt x="6" y="8"/>
                    <a:pt x="3" y="18"/>
                  </a:cubicBezTo>
                  <a:cubicBezTo>
                    <a:pt x="0" y="28"/>
                    <a:pt x="6" y="36"/>
                    <a:pt x="17" y="36"/>
                  </a:cubicBezTo>
                  <a:cubicBezTo>
                    <a:pt x="29" y="36"/>
                    <a:pt x="41" y="28"/>
                    <a:pt x="44" y="18"/>
                  </a:cubicBezTo>
                  <a:close/>
                </a:path>
              </a:pathLst>
            </a:custGeom>
            <a:grpFill/>
            <a:ln>
              <a:noFill/>
            </a:ln>
          </p:spPr>
          <p:txBody>
            <a:bodyPr anchor="ctr"/>
            <a:lstStyle/>
            <a:p>
              <a:pPr algn="ctr"/>
              <a:endParaRPr b="1">
                <a:solidFill>
                  <a:schemeClr val="accent1">
                    <a:lumMod val="50000"/>
                  </a:schemeClr>
                </a:solidFill>
              </a:endParaRPr>
            </a:p>
          </p:txBody>
        </p:sp>
        <p:sp>
          <p:nvSpPr>
            <p:cNvPr id="989" name="ïşḻîḍê"/>
            <p:cNvSpPr/>
            <p:nvPr userDrawn="1"/>
          </p:nvSpPr>
          <p:spPr bwMode="auto">
            <a:xfrm>
              <a:off x="2820808" y="4783619"/>
              <a:ext cx="172810" cy="131151"/>
            </a:xfrm>
            <a:custGeom>
              <a:avLst/>
              <a:gdLst>
                <a:gd name="T0" fmla="*/ 44 w 47"/>
                <a:gd name="T1" fmla="*/ 18 h 36"/>
                <a:gd name="T2" fmla="*/ 29 w 47"/>
                <a:gd name="T3" fmla="*/ 0 h 36"/>
                <a:gd name="T4" fmla="*/ 3 w 47"/>
                <a:gd name="T5" fmla="*/ 18 h 36"/>
                <a:gd name="T6" fmla="*/ 18 w 47"/>
                <a:gd name="T7" fmla="*/ 36 h 36"/>
                <a:gd name="T8" fmla="*/ 44 w 47"/>
                <a:gd name="T9" fmla="*/ 18 h 36"/>
              </a:gdLst>
              <a:ahLst/>
              <a:cxnLst>
                <a:cxn ang="0">
                  <a:pos x="T0" y="T1"/>
                </a:cxn>
                <a:cxn ang="0">
                  <a:pos x="T2" y="T3"/>
                </a:cxn>
                <a:cxn ang="0">
                  <a:pos x="T4" y="T5"/>
                </a:cxn>
                <a:cxn ang="0">
                  <a:pos x="T6" y="T7"/>
                </a:cxn>
                <a:cxn ang="0">
                  <a:pos x="T8" y="T9"/>
                </a:cxn>
              </a:cxnLst>
              <a:rect l="0" t="0" r="r" b="b"/>
              <a:pathLst>
                <a:path w="47" h="36">
                  <a:moveTo>
                    <a:pt x="44" y="18"/>
                  </a:moveTo>
                  <a:cubicBezTo>
                    <a:pt x="47" y="8"/>
                    <a:pt x="40" y="0"/>
                    <a:pt x="29" y="0"/>
                  </a:cubicBezTo>
                  <a:cubicBezTo>
                    <a:pt x="18" y="0"/>
                    <a:pt x="6" y="8"/>
                    <a:pt x="3" y="18"/>
                  </a:cubicBezTo>
                  <a:cubicBezTo>
                    <a:pt x="0" y="28"/>
                    <a:pt x="6" y="36"/>
                    <a:pt x="18" y="36"/>
                  </a:cubicBezTo>
                  <a:cubicBezTo>
                    <a:pt x="29" y="36"/>
                    <a:pt x="41" y="28"/>
                    <a:pt x="44" y="18"/>
                  </a:cubicBezTo>
                  <a:close/>
                </a:path>
              </a:pathLst>
            </a:custGeom>
            <a:grpFill/>
            <a:ln>
              <a:noFill/>
            </a:ln>
          </p:spPr>
          <p:txBody>
            <a:bodyPr anchor="ctr"/>
            <a:lstStyle/>
            <a:p>
              <a:pPr algn="ctr"/>
              <a:endParaRPr b="1">
                <a:solidFill>
                  <a:schemeClr val="accent1">
                    <a:lumMod val="50000"/>
                  </a:schemeClr>
                </a:solidFill>
              </a:endParaRPr>
            </a:p>
          </p:txBody>
        </p:sp>
        <p:sp>
          <p:nvSpPr>
            <p:cNvPr id="990" name="íŝlíḑe"/>
            <p:cNvSpPr/>
            <p:nvPr userDrawn="1"/>
          </p:nvSpPr>
          <p:spPr bwMode="auto">
            <a:xfrm>
              <a:off x="3004419" y="4783619"/>
              <a:ext cx="166638" cy="131151"/>
            </a:xfrm>
            <a:custGeom>
              <a:avLst/>
              <a:gdLst>
                <a:gd name="T0" fmla="*/ 43 w 46"/>
                <a:gd name="T1" fmla="*/ 18 h 36"/>
                <a:gd name="T2" fmla="*/ 28 w 46"/>
                <a:gd name="T3" fmla="*/ 0 h 36"/>
                <a:gd name="T4" fmla="*/ 3 w 46"/>
                <a:gd name="T5" fmla="*/ 18 h 36"/>
                <a:gd name="T6" fmla="*/ 18 w 46"/>
                <a:gd name="T7" fmla="*/ 36 h 36"/>
                <a:gd name="T8" fmla="*/ 43 w 46"/>
                <a:gd name="T9" fmla="*/ 18 h 36"/>
              </a:gdLst>
              <a:ahLst/>
              <a:cxnLst>
                <a:cxn ang="0">
                  <a:pos x="T0" y="T1"/>
                </a:cxn>
                <a:cxn ang="0">
                  <a:pos x="T2" y="T3"/>
                </a:cxn>
                <a:cxn ang="0">
                  <a:pos x="T4" y="T5"/>
                </a:cxn>
                <a:cxn ang="0">
                  <a:pos x="T6" y="T7"/>
                </a:cxn>
                <a:cxn ang="0">
                  <a:pos x="T8" y="T9"/>
                </a:cxn>
              </a:cxnLst>
              <a:rect l="0" t="0" r="r" b="b"/>
              <a:pathLst>
                <a:path w="46" h="36">
                  <a:moveTo>
                    <a:pt x="43" y="18"/>
                  </a:moveTo>
                  <a:cubicBezTo>
                    <a:pt x="46" y="8"/>
                    <a:pt x="39" y="0"/>
                    <a:pt x="28" y="0"/>
                  </a:cubicBezTo>
                  <a:cubicBezTo>
                    <a:pt x="17" y="0"/>
                    <a:pt x="6" y="8"/>
                    <a:pt x="3" y="18"/>
                  </a:cubicBezTo>
                  <a:cubicBezTo>
                    <a:pt x="0" y="28"/>
                    <a:pt x="7" y="36"/>
                    <a:pt x="18" y="36"/>
                  </a:cubicBezTo>
                  <a:cubicBezTo>
                    <a:pt x="29" y="36"/>
                    <a:pt x="41" y="28"/>
                    <a:pt x="43" y="18"/>
                  </a:cubicBezTo>
                  <a:close/>
                </a:path>
              </a:pathLst>
            </a:custGeom>
            <a:grpFill/>
            <a:ln>
              <a:noFill/>
            </a:ln>
          </p:spPr>
          <p:txBody>
            <a:bodyPr anchor="ctr"/>
            <a:lstStyle/>
            <a:p>
              <a:pPr algn="ctr"/>
              <a:endParaRPr b="1">
                <a:solidFill>
                  <a:schemeClr val="accent1">
                    <a:lumMod val="50000"/>
                  </a:schemeClr>
                </a:solidFill>
              </a:endParaRPr>
            </a:p>
          </p:txBody>
        </p:sp>
        <p:sp>
          <p:nvSpPr>
            <p:cNvPr id="991" name="iṡḻíḋé"/>
            <p:cNvSpPr/>
            <p:nvPr userDrawn="1"/>
          </p:nvSpPr>
          <p:spPr bwMode="auto">
            <a:xfrm>
              <a:off x="2398041" y="4944086"/>
              <a:ext cx="175896" cy="134237"/>
            </a:xfrm>
            <a:custGeom>
              <a:avLst/>
              <a:gdLst>
                <a:gd name="T0" fmla="*/ 45 w 48"/>
                <a:gd name="T1" fmla="*/ 18 h 37"/>
                <a:gd name="T2" fmla="*/ 30 w 48"/>
                <a:gd name="T3" fmla="*/ 0 h 37"/>
                <a:gd name="T4" fmla="*/ 3 w 48"/>
                <a:gd name="T5" fmla="*/ 18 h 37"/>
                <a:gd name="T6" fmla="*/ 17 w 48"/>
                <a:gd name="T7" fmla="*/ 37 h 37"/>
                <a:gd name="T8" fmla="*/ 45 w 48"/>
                <a:gd name="T9" fmla="*/ 18 h 37"/>
              </a:gdLst>
              <a:ahLst/>
              <a:cxnLst>
                <a:cxn ang="0">
                  <a:pos x="T0" y="T1"/>
                </a:cxn>
                <a:cxn ang="0">
                  <a:pos x="T2" y="T3"/>
                </a:cxn>
                <a:cxn ang="0">
                  <a:pos x="T4" y="T5"/>
                </a:cxn>
                <a:cxn ang="0">
                  <a:pos x="T6" y="T7"/>
                </a:cxn>
                <a:cxn ang="0">
                  <a:pos x="T8" y="T9"/>
                </a:cxn>
              </a:cxnLst>
              <a:rect l="0" t="0" r="r" b="b"/>
              <a:pathLst>
                <a:path w="48" h="37">
                  <a:moveTo>
                    <a:pt x="45" y="18"/>
                  </a:moveTo>
                  <a:cubicBezTo>
                    <a:pt x="48" y="8"/>
                    <a:pt x="42" y="0"/>
                    <a:pt x="30" y="0"/>
                  </a:cubicBezTo>
                  <a:cubicBezTo>
                    <a:pt x="19" y="0"/>
                    <a:pt x="7" y="8"/>
                    <a:pt x="3" y="18"/>
                  </a:cubicBezTo>
                  <a:cubicBezTo>
                    <a:pt x="0" y="29"/>
                    <a:pt x="6" y="37"/>
                    <a:pt x="17" y="37"/>
                  </a:cubicBezTo>
                  <a:cubicBezTo>
                    <a:pt x="29" y="37"/>
                    <a:pt x="41" y="29"/>
                    <a:pt x="45" y="18"/>
                  </a:cubicBezTo>
                  <a:close/>
                </a:path>
              </a:pathLst>
            </a:custGeom>
            <a:grpFill/>
            <a:ln>
              <a:noFill/>
            </a:ln>
          </p:spPr>
          <p:txBody>
            <a:bodyPr anchor="ctr"/>
            <a:lstStyle/>
            <a:p>
              <a:pPr algn="ctr"/>
              <a:endParaRPr b="1">
                <a:solidFill>
                  <a:schemeClr val="accent1">
                    <a:lumMod val="50000"/>
                  </a:schemeClr>
                </a:solidFill>
              </a:endParaRPr>
            </a:p>
          </p:txBody>
        </p:sp>
        <p:sp>
          <p:nvSpPr>
            <p:cNvPr id="992" name="ïṣľide"/>
            <p:cNvSpPr/>
            <p:nvPr userDrawn="1"/>
          </p:nvSpPr>
          <p:spPr bwMode="auto">
            <a:xfrm>
              <a:off x="2580108" y="4944086"/>
              <a:ext cx="178982" cy="134237"/>
            </a:xfrm>
            <a:custGeom>
              <a:avLst/>
              <a:gdLst>
                <a:gd name="T0" fmla="*/ 45 w 49"/>
                <a:gd name="T1" fmla="*/ 18 h 37"/>
                <a:gd name="T2" fmla="*/ 31 w 49"/>
                <a:gd name="T3" fmla="*/ 0 h 37"/>
                <a:gd name="T4" fmla="*/ 4 w 49"/>
                <a:gd name="T5" fmla="*/ 18 h 37"/>
                <a:gd name="T6" fmla="*/ 18 w 49"/>
                <a:gd name="T7" fmla="*/ 37 h 37"/>
                <a:gd name="T8" fmla="*/ 45 w 49"/>
                <a:gd name="T9" fmla="*/ 18 h 37"/>
              </a:gdLst>
              <a:ahLst/>
              <a:cxnLst>
                <a:cxn ang="0">
                  <a:pos x="T0" y="T1"/>
                </a:cxn>
                <a:cxn ang="0">
                  <a:pos x="T2" y="T3"/>
                </a:cxn>
                <a:cxn ang="0">
                  <a:pos x="T4" y="T5"/>
                </a:cxn>
                <a:cxn ang="0">
                  <a:pos x="T6" y="T7"/>
                </a:cxn>
                <a:cxn ang="0">
                  <a:pos x="T8" y="T9"/>
                </a:cxn>
              </a:cxnLst>
              <a:rect l="0" t="0" r="r" b="b"/>
              <a:pathLst>
                <a:path w="49" h="37">
                  <a:moveTo>
                    <a:pt x="45" y="18"/>
                  </a:moveTo>
                  <a:cubicBezTo>
                    <a:pt x="49" y="8"/>
                    <a:pt x="42" y="0"/>
                    <a:pt x="31" y="0"/>
                  </a:cubicBezTo>
                  <a:cubicBezTo>
                    <a:pt x="19" y="0"/>
                    <a:pt x="7" y="8"/>
                    <a:pt x="4" y="18"/>
                  </a:cubicBezTo>
                  <a:cubicBezTo>
                    <a:pt x="0" y="29"/>
                    <a:pt x="7" y="37"/>
                    <a:pt x="18" y="37"/>
                  </a:cubicBezTo>
                  <a:cubicBezTo>
                    <a:pt x="30" y="37"/>
                    <a:pt x="42" y="29"/>
                    <a:pt x="45" y="18"/>
                  </a:cubicBezTo>
                  <a:close/>
                </a:path>
              </a:pathLst>
            </a:custGeom>
            <a:grpFill/>
            <a:ln>
              <a:noFill/>
            </a:ln>
          </p:spPr>
          <p:txBody>
            <a:bodyPr anchor="ctr"/>
            <a:lstStyle/>
            <a:p>
              <a:pPr algn="ctr"/>
              <a:endParaRPr b="1">
                <a:solidFill>
                  <a:schemeClr val="accent1">
                    <a:lumMod val="50000"/>
                  </a:schemeClr>
                </a:solidFill>
              </a:endParaRPr>
            </a:p>
          </p:txBody>
        </p:sp>
        <p:sp>
          <p:nvSpPr>
            <p:cNvPr id="993" name="îś1ïḍe"/>
            <p:cNvSpPr/>
            <p:nvPr userDrawn="1"/>
          </p:nvSpPr>
          <p:spPr bwMode="auto">
            <a:xfrm>
              <a:off x="2766805" y="4944086"/>
              <a:ext cx="174353" cy="134237"/>
            </a:xfrm>
            <a:custGeom>
              <a:avLst/>
              <a:gdLst>
                <a:gd name="T0" fmla="*/ 45 w 48"/>
                <a:gd name="T1" fmla="*/ 18 h 37"/>
                <a:gd name="T2" fmla="*/ 30 w 48"/>
                <a:gd name="T3" fmla="*/ 0 h 37"/>
                <a:gd name="T4" fmla="*/ 4 w 48"/>
                <a:gd name="T5" fmla="*/ 18 h 37"/>
                <a:gd name="T6" fmla="*/ 19 w 48"/>
                <a:gd name="T7" fmla="*/ 37 h 37"/>
                <a:gd name="T8" fmla="*/ 45 w 48"/>
                <a:gd name="T9" fmla="*/ 18 h 37"/>
              </a:gdLst>
              <a:ahLst/>
              <a:cxnLst>
                <a:cxn ang="0">
                  <a:pos x="T0" y="T1"/>
                </a:cxn>
                <a:cxn ang="0">
                  <a:pos x="T2" y="T3"/>
                </a:cxn>
                <a:cxn ang="0">
                  <a:pos x="T4" y="T5"/>
                </a:cxn>
                <a:cxn ang="0">
                  <a:pos x="T6" y="T7"/>
                </a:cxn>
                <a:cxn ang="0">
                  <a:pos x="T8" y="T9"/>
                </a:cxn>
              </a:cxnLst>
              <a:rect l="0" t="0" r="r" b="b"/>
              <a:pathLst>
                <a:path w="48" h="37">
                  <a:moveTo>
                    <a:pt x="45" y="18"/>
                  </a:moveTo>
                  <a:cubicBezTo>
                    <a:pt x="48" y="8"/>
                    <a:pt x="41" y="0"/>
                    <a:pt x="30" y="0"/>
                  </a:cubicBezTo>
                  <a:cubicBezTo>
                    <a:pt x="19" y="0"/>
                    <a:pt x="7" y="8"/>
                    <a:pt x="4" y="18"/>
                  </a:cubicBezTo>
                  <a:cubicBezTo>
                    <a:pt x="0" y="29"/>
                    <a:pt x="7" y="37"/>
                    <a:pt x="19" y="37"/>
                  </a:cubicBezTo>
                  <a:cubicBezTo>
                    <a:pt x="30" y="37"/>
                    <a:pt x="42" y="29"/>
                    <a:pt x="45" y="18"/>
                  </a:cubicBezTo>
                  <a:close/>
                </a:path>
              </a:pathLst>
            </a:custGeom>
            <a:grpFill/>
            <a:ln>
              <a:noFill/>
            </a:ln>
          </p:spPr>
          <p:txBody>
            <a:bodyPr anchor="ctr"/>
            <a:lstStyle/>
            <a:p>
              <a:pPr algn="ctr"/>
              <a:endParaRPr b="1">
                <a:solidFill>
                  <a:schemeClr val="accent1">
                    <a:lumMod val="50000"/>
                  </a:schemeClr>
                </a:solidFill>
              </a:endParaRPr>
            </a:p>
          </p:txBody>
        </p:sp>
        <p:sp>
          <p:nvSpPr>
            <p:cNvPr id="994" name="iṣļiḑè"/>
            <p:cNvSpPr/>
            <p:nvPr userDrawn="1"/>
          </p:nvSpPr>
          <p:spPr bwMode="auto">
            <a:xfrm>
              <a:off x="2336323" y="5107638"/>
              <a:ext cx="178982" cy="138865"/>
            </a:xfrm>
            <a:custGeom>
              <a:avLst/>
              <a:gdLst>
                <a:gd name="T0" fmla="*/ 46 w 49"/>
                <a:gd name="T1" fmla="*/ 19 h 38"/>
                <a:gd name="T2" fmla="*/ 31 w 49"/>
                <a:gd name="T3" fmla="*/ 0 h 38"/>
                <a:gd name="T4" fmla="*/ 4 w 49"/>
                <a:gd name="T5" fmla="*/ 19 h 38"/>
                <a:gd name="T6" fmla="*/ 18 w 49"/>
                <a:gd name="T7" fmla="*/ 38 h 38"/>
                <a:gd name="T8" fmla="*/ 46 w 49"/>
                <a:gd name="T9" fmla="*/ 19 h 38"/>
              </a:gdLst>
              <a:ahLst/>
              <a:cxnLst>
                <a:cxn ang="0">
                  <a:pos x="T0" y="T1"/>
                </a:cxn>
                <a:cxn ang="0">
                  <a:pos x="T2" y="T3"/>
                </a:cxn>
                <a:cxn ang="0">
                  <a:pos x="T4" y="T5"/>
                </a:cxn>
                <a:cxn ang="0">
                  <a:pos x="T6" y="T7"/>
                </a:cxn>
                <a:cxn ang="0">
                  <a:pos x="T8" y="T9"/>
                </a:cxn>
              </a:cxnLst>
              <a:rect l="0" t="0" r="r" b="b"/>
              <a:pathLst>
                <a:path w="49" h="38">
                  <a:moveTo>
                    <a:pt x="46" y="19"/>
                  </a:moveTo>
                  <a:cubicBezTo>
                    <a:pt x="49" y="9"/>
                    <a:pt x="43" y="0"/>
                    <a:pt x="31" y="0"/>
                  </a:cubicBezTo>
                  <a:cubicBezTo>
                    <a:pt x="20" y="0"/>
                    <a:pt x="7" y="9"/>
                    <a:pt x="4" y="19"/>
                  </a:cubicBezTo>
                  <a:cubicBezTo>
                    <a:pt x="0" y="30"/>
                    <a:pt x="6" y="38"/>
                    <a:pt x="18" y="38"/>
                  </a:cubicBezTo>
                  <a:cubicBezTo>
                    <a:pt x="30" y="38"/>
                    <a:pt x="42" y="30"/>
                    <a:pt x="46" y="19"/>
                  </a:cubicBezTo>
                  <a:close/>
                </a:path>
              </a:pathLst>
            </a:custGeom>
            <a:grpFill/>
            <a:ln>
              <a:noFill/>
            </a:ln>
          </p:spPr>
          <p:txBody>
            <a:bodyPr anchor="ctr"/>
            <a:lstStyle/>
            <a:p>
              <a:pPr algn="ctr"/>
              <a:endParaRPr b="1">
                <a:solidFill>
                  <a:schemeClr val="accent1">
                    <a:lumMod val="50000"/>
                  </a:schemeClr>
                </a:solidFill>
              </a:endParaRPr>
            </a:p>
          </p:txBody>
        </p:sp>
        <p:sp>
          <p:nvSpPr>
            <p:cNvPr id="995" name="ïṣļïďé"/>
            <p:cNvSpPr/>
            <p:nvPr userDrawn="1"/>
          </p:nvSpPr>
          <p:spPr bwMode="auto">
            <a:xfrm>
              <a:off x="2526106" y="5107638"/>
              <a:ext cx="178982" cy="138865"/>
            </a:xfrm>
            <a:custGeom>
              <a:avLst/>
              <a:gdLst>
                <a:gd name="T0" fmla="*/ 45 w 49"/>
                <a:gd name="T1" fmla="*/ 19 h 38"/>
                <a:gd name="T2" fmla="*/ 31 w 49"/>
                <a:gd name="T3" fmla="*/ 0 h 38"/>
                <a:gd name="T4" fmla="*/ 3 w 49"/>
                <a:gd name="T5" fmla="*/ 19 h 38"/>
                <a:gd name="T6" fmla="*/ 18 w 49"/>
                <a:gd name="T7" fmla="*/ 38 h 38"/>
                <a:gd name="T8" fmla="*/ 45 w 49"/>
                <a:gd name="T9" fmla="*/ 19 h 38"/>
              </a:gdLst>
              <a:ahLst/>
              <a:cxnLst>
                <a:cxn ang="0">
                  <a:pos x="T0" y="T1"/>
                </a:cxn>
                <a:cxn ang="0">
                  <a:pos x="T2" y="T3"/>
                </a:cxn>
                <a:cxn ang="0">
                  <a:pos x="T4" y="T5"/>
                </a:cxn>
                <a:cxn ang="0">
                  <a:pos x="T6" y="T7"/>
                </a:cxn>
                <a:cxn ang="0">
                  <a:pos x="T8" y="T9"/>
                </a:cxn>
              </a:cxnLst>
              <a:rect l="0" t="0" r="r" b="b"/>
              <a:pathLst>
                <a:path w="49" h="38">
                  <a:moveTo>
                    <a:pt x="45" y="19"/>
                  </a:moveTo>
                  <a:cubicBezTo>
                    <a:pt x="49" y="9"/>
                    <a:pt x="42" y="0"/>
                    <a:pt x="31" y="0"/>
                  </a:cubicBezTo>
                  <a:cubicBezTo>
                    <a:pt x="19" y="0"/>
                    <a:pt x="7" y="9"/>
                    <a:pt x="3" y="19"/>
                  </a:cubicBezTo>
                  <a:cubicBezTo>
                    <a:pt x="0" y="30"/>
                    <a:pt x="6" y="38"/>
                    <a:pt x="18" y="38"/>
                  </a:cubicBezTo>
                  <a:cubicBezTo>
                    <a:pt x="30" y="38"/>
                    <a:pt x="42" y="30"/>
                    <a:pt x="45" y="19"/>
                  </a:cubicBezTo>
                  <a:close/>
                </a:path>
              </a:pathLst>
            </a:custGeom>
            <a:grpFill/>
            <a:ln>
              <a:noFill/>
            </a:ln>
          </p:spPr>
          <p:txBody>
            <a:bodyPr anchor="ctr"/>
            <a:lstStyle/>
            <a:p>
              <a:pPr algn="ctr"/>
              <a:endParaRPr b="1">
                <a:solidFill>
                  <a:schemeClr val="accent1">
                    <a:lumMod val="50000"/>
                  </a:schemeClr>
                </a:solidFill>
              </a:endParaRPr>
            </a:p>
          </p:txBody>
        </p:sp>
        <p:sp>
          <p:nvSpPr>
            <p:cNvPr id="996" name="iṩľîḋe"/>
            <p:cNvSpPr/>
            <p:nvPr userDrawn="1"/>
          </p:nvSpPr>
          <p:spPr bwMode="auto">
            <a:xfrm>
              <a:off x="2274605" y="5280448"/>
              <a:ext cx="182068" cy="145037"/>
            </a:xfrm>
            <a:custGeom>
              <a:avLst/>
              <a:gdLst>
                <a:gd name="T0" fmla="*/ 46 w 50"/>
                <a:gd name="T1" fmla="*/ 20 h 40"/>
                <a:gd name="T2" fmla="*/ 32 w 50"/>
                <a:gd name="T3" fmla="*/ 0 h 40"/>
                <a:gd name="T4" fmla="*/ 4 w 50"/>
                <a:gd name="T5" fmla="*/ 20 h 40"/>
                <a:gd name="T6" fmla="*/ 18 w 50"/>
                <a:gd name="T7" fmla="*/ 40 h 40"/>
                <a:gd name="T8" fmla="*/ 46 w 50"/>
                <a:gd name="T9" fmla="*/ 20 h 40"/>
              </a:gdLst>
              <a:ahLst/>
              <a:cxnLst>
                <a:cxn ang="0">
                  <a:pos x="T0" y="T1"/>
                </a:cxn>
                <a:cxn ang="0">
                  <a:pos x="T2" y="T3"/>
                </a:cxn>
                <a:cxn ang="0">
                  <a:pos x="T4" y="T5"/>
                </a:cxn>
                <a:cxn ang="0">
                  <a:pos x="T6" y="T7"/>
                </a:cxn>
                <a:cxn ang="0">
                  <a:pos x="T8" y="T9"/>
                </a:cxn>
              </a:cxnLst>
              <a:rect l="0" t="0" r="r" b="b"/>
              <a:pathLst>
                <a:path w="50" h="40">
                  <a:moveTo>
                    <a:pt x="46" y="20"/>
                  </a:moveTo>
                  <a:cubicBezTo>
                    <a:pt x="50" y="9"/>
                    <a:pt x="44" y="0"/>
                    <a:pt x="32" y="0"/>
                  </a:cubicBezTo>
                  <a:cubicBezTo>
                    <a:pt x="20" y="0"/>
                    <a:pt x="7" y="9"/>
                    <a:pt x="4" y="20"/>
                  </a:cubicBezTo>
                  <a:cubicBezTo>
                    <a:pt x="0" y="31"/>
                    <a:pt x="6" y="40"/>
                    <a:pt x="18" y="40"/>
                  </a:cubicBezTo>
                  <a:cubicBezTo>
                    <a:pt x="30" y="40"/>
                    <a:pt x="43" y="31"/>
                    <a:pt x="46" y="20"/>
                  </a:cubicBezTo>
                  <a:close/>
                </a:path>
              </a:pathLst>
            </a:custGeom>
            <a:grpFill/>
            <a:ln>
              <a:noFill/>
            </a:ln>
          </p:spPr>
          <p:txBody>
            <a:bodyPr anchor="ctr"/>
            <a:lstStyle/>
            <a:p>
              <a:pPr algn="ctr"/>
              <a:endParaRPr b="1">
                <a:solidFill>
                  <a:schemeClr val="accent1">
                    <a:lumMod val="50000"/>
                  </a:schemeClr>
                </a:solidFill>
              </a:endParaRPr>
            </a:p>
          </p:txBody>
        </p:sp>
        <p:sp>
          <p:nvSpPr>
            <p:cNvPr id="997" name="îṣḻíḋé"/>
            <p:cNvSpPr/>
            <p:nvPr userDrawn="1"/>
          </p:nvSpPr>
          <p:spPr bwMode="auto">
            <a:xfrm>
              <a:off x="2464388" y="5280448"/>
              <a:ext cx="185154" cy="145037"/>
            </a:xfrm>
            <a:custGeom>
              <a:avLst/>
              <a:gdLst>
                <a:gd name="T0" fmla="*/ 47 w 51"/>
                <a:gd name="T1" fmla="*/ 20 h 40"/>
                <a:gd name="T2" fmla="*/ 32 w 51"/>
                <a:gd name="T3" fmla="*/ 0 h 40"/>
                <a:gd name="T4" fmla="*/ 4 w 51"/>
                <a:gd name="T5" fmla="*/ 20 h 40"/>
                <a:gd name="T6" fmla="*/ 19 w 51"/>
                <a:gd name="T7" fmla="*/ 40 h 40"/>
                <a:gd name="T8" fmla="*/ 47 w 51"/>
                <a:gd name="T9" fmla="*/ 20 h 40"/>
              </a:gdLst>
              <a:ahLst/>
              <a:cxnLst>
                <a:cxn ang="0">
                  <a:pos x="T0" y="T1"/>
                </a:cxn>
                <a:cxn ang="0">
                  <a:pos x="T2" y="T3"/>
                </a:cxn>
                <a:cxn ang="0">
                  <a:pos x="T4" y="T5"/>
                </a:cxn>
                <a:cxn ang="0">
                  <a:pos x="T6" y="T7"/>
                </a:cxn>
                <a:cxn ang="0">
                  <a:pos x="T8" y="T9"/>
                </a:cxn>
              </a:cxnLst>
              <a:rect l="0" t="0" r="r" b="b"/>
              <a:pathLst>
                <a:path w="51" h="40">
                  <a:moveTo>
                    <a:pt x="47" y="20"/>
                  </a:moveTo>
                  <a:cubicBezTo>
                    <a:pt x="51" y="9"/>
                    <a:pt x="44" y="0"/>
                    <a:pt x="32" y="0"/>
                  </a:cubicBezTo>
                  <a:cubicBezTo>
                    <a:pt x="20" y="0"/>
                    <a:pt x="8" y="9"/>
                    <a:pt x="4" y="20"/>
                  </a:cubicBezTo>
                  <a:cubicBezTo>
                    <a:pt x="0" y="31"/>
                    <a:pt x="7" y="40"/>
                    <a:pt x="19" y="40"/>
                  </a:cubicBezTo>
                  <a:cubicBezTo>
                    <a:pt x="31" y="40"/>
                    <a:pt x="43" y="31"/>
                    <a:pt x="47" y="20"/>
                  </a:cubicBezTo>
                  <a:close/>
                </a:path>
              </a:pathLst>
            </a:custGeom>
            <a:grpFill/>
            <a:ln>
              <a:noFill/>
            </a:ln>
          </p:spPr>
          <p:txBody>
            <a:bodyPr anchor="ctr"/>
            <a:lstStyle/>
            <a:p>
              <a:pPr algn="ctr"/>
              <a:endParaRPr b="1">
                <a:solidFill>
                  <a:schemeClr val="accent1">
                    <a:lumMod val="50000"/>
                  </a:schemeClr>
                </a:solidFill>
              </a:endParaRPr>
            </a:p>
          </p:txBody>
        </p:sp>
        <p:sp>
          <p:nvSpPr>
            <p:cNvPr id="998" name="îşḷïde"/>
            <p:cNvSpPr/>
            <p:nvPr userDrawn="1"/>
          </p:nvSpPr>
          <p:spPr bwMode="auto">
            <a:xfrm>
              <a:off x="2208259" y="5454801"/>
              <a:ext cx="186697" cy="154295"/>
            </a:xfrm>
            <a:custGeom>
              <a:avLst/>
              <a:gdLst>
                <a:gd name="T0" fmla="*/ 47 w 51"/>
                <a:gd name="T1" fmla="*/ 21 h 42"/>
                <a:gd name="T2" fmla="*/ 33 w 51"/>
                <a:gd name="T3" fmla="*/ 0 h 42"/>
                <a:gd name="T4" fmla="*/ 4 w 51"/>
                <a:gd name="T5" fmla="*/ 21 h 42"/>
                <a:gd name="T6" fmla="*/ 18 w 51"/>
                <a:gd name="T7" fmla="*/ 42 h 42"/>
                <a:gd name="T8" fmla="*/ 47 w 51"/>
                <a:gd name="T9" fmla="*/ 21 h 42"/>
              </a:gdLst>
              <a:ahLst/>
              <a:cxnLst>
                <a:cxn ang="0">
                  <a:pos x="T0" y="T1"/>
                </a:cxn>
                <a:cxn ang="0">
                  <a:pos x="T2" y="T3"/>
                </a:cxn>
                <a:cxn ang="0">
                  <a:pos x="T4" y="T5"/>
                </a:cxn>
                <a:cxn ang="0">
                  <a:pos x="T6" y="T7"/>
                </a:cxn>
                <a:cxn ang="0">
                  <a:pos x="T8" y="T9"/>
                </a:cxn>
              </a:cxnLst>
              <a:rect l="0" t="0" r="r" b="b"/>
              <a:pathLst>
                <a:path w="51" h="42">
                  <a:moveTo>
                    <a:pt x="47" y="21"/>
                  </a:moveTo>
                  <a:cubicBezTo>
                    <a:pt x="51" y="10"/>
                    <a:pt x="45" y="0"/>
                    <a:pt x="33" y="0"/>
                  </a:cubicBezTo>
                  <a:cubicBezTo>
                    <a:pt x="21" y="0"/>
                    <a:pt x="8" y="10"/>
                    <a:pt x="4" y="21"/>
                  </a:cubicBezTo>
                  <a:cubicBezTo>
                    <a:pt x="0" y="32"/>
                    <a:pt x="6" y="42"/>
                    <a:pt x="18" y="42"/>
                  </a:cubicBezTo>
                  <a:cubicBezTo>
                    <a:pt x="30" y="42"/>
                    <a:pt x="44" y="32"/>
                    <a:pt x="47" y="21"/>
                  </a:cubicBezTo>
                  <a:close/>
                </a:path>
              </a:pathLst>
            </a:custGeom>
            <a:grpFill/>
            <a:ln>
              <a:noFill/>
            </a:ln>
          </p:spPr>
          <p:txBody>
            <a:bodyPr anchor="ctr"/>
            <a:lstStyle/>
            <a:p>
              <a:pPr algn="ctr"/>
              <a:endParaRPr b="1">
                <a:solidFill>
                  <a:schemeClr val="accent1">
                    <a:lumMod val="50000"/>
                  </a:schemeClr>
                </a:solidFill>
              </a:endParaRPr>
            </a:p>
          </p:txBody>
        </p:sp>
        <p:sp>
          <p:nvSpPr>
            <p:cNvPr id="999" name="îṥliḋe"/>
            <p:cNvSpPr/>
            <p:nvPr userDrawn="1"/>
          </p:nvSpPr>
          <p:spPr bwMode="auto">
            <a:xfrm>
              <a:off x="2401126" y="5454801"/>
              <a:ext cx="189783" cy="154295"/>
            </a:xfrm>
            <a:custGeom>
              <a:avLst/>
              <a:gdLst>
                <a:gd name="T0" fmla="*/ 48 w 52"/>
                <a:gd name="T1" fmla="*/ 21 h 42"/>
                <a:gd name="T2" fmla="*/ 33 w 52"/>
                <a:gd name="T3" fmla="*/ 0 h 42"/>
                <a:gd name="T4" fmla="*/ 4 w 52"/>
                <a:gd name="T5" fmla="*/ 21 h 42"/>
                <a:gd name="T6" fmla="*/ 19 w 52"/>
                <a:gd name="T7" fmla="*/ 42 h 42"/>
                <a:gd name="T8" fmla="*/ 48 w 52"/>
                <a:gd name="T9" fmla="*/ 21 h 42"/>
              </a:gdLst>
              <a:ahLst/>
              <a:cxnLst>
                <a:cxn ang="0">
                  <a:pos x="T0" y="T1"/>
                </a:cxn>
                <a:cxn ang="0">
                  <a:pos x="T2" y="T3"/>
                </a:cxn>
                <a:cxn ang="0">
                  <a:pos x="T4" y="T5"/>
                </a:cxn>
                <a:cxn ang="0">
                  <a:pos x="T6" y="T7"/>
                </a:cxn>
                <a:cxn ang="0">
                  <a:pos x="T8" y="T9"/>
                </a:cxn>
              </a:cxnLst>
              <a:rect l="0" t="0" r="r" b="b"/>
              <a:pathLst>
                <a:path w="52" h="42">
                  <a:moveTo>
                    <a:pt x="48" y="21"/>
                  </a:moveTo>
                  <a:cubicBezTo>
                    <a:pt x="52" y="10"/>
                    <a:pt x="45" y="0"/>
                    <a:pt x="33" y="0"/>
                  </a:cubicBezTo>
                  <a:cubicBezTo>
                    <a:pt x="21" y="0"/>
                    <a:pt x="8" y="10"/>
                    <a:pt x="4" y="21"/>
                  </a:cubicBezTo>
                  <a:cubicBezTo>
                    <a:pt x="0" y="32"/>
                    <a:pt x="7" y="42"/>
                    <a:pt x="19" y="42"/>
                  </a:cubicBezTo>
                  <a:cubicBezTo>
                    <a:pt x="31" y="42"/>
                    <a:pt x="44" y="32"/>
                    <a:pt x="48" y="21"/>
                  </a:cubicBezTo>
                  <a:close/>
                </a:path>
              </a:pathLst>
            </a:custGeom>
            <a:grpFill/>
            <a:ln>
              <a:noFill/>
            </a:ln>
          </p:spPr>
          <p:txBody>
            <a:bodyPr anchor="ctr"/>
            <a:lstStyle/>
            <a:p>
              <a:pPr algn="ctr"/>
              <a:endParaRPr b="1">
                <a:solidFill>
                  <a:schemeClr val="accent1">
                    <a:lumMod val="50000"/>
                  </a:schemeClr>
                </a:solidFill>
              </a:endParaRPr>
            </a:p>
          </p:txBody>
        </p:sp>
        <p:sp>
          <p:nvSpPr>
            <p:cNvPr id="1000" name="íşḷíḑé"/>
            <p:cNvSpPr/>
            <p:nvPr userDrawn="1"/>
          </p:nvSpPr>
          <p:spPr bwMode="auto">
            <a:xfrm>
              <a:off x="2138826" y="5641497"/>
              <a:ext cx="194411" cy="154295"/>
            </a:xfrm>
            <a:custGeom>
              <a:avLst/>
              <a:gdLst>
                <a:gd name="T0" fmla="*/ 49 w 53"/>
                <a:gd name="T1" fmla="*/ 21 h 42"/>
                <a:gd name="T2" fmla="*/ 34 w 53"/>
                <a:gd name="T3" fmla="*/ 0 h 42"/>
                <a:gd name="T4" fmla="*/ 4 w 53"/>
                <a:gd name="T5" fmla="*/ 21 h 42"/>
                <a:gd name="T6" fmla="*/ 19 w 53"/>
                <a:gd name="T7" fmla="*/ 42 h 42"/>
                <a:gd name="T8" fmla="*/ 49 w 53"/>
                <a:gd name="T9" fmla="*/ 21 h 42"/>
              </a:gdLst>
              <a:ahLst/>
              <a:cxnLst>
                <a:cxn ang="0">
                  <a:pos x="T0" y="T1"/>
                </a:cxn>
                <a:cxn ang="0">
                  <a:pos x="T2" y="T3"/>
                </a:cxn>
                <a:cxn ang="0">
                  <a:pos x="T4" y="T5"/>
                </a:cxn>
                <a:cxn ang="0">
                  <a:pos x="T6" y="T7"/>
                </a:cxn>
                <a:cxn ang="0">
                  <a:pos x="T8" y="T9"/>
                </a:cxn>
              </a:cxnLst>
              <a:rect l="0" t="0" r="r" b="b"/>
              <a:pathLst>
                <a:path w="53" h="42">
                  <a:moveTo>
                    <a:pt x="49" y="21"/>
                  </a:moveTo>
                  <a:cubicBezTo>
                    <a:pt x="53" y="9"/>
                    <a:pt x="46" y="0"/>
                    <a:pt x="34" y="0"/>
                  </a:cubicBezTo>
                  <a:cubicBezTo>
                    <a:pt x="22" y="0"/>
                    <a:pt x="9" y="9"/>
                    <a:pt x="4" y="21"/>
                  </a:cubicBezTo>
                  <a:cubicBezTo>
                    <a:pt x="0" y="33"/>
                    <a:pt x="7" y="42"/>
                    <a:pt x="19" y="42"/>
                  </a:cubicBezTo>
                  <a:cubicBezTo>
                    <a:pt x="31" y="42"/>
                    <a:pt x="45" y="33"/>
                    <a:pt x="49" y="21"/>
                  </a:cubicBezTo>
                  <a:close/>
                </a:path>
              </a:pathLst>
            </a:custGeom>
            <a:grpFill/>
            <a:ln>
              <a:noFill/>
            </a:ln>
          </p:spPr>
          <p:txBody>
            <a:bodyPr anchor="ctr"/>
            <a:lstStyle/>
            <a:p>
              <a:pPr algn="ctr"/>
              <a:endParaRPr b="1">
                <a:solidFill>
                  <a:schemeClr val="accent1">
                    <a:lumMod val="50000"/>
                  </a:schemeClr>
                </a:solidFill>
              </a:endParaRPr>
            </a:p>
          </p:txBody>
        </p:sp>
        <p:sp>
          <p:nvSpPr>
            <p:cNvPr id="1001" name="iṧḷïďé"/>
            <p:cNvSpPr/>
            <p:nvPr userDrawn="1"/>
          </p:nvSpPr>
          <p:spPr bwMode="auto">
            <a:xfrm>
              <a:off x="2339409" y="5641497"/>
              <a:ext cx="189783" cy="154295"/>
            </a:xfrm>
            <a:custGeom>
              <a:avLst/>
              <a:gdLst>
                <a:gd name="T0" fmla="*/ 48 w 52"/>
                <a:gd name="T1" fmla="*/ 21 h 42"/>
                <a:gd name="T2" fmla="*/ 33 w 52"/>
                <a:gd name="T3" fmla="*/ 0 h 42"/>
                <a:gd name="T4" fmla="*/ 4 w 52"/>
                <a:gd name="T5" fmla="*/ 21 h 42"/>
                <a:gd name="T6" fmla="*/ 19 w 52"/>
                <a:gd name="T7" fmla="*/ 42 h 42"/>
                <a:gd name="T8" fmla="*/ 48 w 52"/>
                <a:gd name="T9" fmla="*/ 21 h 42"/>
              </a:gdLst>
              <a:ahLst/>
              <a:cxnLst>
                <a:cxn ang="0">
                  <a:pos x="T0" y="T1"/>
                </a:cxn>
                <a:cxn ang="0">
                  <a:pos x="T2" y="T3"/>
                </a:cxn>
                <a:cxn ang="0">
                  <a:pos x="T4" y="T5"/>
                </a:cxn>
                <a:cxn ang="0">
                  <a:pos x="T6" y="T7"/>
                </a:cxn>
                <a:cxn ang="0">
                  <a:pos x="T8" y="T9"/>
                </a:cxn>
              </a:cxnLst>
              <a:rect l="0" t="0" r="r" b="b"/>
              <a:pathLst>
                <a:path w="52" h="42">
                  <a:moveTo>
                    <a:pt x="48" y="21"/>
                  </a:moveTo>
                  <a:cubicBezTo>
                    <a:pt x="52" y="9"/>
                    <a:pt x="45" y="0"/>
                    <a:pt x="33" y="0"/>
                  </a:cubicBezTo>
                  <a:cubicBezTo>
                    <a:pt x="21" y="0"/>
                    <a:pt x="8" y="9"/>
                    <a:pt x="4" y="21"/>
                  </a:cubicBezTo>
                  <a:cubicBezTo>
                    <a:pt x="0" y="33"/>
                    <a:pt x="7" y="42"/>
                    <a:pt x="19" y="42"/>
                  </a:cubicBezTo>
                  <a:cubicBezTo>
                    <a:pt x="31" y="42"/>
                    <a:pt x="45" y="33"/>
                    <a:pt x="48" y="21"/>
                  </a:cubicBezTo>
                  <a:close/>
                </a:path>
              </a:pathLst>
            </a:custGeom>
            <a:grpFill/>
            <a:ln>
              <a:noFill/>
            </a:ln>
          </p:spPr>
          <p:txBody>
            <a:bodyPr anchor="ctr"/>
            <a:lstStyle/>
            <a:p>
              <a:pPr algn="ctr"/>
              <a:endParaRPr b="1">
                <a:solidFill>
                  <a:schemeClr val="accent1">
                    <a:lumMod val="50000"/>
                  </a:schemeClr>
                </a:solidFill>
              </a:endParaRPr>
            </a:p>
          </p:txBody>
        </p:sp>
        <p:sp>
          <p:nvSpPr>
            <p:cNvPr id="1002" name="îş1ïḋê"/>
            <p:cNvSpPr/>
            <p:nvPr userDrawn="1"/>
          </p:nvSpPr>
          <p:spPr bwMode="auto">
            <a:xfrm>
              <a:off x="2539992" y="5641497"/>
              <a:ext cx="186697" cy="154295"/>
            </a:xfrm>
            <a:custGeom>
              <a:avLst/>
              <a:gdLst>
                <a:gd name="T0" fmla="*/ 48 w 51"/>
                <a:gd name="T1" fmla="*/ 21 h 42"/>
                <a:gd name="T2" fmla="*/ 32 w 51"/>
                <a:gd name="T3" fmla="*/ 0 h 42"/>
                <a:gd name="T4" fmla="*/ 3 w 51"/>
                <a:gd name="T5" fmla="*/ 21 h 42"/>
                <a:gd name="T6" fmla="*/ 19 w 51"/>
                <a:gd name="T7" fmla="*/ 42 h 42"/>
                <a:gd name="T8" fmla="*/ 48 w 51"/>
                <a:gd name="T9" fmla="*/ 21 h 42"/>
              </a:gdLst>
              <a:ahLst/>
              <a:cxnLst>
                <a:cxn ang="0">
                  <a:pos x="T0" y="T1"/>
                </a:cxn>
                <a:cxn ang="0">
                  <a:pos x="T2" y="T3"/>
                </a:cxn>
                <a:cxn ang="0">
                  <a:pos x="T4" y="T5"/>
                </a:cxn>
                <a:cxn ang="0">
                  <a:pos x="T6" y="T7"/>
                </a:cxn>
                <a:cxn ang="0">
                  <a:pos x="T8" y="T9"/>
                </a:cxn>
              </a:cxnLst>
              <a:rect l="0" t="0" r="r" b="b"/>
              <a:pathLst>
                <a:path w="51" h="42">
                  <a:moveTo>
                    <a:pt x="48" y="21"/>
                  </a:moveTo>
                  <a:cubicBezTo>
                    <a:pt x="51" y="9"/>
                    <a:pt x="44" y="0"/>
                    <a:pt x="32" y="0"/>
                  </a:cubicBezTo>
                  <a:cubicBezTo>
                    <a:pt x="20" y="0"/>
                    <a:pt x="7" y="9"/>
                    <a:pt x="3" y="21"/>
                  </a:cubicBezTo>
                  <a:cubicBezTo>
                    <a:pt x="0" y="33"/>
                    <a:pt x="7" y="42"/>
                    <a:pt x="19" y="42"/>
                  </a:cubicBezTo>
                  <a:cubicBezTo>
                    <a:pt x="31" y="42"/>
                    <a:pt x="44" y="33"/>
                    <a:pt x="48" y="21"/>
                  </a:cubicBezTo>
                  <a:close/>
                </a:path>
              </a:pathLst>
            </a:custGeom>
            <a:grpFill/>
            <a:ln>
              <a:noFill/>
            </a:ln>
          </p:spPr>
          <p:txBody>
            <a:bodyPr anchor="ctr"/>
            <a:lstStyle/>
            <a:p>
              <a:pPr algn="ctr"/>
              <a:endParaRPr b="1">
                <a:solidFill>
                  <a:schemeClr val="accent1">
                    <a:lumMod val="50000"/>
                  </a:schemeClr>
                </a:solidFill>
              </a:endParaRPr>
            </a:p>
          </p:txBody>
        </p:sp>
      </p:grpSp>
      <p:sp>
        <p:nvSpPr>
          <p:cNvPr id="11" name="íšľïďè"/>
          <p:cNvSpPr/>
          <p:nvPr/>
        </p:nvSpPr>
        <p:spPr>
          <a:xfrm>
            <a:off x="9029464" y="3176364"/>
            <a:ext cx="553998" cy="1972656"/>
          </a:xfrm>
          <a:prstGeom prst="rect">
            <a:avLst/>
          </a:prstGeom>
        </p:spPr>
        <p:txBody>
          <a:bodyPr vert="eaVert" wrap="square" lIns="91440" tIns="45720" rIns="91440" bIns="45720">
            <a:normAutofit fontScale="97500"/>
          </a:bodyPr>
          <a:lstStyle/>
          <a:p>
            <a:r>
              <a:rPr lang="zh-CN" altLang="en-US" sz="2400" b="1" spc="300" dirty="0"/>
              <a:t>目  录</a:t>
            </a:r>
          </a:p>
        </p:txBody>
      </p:sp>
      <p:grpSp>
        <p:nvGrpSpPr>
          <p:cNvPr id="12" name="í$ľïďé"/>
          <p:cNvGrpSpPr/>
          <p:nvPr/>
        </p:nvGrpSpPr>
        <p:grpSpPr>
          <a:xfrm>
            <a:off x="1929251" y="2004202"/>
            <a:ext cx="6518063" cy="624349"/>
            <a:chOff x="2034026" y="1655335"/>
            <a:chExt cx="6518063" cy="624349"/>
          </a:xfrm>
        </p:grpSpPr>
        <p:sp>
          <p:nvSpPr>
            <p:cNvPr id="13" name="íslïḋè"/>
            <p:cNvSpPr/>
            <p:nvPr/>
          </p:nvSpPr>
          <p:spPr>
            <a:xfrm>
              <a:off x="2034026" y="1655335"/>
              <a:ext cx="624349" cy="62434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b="1">
                  <a:solidFill>
                    <a:schemeClr val="bg1"/>
                  </a:solidFill>
                  <a:latin typeface="Impact" panose="020B0806030902050204" pitchFamily="34" charset="0"/>
                </a:rPr>
                <a:t>01</a:t>
              </a:r>
            </a:p>
          </p:txBody>
        </p:sp>
        <p:sp>
          <p:nvSpPr>
            <p:cNvPr id="14" name="ïŝlíďe"/>
            <p:cNvSpPr/>
            <p:nvPr/>
          </p:nvSpPr>
          <p:spPr bwMode="auto">
            <a:xfrm>
              <a:off x="2763149" y="1734324"/>
              <a:ext cx="5788940" cy="3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2200" b="1" dirty="0"/>
                <a:t>基于多源时空信息融合的精准渔业养殖平台</a:t>
              </a:r>
            </a:p>
          </p:txBody>
        </p:sp>
      </p:grpSp>
      <p:sp>
        <p:nvSpPr>
          <p:cNvPr id="16" name="îṧḻîdé"/>
          <p:cNvSpPr/>
          <p:nvPr/>
        </p:nvSpPr>
        <p:spPr>
          <a:xfrm>
            <a:off x="1929251" y="2796667"/>
            <a:ext cx="624349" cy="624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b="1" dirty="0">
                <a:solidFill>
                  <a:schemeClr val="tx1"/>
                </a:solidFill>
                <a:latin typeface="Impact" panose="020B0806030902050204" pitchFamily="34" charset="0"/>
              </a:rPr>
              <a:t>02</a:t>
            </a:r>
          </a:p>
        </p:txBody>
      </p:sp>
      <p:grpSp>
        <p:nvGrpSpPr>
          <p:cNvPr id="18" name="ïsļîḓé"/>
          <p:cNvGrpSpPr/>
          <p:nvPr/>
        </p:nvGrpSpPr>
        <p:grpSpPr>
          <a:xfrm>
            <a:off x="1929251" y="2614199"/>
            <a:ext cx="5309870" cy="1599282"/>
            <a:chOff x="2034026" y="2351443"/>
            <a:chExt cx="5309870" cy="1599282"/>
          </a:xfrm>
        </p:grpSpPr>
        <p:sp>
          <p:nvSpPr>
            <p:cNvPr id="19" name="iSľiḍè"/>
            <p:cNvSpPr/>
            <p:nvPr/>
          </p:nvSpPr>
          <p:spPr>
            <a:xfrm>
              <a:off x="2034026" y="3326376"/>
              <a:ext cx="624349" cy="624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b="1">
                  <a:solidFill>
                    <a:schemeClr val="tx1"/>
                  </a:solidFill>
                  <a:latin typeface="Impact" panose="020B0806030902050204" pitchFamily="34" charset="0"/>
                </a:rPr>
                <a:t>03</a:t>
              </a:r>
            </a:p>
          </p:txBody>
        </p:sp>
        <p:sp>
          <p:nvSpPr>
            <p:cNvPr id="20" name="îṡḷíḍe"/>
            <p:cNvSpPr/>
            <p:nvPr/>
          </p:nvSpPr>
          <p:spPr bwMode="auto">
            <a:xfrm>
              <a:off x="2757926" y="2351443"/>
              <a:ext cx="4585970" cy="34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200000"/>
                </a:lnSpc>
              </a:pPr>
              <a:r>
                <a:rPr lang="zh-CN" altLang="en-US" sz="2200" b="1" dirty="0">
                  <a:latin typeface="微软雅黑" panose="020B0503020204020204" pitchFamily="34" charset="-122"/>
                  <a:ea typeface="微软雅黑" panose="020B0503020204020204" pitchFamily="34" charset="-122"/>
                  <a:sym typeface="+mn-ea"/>
                </a:rPr>
                <a:t>市场挖掘</a:t>
              </a:r>
              <a:endParaRPr lang="en-US" altLang="zh-CN" sz="2200" b="1" dirty="0">
                <a:latin typeface="微软雅黑" panose="020B0503020204020204" pitchFamily="34" charset="-122"/>
                <a:ea typeface="微软雅黑" panose="020B0503020204020204" pitchFamily="34" charset="-122"/>
              </a:endParaRPr>
            </a:p>
          </p:txBody>
        </p:sp>
      </p:grpSp>
      <p:sp>
        <p:nvSpPr>
          <p:cNvPr id="22" name="ïṣ1iḋe"/>
          <p:cNvSpPr/>
          <p:nvPr/>
        </p:nvSpPr>
        <p:spPr>
          <a:xfrm>
            <a:off x="1929251" y="4381597"/>
            <a:ext cx="624349" cy="62434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en-US" altLang="zh-CN" b="1" dirty="0">
                <a:solidFill>
                  <a:schemeClr val="tx1"/>
                </a:solidFill>
                <a:latin typeface="Impact" panose="020B0806030902050204" pitchFamily="34" charset="0"/>
              </a:rPr>
              <a:t>04</a:t>
            </a:r>
          </a:p>
        </p:txBody>
      </p:sp>
      <p:cxnSp>
        <p:nvCxnSpPr>
          <p:cNvPr id="27" name="直接连接符 26"/>
          <p:cNvCxnSpPr/>
          <p:nvPr/>
        </p:nvCxnSpPr>
        <p:spPr>
          <a:xfrm>
            <a:off x="2762250" y="2573269"/>
            <a:ext cx="36004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762250" y="3365734"/>
            <a:ext cx="36004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762250" y="4158199"/>
            <a:ext cx="36004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rotWithShape="1">
          <a:blip r:embed="rId2">
            <a:extLst>
              <a:ext uri="{28A0092B-C50C-407E-A947-70E740481C1C}">
                <a14:useLocalDpi xmlns:a14="http://schemas.microsoft.com/office/drawing/2010/main" val="0"/>
              </a:ext>
            </a:extLst>
          </a:blip>
          <a:srcRect r="20301" b="23631"/>
          <a:stretch>
            <a:fillRect/>
          </a:stretch>
        </p:blipFill>
        <p:spPr>
          <a:xfrm rot="10800000" flipH="1">
            <a:off x="7783237" y="0"/>
            <a:ext cx="3600450" cy="3242317"/>
          </a:xfrm>
          <a:custGeom>
            <a:avLst/>
            <a:gdLst>
              <a:gd name="connsiteX0" fmla="*/ 0 w 3600450"/>
              <a:gd name="connsiteY0" fmla="*/ 3242317 h 3242317"/>
              <a:gd name="connsiteX1" fmla="*/ 3600450 w 3600450"/>
              <a:gd name="connsiteY1" fmla="*/ 3242317 h 3242317"/>
              <a:gd name="connsiteX2" fmla="*/ 3600450 w 3600450"/>
              <a:gd name="connsiteY2" fmla="*/ 0 h 3242317"/>
              <a:gd name="connsiteX3" fmla="*/ 0 w 3600450"/>
              <a:gd name="connsiteY3" fmla="*/ 0 h 3242317"/>
            </a:gdLst>
            <a:ahLst/>
            <a:cxnLst>
              <a:cxn ang="0">
                <a:pos x="connsiteX0" y="connsiteY0"/>
              </a:cxn>
              <a:cxn ang="0">
                <a:pos x="connsiteX1" y="connsiteY1"/>
              </a:cxn>
              <a:cxn ang="0">
                <a:pos x="connsiteX2" y="connsiteY2"/>
              </a:cxn>
              <a:cxn ang="0">
                <a:pos x="connsiteX3" y="connsiteY3"/>
              </a:cxn>
            </a:cxnLst>
            <a:rect l="l" t="t" r="r" b="b"/>
            <a:pathLst>
              <a:path w="3600450" h="3242317">
                <a:moveTo>
                  <a:pt x="0" y="3242317"/>
                </a:moveTo>
                <a:lnTo>
                  <a:pt x="3600450" y="3242317"/>
                </a:lnTo>
                <a:lnTo>
                  <a:pt x="3600450" y="0"/>
                </a:lnTo>
                <a:lnTo>
                  <a:pt x="0" y="0"/>
                </a:lnTo>
                <a:close/>
              </a:path>
            </a:pathLst>
          </a:custGeom>
        </p:spPr>
      </p:pic>
      <p:cxnSp>
        <p:nvCxnSpPr>
          <p:cNvPr id="5" name="直接连接符 28"/>
          <p:cNvCxnSpPr/>
          <p:nvPr/>
        </p:nvCxnSpPr>
        <p:spPr>
          <a:xfrm>
            <a:off x="2751364" y="4925622"/>
            <a:ext cx="36004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îṡḷíḍe"/>
          <p:cNvSpPr/>
          <p:nvPr/>
        </p:nvSpPr>
        <p:spPr bwMode="auto">
          <a:xfrm>
            <a:off x="2669262" y="3473218"/>
            <a:ext cx="4066274" cy="3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200000"/>
              </a:lnSpc>
            </a:pPr>
            <a:r>
              <a:rPr lang="zh-CN" altLang="en-US" sz="2200" b="1" dirty="0"/>
              <a:t>商业模式</a:t>
            </a:r>
            <a:endParaRPr lang="en-US" altLang="zh-CN" sz="2200" b="1" dirty="0"/>
          </a:p>
        </p:txBody>
      </p:sp>
      <p:sp>
        <p:nvSpPr>
          <p:cNvPr id="7" name="iṣḻiḍé"/>
          <p:cNvSpPr/>
          <p:nvPr/>
        </p:nvSpPr>
        <p:spPr bwMode="auto">
          <a:xfrm>
            <a:off x="2669262" y="4265683"/>
            <a:ext cx="4066274" cy="344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200000"/>
              </a:lnSpc>
            </a:pPr>
            <a:r>
              <a:rPr lang="zh-CN" altLang="en-US" sz="2200" b="1" dirty="0"/>
              <a:t>研发团队</a:t>
            </a:r>
          </a:p>
        </p:txBody>
      </p:sp>
      <p:sp>
        <p:nvSpPr>
          <p:cNvPr id="3" name="灯片编号占位符 3">
            <a:extLst>
              <a:ext uri="{FF2B5EF4-FFF2-40B4-BE49-F238E27FC236}">
                <a16:creationId xmlns:a16="http://schemas.microsoft.com/office/drawing/2014/main" id="{E4EC192D-82E2-ECC8-1298-DD7D1D4A656C}"/>
              </a:ext>
            </a:extLst>
          </p:cNvPr>
          <p:cNvSpPr txBox="1">
            <a:spLocks/>
          </p:cNvSpPr>
          <p:nvPr/>
        </p:nvSpPr>
        <p:spPr>
          <a:xfrm>
            <a:off x="8632370" y="6256792"/>
            <a:ext cx="2909888" cy="20638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DD3DB80-B894-403A-B48E-6FDC1A72010E}" type="slidenum">
              <a:rPr lang="zh-CN" altLang="en-US" sz="1000" smtClean="0"/>
              <a:pPr algn="r"/>
              <a:t>3</a:t>
            </a:fld>
            <a:endParaRPr lang="zh-CN" altLang="en-US" sz="1000" dirty="0"/>
          </a:p>
        </p:txBody>
      </p:sp>
      <p:pic>
        <p:nvPicPr>
          <p:cNvPr id="4" name="图片 3">
            <a:extLst>
              <a:ext uri="{FF2B5EF4-FFF2-40B4-BE49-F238E27FC236}">
                <a16:creationId xmlns:a16="http://schemas.microsoft.com/office/drawing/2014/main" id="{8C7229C6-400A-66A8-F21D-0C23B4B3DD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706880" cy="17068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p:cNvSpPr/>
          <p:nvPr/>
        </p:nvSpPr>
        <p:spPr>
          <a:xfrm>
            <a:off x="338905" y="4248742"/>
            <a:ext cx="3062881" cy="1932961"/>
          </a:xfrm>
          <a:prstGeom prst="roundRect">
            <a:avLst>
              <a:gd name="adj" fmla="val 3966"/>
            </a:avLst>
          </a:prstGeom>
          <a:solidFill>
            <a:schemeClr val="bg1"/>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Roboto Regular"/>
              <a:ea typeface="思源黑体 CN Regular"/>
            </a:endParaRPr>
          </a:p>
        </p:txBody>
      </p:sp>
      <p:sp>
        <p:nvSpPr>
          <p:cNvPr id="5" name="标题 4"/>
          <p:cNvSpPr>
            <a:spLocks noGrp="1"/>
          </p:cNvSpPr>
          <p:nvPr>
            <p:ph type="title"/>
          </p:nvPr>
        </p:nvSpPr>
        <p:spPr>
          <a:xfrm>
            <a:off x="1632751" y="-10484"/>
            <a:ext cx="10850563" cy="1028699"/>
          </a:xfrm>
        </p:spPr>
        <p:txBody>
          <a:bodyPr/>
          <a:lstStyle/>
          <a:p>
            <a:r>
              <a:rPr lang="en-US" altLang="zh-CN" sz="2800" dirty="0">
                <a:sym typeface="+mn-lt"/>
              </a:rPr>
              <a:t>1.1 </a:t>
            </a:r>
            <a:r>
              <a:rPr lang="zh-CN" altLang="en-US" sz="2800" dirty="0">
                <a:sym typeface="+mn-lt"/>
              </a:rPr>
              <a:t>水产养殖存在的问题及发展趋势</a:t>
            </a:r>
            <a:endParaRPr kumimoji="1"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4</a:t>
            </a:fld>
            <a:endParaRPr lang="zh-CN" altLang="en-US"/>
          </a:p>
        </p:txBody>
      </p:sp>
      <p:grpSp>
        <p:nvGrpSpPr>
          <p:cNvPr id="7" name="ïşľîḓe"/>
          <p:cNvGrpSpPr/>
          <p:nvPr/>
        </p:nvGrpSpPr>
        <p:grpSpPr>
          <a:xfrm>
            <a:off x="760446" y="1257170"/>
            <a:ext cx="10542814" cy="826416"/>
            <a:chOff x="764373" y="1850091"/>
            <a:chExt cx="10542814" cy="826416"/>
          </a:xfrm>
        </p:grpSpPr>
        <p:sp>
          <p:nvSpPr>
            <p:cNvPr id="21" name="ïṩļïdè"/>
            <p:cNvSpPr/>
            <p:nvPr/>
          </p:nvSpPr>
          <p:spPr>
            <a:xfrm>
              <a:off x="1439390" y="1850091"/>
              <a:ext cx="9867797" cy="826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gn="just">
                <a:lnSpc>
                  <a:spcPct val="150000"/>
                </a:lnSpc>
              </a:pPr>
              <a:r>
                <a:rPr lang="zh-CN" altLang="en-US" sz="1400" dirty="0">
                  <a:solidFill>
                    <a:srgbClr val="121212"/>
                  </a:solidFill>
                  <a:latin typeface="+mn-ea"/>
                </a:rPr>
                <a:t>从土塘养殖到集约化养殖，再到科技养殖，让传统养殖户向</a:t>
              </a:r>
              <a:r>
                <a:rPr lang="zh-CN" altLang="en-US" sz="1400" b="1" dirty="0">
                  <a:solidFill>
                    <a:srgbClr val="121212"/>
                  </a:solidFill>
                  <a:latin typeface="+mn-ea"/>
                </a:rPr>
                <a:t>高密度养殖、零排放养殖、智能化化养殖</a:t>
              </a:r>
              <a:r>
                <a:rPr lang="zh-CN" altLang="en-US" sz="1400" dirty="0">
                  <a:solidFill>
                    <a:srgbClr val="121212"/>
                  </a:solidFill>
                  <a:latin typeface="+mn-ea"/>
                </a:rPr>
                <a:t>的方向转型，绿色生态水产养殖新模式作为顺应时代发展的重要产物之一，将传统水产养殖模式取而代之已成为渔业生产发展的一种必然趋势。</a:t>
              </a:r>
            </a:p>
          </p:txBody>
        </p:sp>
        <p:sp>
          <p:nvSpPr>
            <p:cNvPr id="19" name="ïṡľiḓè"/>
            <p:cNvSpPr/>
            <p:nvPr/>
          </p:nvSpPr>
          <p:spPr>
            <a:xfrm>
              <a:off x="1050123" y="1850091"/>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sp>
          <p:nvSpPr>
            <p:cNvPr id="20" name="ïṧḷíḍe"/>
            <p:cNvSpPr/>
            <p:nvPr/>
          </p:nvSpPr>
          <p:spPr>
            <a:xfrm>
              <a:off x="764373" y="1850091"/>
              <a:ext cx="190500" cy="377952"/>
            </a:xfrm>
            <a:custGeom>
              <a:avLst/>
              <a:gdLst>
                <a:gd name="connsiteX0" fmla="*/ 190500 w 190500"/>
                <a:gd name="connsiteY0" fmla="*/ 377952 h 377952"/>
                <a:gd name="connsiteX1" fmla="*/ 190500 w 190500"/>
                <a:gd name="connsiteY1" fmla="*/ 187452 h 377952"/>
                <a:gd name="connsiteX2" fmla="*/ 81820 w 190500"/>
                <a:gd name="connsiteY2" fmla="*/ 187452 h 377952"/>
                <a:gd name="connsiteX3" fmla="*/ 190500 w 190500"/>
                <a:gd name="connsiteY3" fmla="*/ 81725 h 377952"/>
                <a:gd name="connsiteX4" fmla="*/ 190500 w 190500"/>
                <a:gd name="connsiteY4" fmla="*/ 0 h 377952"/>
                <a:gd name="connsiteX5" fmla="*/ 0 w 190500"/>
                <a:gd name="connsiteY5" fmla="*/ 187452 h 377952"/>
                <a:gd name="connsiteX6" fmla="*/ 0 w 190500"/>
                <a:gd name="connsiteY6" fmla="*/ 187452 h 377952"/>
                <a:gd name="connsiteX7" fmla="*/ 0 w 190500"/>
                <a:gd name="connsiteY7" fmla="*/ 377952 h 37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7952">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chemeClr val="accent1"/>
            </a:solidFill>
            <a:ln w="6055" cap="flat">
              <a:noFill/>
              <a:prstDash val="solid"/>
              <a:miter/>
            </a:ln>
          </p:spPr>
          <p:txBody>
            <a:bodyPr rtlCol="0" anchor="ctr"/>
            <a:lstStyle/>
            <a:p>
              <a:endParaRPr lang="zh-CN" altLang="en-US"/>
            </a:p>
          </p:txBody>
        </p:sp>
      </p:grpSp>
      <p:grpSp>
        <p:nvGrpSpPr>
          <p:cNvPr id="26" name="组合 25"/>
          <p:cNvGrpSpPr/>
          <p:nvPr/>
        </p:nvGrpSpPr>
        <p:grpSpPr>
          <a:xfrm>
            <a:off x="325865" y="2194472"/>
            <a:ext cx="3748126" cy="1932961"/>
            <a:chOff x="1232806" y="2324481"/>
            <a:chExt cx="3972829" cy="1932961"/>
          </a:xfrm>
        </p:grpSpPr>
        <p:sp>
          <p:nvSpPr>
            <p:cNvPr id="22" name="矩形: 圆角 21"/>
            <p:cNvSpPr/>
            <p:nvPr/>
          </p:nvSpPr>
          <p:spPr>
            <a:xfrm>
              <a:off x="1232806" y="2324481"/>
              <a:ext cx="3260325" cy="1932961"/>
            </a:xfrm>
            <a:prstGeom prst="roundRect">
              <a:avLst>
                <a:gd name="adj" fmla="val 3966"/>
              </a:avLst>
            </a:prstGeom>
            <a:solidFill>
              <a:schemeClr val="bg1"/>
            </a:solidFill>
            <a:ln>
              <a:noFill/>
            </a:ln>
            <a:effectLst>
              <a:outerShdw blurRad="177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zh-CN" altLang="en-US" sz="1350" dirty="0">
                <a:solidFill>
                  <a:prstClr val="white"/>
                </a:solidFill>
                <a:latin typeface="Roboto Regular"/>
                <a:ea typeface="思源黑体 CN Regular"/>
              </a:endParaRPr>
            </a:p>
          </p:txBody>
        </p:sp>
        <p:grpSp>
          <p:nvGrpSpPr>
            <p:cNvPr id="8" name="íślïḍé"/>
            <p:cNvGrpSpPr/>
            <p:nvPr/>
          </p:nvGrpSpPr>
          <p:grpSpPr>
            <a:xfrm>
              <a:off x="1325204" y="2425117"/>
              <a:ext cx="3880431" cy="1832325"/>
              <a:chOff x="789134" y="3623379"/>
              <a:chExt cx="3880431" cy="1832325"/>
            </a:xfrm>
          </p:grpSpPr>
          <p:grpSp>
            <p:nvGrpSpPr>
              <p:cNvPr id="14" name="ïšḻïde"/>
              <p:cNvGrpSpPr/>
              <p:nvPr/>
            </p:nvGrpSpPr>
            <p:grpSpPr>
              <a:xfrm>
                <a:off x="789134" y="3623379"/>
                <a:ext cx="1827360" cy="540000"/>
                <a:chOff x="1010457" y="3579950"/>
                <a:chExt cx="1827360" cy="540000"/>
              </a:xfrm>
            </p:grpSpPr>
            <p:sp>
              <p:nvSpPr>
                <p:cNvPr id="16" name="ísḷide"/>
                <p:cNvSpPr/>
                <p:nvPr/>
              </p:nvSpPr>
              <p:spPr>
                <a:xfrm>
                  <a:off x="1593786" y="3587007"/>
                  <a:ext cx="1244031"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nchorCtr="0">
                  <a:spAutoFit/>
                </a:bodyPr>
                <a:lstStyle/>
                <a:p>
                  <a:r>
                    <a:rPr kumimoji="1" lang="zh-CN" altLang="en-US" sz="2000" b="1" dirty="0">
                      <a:solidFill>
                        <a:schemeClr val="tx1"/>
                      </a:solidFill>
                    </a:rPr>
                    <a:t>可控性差</a:t>
                  </a:r>
                  <a:endParaRPr kumimoji="1" lang="en-US" altLang="zh-CN" sz="2000" b="1" dirty="0">
                    <a:solidFill>
                      <a:schemeClr val="tx1"/>
                    </a:solidFill>
                  </a:endParaRPr>
                </a:p>
              </p:txBody>
            </p:sp>
            <p:sp>
              <p:nvSpPr>
                <p:cNvPr id="17" name="ïṡḻiďè"/>
                <p:cNvSpPr txBox="1"/>
                <p:nvPr/>
              </p:nvSpPr>
              <p:spPr>
                <a:xfrm>
                  <a:off x="1010457" y="3579950"/>
                  <a:ext cx="540000" cy="540000"/>
                </a:xfrm>
                <a:prstGeom prst="ellipse">
                  <a:avLst/>
                </a:prstGeom>
                <a:solidFill>
                  <a:schemeClr val="accent1"/>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dirty="0"/>
                    <a:t>01</a:t>
                  </a:r>
                  <a:endParaRPr lang="zh-CN" altLang="en-US" dirty="0"/>
                </a:p>
              </p:txBody>
            </p:sp>
          </p:grpSp>
          <p:sp>
            <p:nvSpPr>
              <p:cNvPr id="15" name="ïṥḻîdé"/>
              <p:cNvSpPr/>
              <p:nvPr/>
            </p:nvSpPr>
            <p:spPr>
              <a:xfrm>
                <a:off x="1254208" y="4035342"/>
                <a:ext cx="3415357" cy="14203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marL="171450" indent="-171450" algn="l">
                  <a:lnSpc>
                    <a:spcPct val="150000"/>
                  </a:lnSpc>
                  <a:buFont typeface="Arial" panose="020B0604020202020204" pitchFamily="34" charset="0"/>
                  <a:buChar char="•"/>
                </a:pPr>
                <a:r>
                  <a:rPr lang="zh-CN" altLang="en-US" dirty="0">
                    <a:solidFill>
                      <a:srgbClr val="121212"/>
                    </a:solidFill>
                    <a:latin typeface="+mn-ea"/>
                  </a:rPr>
                  <a:t>管控能力弱</a:t>
                </a:r>
                <a:endParaRPr lang="en-US" altLang="zh-CN" dirty="0">
                  <a:solidFill>
                    <a:srgbClr val="121212"/>
                  </a:solidFill>
                  <a:latin typeface="+mn-ea"/>
                </a:endParaRPr>
              </a:p>
              <a:p>
                <a:pPr marL="171450" indent="-171450" algn="l">
                  <a:lnSpc>
                    <a:spcPct val="150000"/>
                  </a:lnSpc>
                  <a:buFont typeface="Arial" panose="020B0604020202020204" pitchFamily="34" charset="0"/>
                  <a:buChar char="•"/>
                </a:pPr>
                <a:r>
                  <a:rPr lang="zh-CN" altLang="en-US" dirty="0">
                    <a:solidFill>
                      <a:srgbClr val="121212"/>
                    </a:solidFill>
                    <a:latin typeface="+mn-ea"/>
                  </a:rPr>
                  <a:t>病害风险高</a:t>
                </a:r>
                <a:endParaRPr lang="en-US" altLang="zh-CN" dirty="0">
                  <a:solidFill>
                    <a:srgbClr val="121212"/>
                  </a:solidFill>
                  <a:latin typeface="+mn-ea"/>
                </a:endParaRPr>
              </a:p>
              <a:p>
                <a:pPr marL="171450" indent="-171450" algn="l">
                  <a:lnSpc>
                    <a:spcPct val="150000"/>
                  </a:lnSpc>
                  <a:buFont typeface="Arial" panose="020B0604020202020204" pitchFamily="34" charset="0"/>
                  <a:buChar char="•"/>
                </a:pPr>
                <a:r>
                  <a:rPr lang="zh-CN" altLang="en-US" dirty="0">
                    <a:solidFill>
                      <a:srgbClr val="121212"/>
                    </a:solidFill>
                    <a:latin typeface="+mn-ea"/>
                  </a:rPr>
                  <a:t>投资成本高、风险高</a:t>
                </a:r>
                <a:endParaRPr lang="zh-CN" altLang="en-US" b="0" i="0" dirty="0">
                  <a:solidFill>
                    <a:srgbClr val="121212"/>
                  </a:solidFill>
                  <a:effectLst/>
                  <a:latin typeface="-apple-system"/>
                </a:endParaRPr>
              </a:p>
            </p:txBody>
          </p:sp>
        </p:grpSp>
      </p:grpSp>
      <p:grpSp>
        <p:nvGrpSpPr>
          <p:cNvPr id="29" name="组合 28"/>
          <p:cNvGrpSpPr/>
          <p:nvPr/>
        </p:nvGrpSpPr>
        <p:grpSpPr>
          <a:xfrm>
            <a:off x="483052" y="4371366"/>
            <a:ext cx="3123084" cy="1810337"/>
            <a:chOff x="7090681" y="2711637"/>
            <a:chExt cx="3039836" cy="1810337"/>
          </a:xfrm>
        </p:grpSpPr>
        <p:grpSp>
          <p:nvGrpSpPr>
            <p:cNvPr id="9" name="iṥ1îḋê"/>
            <p:cNvGrpSpPr/>
            <p:nvPr/>
          </p:nvGrpSpPr>
          <p:grpSpPr>
            <a:xfrm>
              <a:off x="7090681" y="2711637"/>
              <a:ext cx="3039836" cy="1810337"/>
              <a:chOff x="1131817" y="3839233"/>
              <a:chExt cx="3039836" cy="1810337"/>
            </a:xfrm>
          </p:grpSpPr>
          <p:grpSp>
            <p:nvGrpSpPr>
              <p:cNvPr id="10" name="ïṡḻîḓe"/>
              <p:cNvGrpSpPr/>
              <p:nvPr/>
            </p:nvGrpSpPr>
            <p:grpSpPr>
              <a:xfrm>
                <a:off x="1131817" y="3839233"/>
                <a:ext cx="2596802" cy="540000"/>
                <a:chOff x="1353140" y="3795804"/>
                <a:chExt cx="2596802" cy="540000"/>
              </a:xfrm>
            </p:grpSpPr>
            <p:sp>
              <p:nvSpPr>
                <p:cNvPr id="12" name="íSliḓé"/>
                <p:cNvSpPr/>
                <p:nvPr/>
              </p:nvSpPr>
              <p:spPr>
                <a:xfrm>
                  <a:off x="1936469" y="3802861"/>
                  <a:ext cx="2013473"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ctr" anchorCtr="0">
                  <a:spAutoFit/>
                </a:bodyPr>
                <a:lstStyle/>
                <a:p>
                  <a:r>
                    <a:rPr kumimoji="1" lang="zh-CN" altLang="en-US" sz="2000" b="1" dirty="0">
                      <a:solidFill>
                        <a:schemeClr val="tx1"/>
                      </a:solidFill>
                    </a:rPr>
                    <a:t>环境资源影响大</a:t>
                  </a:r>
                  <a:endParaRPr kumimoji="1" lang="en-US" altLang="zh-CN" sz="2000" b="1" dirty="0">
                    <a:solidFill>
                      <a:schemeClr val="tx1"/>
                    </a:solidFill>
                  </a:endParaRPr>
                </a:p>
              </p:txBody>
            </p:sp>
            <p:sp>
              <p:nvSpPr>
                <p:cNvPr id="13" name="ïṧļîḑe"/>
                <p:cNvSpPr txBox="1"/>
                <p:nvPr/>
              </p:nvSpPr>
              <p:spPr>
                <a:xfrm>
                  <a:off x="1353140" y="3795804"/>
                  <a:ext cx="540000" cy="540000"/>
                </a:xfrm>
                <a:prstGeom prst="ellipse">
                  <a:avLst/>
                </a:prstGeom>
                <a:solidFill>
                  <a:schemeClr val="tx2"/>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dirty="0"/>
                    <a:t>02</a:t>
                  </a:r>
                  <a:endParaRPr lang="zh-CN" altLang="en-US" dirty="0"/>
                </a:p>
              </p:txBody>
            </p:sp>
          </p:grpSp>
          <p:sp>
            <p:nvSpPr>
              <p:cNvPr id="11" name="iṡľïdê"/>
              <p:cNvSpPr/>
              <p:nvPr/>
            </p:nvSpPr>
            <p:spPr>
              <a:xfrm>
                <a:off x="1715146" y="4233889"/>
                <a:ext cx="2456507" cy="14156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marL="171450" indent="-171450">
                  <a:lnSpc>
                    <a:spcPct val="150000"/>
                  </a:lnSpc>
                  <a:buFont typeface="Arial" panose="020B0604020202020204" pitchFamily="34" charset="0"/>
                  <a:buChar char="•"/>
                </a:pPr>
                <a:r>
                  <a:rPr lang="zh-CN" altLang="en-US" dirty="0">
                    <a:solidFill>
                      <a:srgbClr val="121212"/>
                    </a:solidFill>
                    <a:latin typeface="+mn-ea"/>
                  </a:rPr>
                  <a:t>资源浪费</a:t>
                </a:r>
                <a:endParaRPr lang="en-US" altLang="zh-CN" dirty="0">
                  <a:solidFill>
                    <a:srgbClr val="121212"/>
                  </a:solidFill>
                  <a:latin typeface="+mn-ea"/>
                </a:endParaRPr>
              </a:p>
              <a:p>
                <a:pPr marL="171450" indent="-171450">
                  <a:lnSpc>
                    <a:spcPct val="150000"/>
                  </a:lnSpc>
                  <a:buFont typeface="Arial" panose="020B0604020202020204" pitchFamily="34" charset="0"/>
                  <a:buChar char="•"/>
                </a:pPr>
                <a:r>
                  <a:rPr lang="zh-CN" altLang="en-US" dirty="0">
                    <a:solidFill>
                      <a:srgbClr val="121212"/>
                    </a:solidFill>
                    <a:latin typeface="+mn-ea"/>
                  </a:rPr>
                  <a:t>土地过度使用</a:t>
                </a:r>
                <a:endParaRPr lang="en-US" altLang="zh-CN" dirty="0">
                  <a:solidFill>
                    <a:srgbClr val="121212"/>
                  </a:solidFill>
                  <a:latin typeface="+mn-ea"/>
                </a:endParaRPr>
              </a:p>
              <a:p>
                <a:pPr marL="171450" indent="-171450">
                  <a:lnSpc>
                    <a:spcPct val="150000"/>
                  </a:lnSpc>
                  <a:buFont typeface="Arial" panose="020B0604020202020204" pitchFamily="34" charset="0"/>
                  <a:buChar char="•"/>
                </a:pPr>
                <a:r>
                  <a:rPr lang="zh-CN" altLang="en-US" dirty="0">
                    <a:solidFill>
                      <a:srgbClr val="121212"/>
                    </a:solidFill>
                    <a:latin typeface="+mn-ea"/>
                  </a:rPr>
                  <a:t>农残超标</a:t>
                </a:r>
                <a:endParaRPr lang="en-US" altLang="zh-CN" dirty="0">
                  <a:solidFill>
                    <a:srgbClr val="121212"/>
                  </a:solidFill>
                  <a:latin typeface="+mn-ea"/>
                </a:endParaRPr>
              </a:p>
            </p:txBody>
          </p:sp>
        </p:grpSp>
        <p:sp>
          <p:nvSpPr>
            <p:cNvPr id="25" name="ïṡḻiďè"/>
            <p:cNvSpPr txBox="1"/>
            <p:nvPr/>
          </p:nvSpPr>
          <p:spPr>
            <a:xfrm>
              <a:off x="7090681" y="2718694"/>
              <a:ext cx="540000" cy="540000"/>
            </a:xfrm>
            <a:prstGeom prst="ellipse">
              <a:avLst/>
            </a:prstGeom>
            <a:solidFill>
              <a:schemeClr val="accent1"/>
            </a:solidFill>
          </p:spPr>
          <p:txBody>
            <a:bodyPr wrap="none" lIns="108000" tIns="108000" rIns="108000" bIns="108000" rtlCol="0" anchor="ctr" anchorCtr="0">
              <a:noAutofit/>
            </a:bodyPr>
            <a:lstStyle>
              <a:defPPr>
                <a:defRPr lang="zh-CN"/>
              </a:defPPr>
              <a:lvl1pPr algn="ctr">
                <a:defRPr kumimoji="1" sz="2000" b="1">
                  <a:solidFill>
                    <a:srgbClr val="FFFFFF"/>
                  </a:solidFill>
                </a:defRPr>
              </a:lvl1pPr>
            </a:lstStyle>
            <a:p>
              <a:r>
                <a:rPr lang="en-US" altLang="zh-CN" dirty="0"/>
                <a:t>02</a:t>
              </a:r>
              <a:endParaRPr lang="zh-CN" altLang="en-US" dirty="0"/>
            </a:p>
          </p:txBody>
        </p:sp>
      </p:grpSp>
      <p:grpSp>
        <p:nvGrpSpPr>
          <p:cNvPr id="35" name="组合 34"/>
          <p:cNvGrpSpPr/>
          <p:nvPr/>
        </p:nvGrpSpPr>
        <p:grpSpPr>
          <a:xfrm>
            <a:off x="3699616" y="2565108"/>
            <a:ext cx="2523780" cy="3007436"/>
            <a:chOff x="3702300" y="2200495"/>
            <a:chExt cx="3502659" cy="4105155"/>
          </a:xfrm>
        </p:grpSpPr>
        <p:sp>
          <p:nvSpPr>
            <p:cNvPr id="30" name="圆角矩形 5"/>
            <p:cNvSpPr/>
            <p:nvPr>
              <p:custDataLst>
                <p:tags r:id="rId7"/>
              </p:custDataLst>
            </p:nvPr>
          </p:nvSpPr>
          <p:spPr>
            <a:xfrm>
              <a:off x="3702300" y="2200495"/>
              <a:ext cx="3502659" cy="4105155"/>
            </a:xfrm>
            <a:prstGeom prst="roundRect">
              <a:avLst/>
            </a:prstGeom>
            <a:solidFill>
              <a:schemeClr val="bg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custDataLst>
                <p:tags r:id="rId8"/>
              </p:custDataLst>
            </p:nvPr>
          </p:nvSpPr>
          <p:spPr>
            <a:xfrm>
              <a:off x="4010722" y="4929253"/>
              <a:ext cx="2986990" cy="1225829"/>
            </a:xfrm>
            <a:prstGeom prst="rect">
              <a:avLst/>
            </a:prstGeom>
            <a:noFill/>
          </p:spPr>
          <p:txBody>
            <a:bodyPr wrap="square" rtlCol="0">
              <a:spAutoFit/>
            </a:bodyPr>
            <a:lstStyle/>
            <a:p>
              <a:pPr algn="ctr">
                <a:lnSpc>
                  <a:spcPct val="150000"/>
                </a:lnSpc>
              </a:pPr>
              <a:r>
                <a:rPr lang="zh-CN" altLang="en-US" sz="1600" b="1" dirty="0">
                  <a:latin typeface="微软雅黑" panose="020B0503020204020204" pitchFamily="34" charset="-122"/>
                  <a:ea typeface="微软雅黑" panose="020B0503020204020204" pitchFamily="34" charset="-122"/>
                </a:rPr>
                <a:t>问题处理不及时</a:t>
              </a:r>
              <a:endParaRPr lang="en-US" altLang="zh-CN" sz="1600" b="1" dirty="0">
                <a:latin typeface="微软雅黑" panose="020B0503020204020204" pitchFamily="34" charset="-122"/>
                <a:ea typeface="微软雅黑" panose="020B0503020204020204" pitchFamily="34" charset="-122"/>
              </a:endParaRPr>
            </a:p>
            <a:p>
              <a:pPr algn="ctr">
                <a:lnSpc>
                  <a:spcPct val="150000"/>
                </a:lnSpc>
              </a:pPr>
              <a:r>
                <a:rPr lang="zh-CN" altLang="en-US" sz="1600" b="1" dirty="0">
                  <a:latin typeface="微软雅黑" panose="020B0503020204020204" pitchFamily="34" charset="-122"/>
                  <a:ea typeface="微软雅黑" panose="020B0503020204020204" pitchFamily="34" charset="-122"/>
                </a:rPr>
                <a:t>导致翻塘事件</a:t>
              </a:r>
            </a:p>
          </p:txBody>
        </p:sp>
        <p:pic>
          <p:nvPicPr>
            <p:cNvPr id="34" name="Picture 12" descr="报道追踪：庙湖翻塘死鱼昨被就地掩埋(图)"/>
            <p:cNvPicPr>
              <a:picLocks noChangeArrowheads="1"/>
            </p:cNvPicPr>
            <p:nvPr>
              <p:custDataLst>
                <p:tags r:id="rId9"/>
              </p:custDataLst>
            </p:nvPr>
          </p:nvPicPr>
          <p:blipFill>
            <a:blip r:embed="rId11">
              <a:extLst>
                <a:ext uri="{28A0092B-C50C-407E-A947-70E740481C1C}">
                  <a14:useLocalDpi xmlns:a14="http://schemas.microsoft.com/office/drawing/2010/main" val="0"/>
                </a:ext>
              </a:extLst>
            </a:blip>
            <a:srcRect/>
            <a:stretch>
              <a:fillRect/>
            </a:stretch>
          </p:blipFill>
          <p:spPr bwMode="auto">
            <a:xfrm>
              <a:off x="4010722" y="2503214"/>
              <a:ext cx="2986990" cy="23746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36" name="圆角矩形 4"/>
          <p:cNvSpPr/>
          <p:nvPr>
            <p:custDataLst>
              <p:tags r:id="rId1"/>
            </p:custDataLst>
          </p:nvPr>
        </p:nvSpPr>
        <p:spPr>
          <a:xfrm>
            <a:off x="6367088" y="2565108"/>
            <a:ext cx="2815012" cy="3007436"/>
          </a:xfrm>
          <a:prstGeom prst="roundRect">
            <a:avLst/>
          </a:prstGeom>
          <a:solidFill>
            <a:schemeClr val="bg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custDataLst>
              <p:tags r:id="rId2"/>
            </p:custDataLst>
          </p:nvPr>
        </p:nvSpPr>
        <p:spPr>
          <a:xfrm>
            <a:off x="6721978" y="4564196"/>
            <a:ext cx="2100953" cy="787523"/>
          </a:xfrm>
          <a:prstGeom prst="rect">
            <a:avLst/>
          </a:prstGeom>
          <a:noFill/>
        </p:spPr>
        <p:txBody>
          <a:bodyPr wrap="square" rtlCol="0">
            <a:spAutoFit/>
          </a:bodyPr>
          <a:lstStyle/>
          <a:p>
            <a:pPr algn="ctr">
              <a:lnSpc>
                <a:spcPct val="150000"/>
              </a:lnSpc>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缺乏数据，难以实现深度智能化</a:t>
            </a:r>
          </a:p>
        </p:txBody>
      </p:sp>
      <p:pic>
        <p:nvPicPr>
          <p:cNvPr id="39" name="Picture 10" descr="鱼病求解，如图，我的鱼得病了_百度知道"/>
          <p:cNvPicPr>
            <a:picLocks noChangeAspect="1" noChangeArrowheads="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6721978" y="2786880"/>
            <a:ext cx="2128783" cy="17396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1" name="圆角矩形 2"/>
          <p:cNvSpPr/>
          <p:nvPr/>
        </p:nvSpPr>
        <p:spPr>
          <a:xfrm>
            <a:off x="9361850" y="2565108"/>
            <a:ext cx="2474430" cy="3007436"/>
          </a:xfrm>
          <a:prstGeom prst="roundRect">
            <a:avLst/>
          </a:prstGeom>
          <a:solidFill>
            <a:schemeClr val="bg2"/>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custDataLst>
              <p:tags r:id="rId4"/>
            </p:custDataLst>
          </p:nvPr>
        </p:nvSpPr>
        <p:spPr>
          <a:xfrm>
            <a:off x="9634077" y="4564196"/>
            <a:ext cx="1929973" cy="787523"/>
          </a:xfrm>
          <a:prstGeom prst="rect">
            <a:avLst/>
          </a:prstGeom>
          <a:noFill/>
        </p:spPr>
        <p:txBody>
          <a:bodyPr wrap="square" rtlCol="0">
            <a:spAutoFit/>
          </a:bodyPr>
          <a:lstStyle/>
          <a:p>
            <a:pPr algn="ctr">
              <a:lnSpc>
                <a:spcPct val="150000"/>
              </a:lnSpc>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手动操作增氧、投料，耗时耗力</a:t>
            </a:r>
          </a:p>
        </p:txBody>
      </p:sp>
      <p:pic>
        <p:nvPicPr>
          <p:cNvPr id="44" name="Picture 2" descr="跑道养鱼，让养鱼变轻松收益多数倍_养鱼_371种养致富网"/>
          <p:cNvPicPr>
            <a:picLocks noChangeAspect="1" noChangeArrowheads="1"/>
          </p:cNvPicPr>
          <p:nvPr>
            <p:custDataLst>
              <p:tags r:id="rId5"/>
            </p:custDataLst>
          </p:nvPr>
        </p:nvPicPr>
        <p:blipFill>
          <a:blip r:embed="rId13">
            <a:extLst>
              <a:ext uri="{28A0092B-C50C-407E-A947-70E740481C1C}">
                <a14:useLocalDpi xmlns:a14="http://schemas.microsoft.com/office/drawing/2010/main" val="0"/>
              </a:ext>
            </a:extLst>
          </a:blip>
          <a:srcRect/>
          <a:stretch>
            <a:fillRect/>
          </a:stretch>
        </p:blipFill>
        <p:spPr bwMode="auto">
          <a:xfrm>
            <a:off x="9492967" y="2786880"/>
            <a:ext cx="2212195" cy="173963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2" name="图片 51" descr="logo"/>
          <p:cNvPicPr>
            <a:picLocks noChangeAspect="1"/>
          </p:cNvPicPr>
          <p:nvPr>
            <p:custDataLst>
              <p:tags r:id="rId6"/>
            </p:custDataLst>
          </p:nvPr>
        </p:nvPicPr>
        <p:blipFill>
          <a:blip r:embed="rId14">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814555" y="258065"/>
            <a:ext cx="3503116" cy="642915"/>
          </a:xfrm>
        </p:spPr>
        <p:txBody>
          <a:bodyPr>
            <a:normAutofit fontScale="90000"/>
          </a:bodyPr>
          <a:lstStyle/>
          <a:p>
            <a:r>
              <a:rPr kumimoji="1" lang="en-US" altLang="zh-CN" dirty="0" err="1"/>
              <a:t>x.x</a:t>
            </a:r>
            <a:r>
              <a:rPr kumimoji="1" lang="en-US" altLang="zh-CN" dirty="0"/>
              <a:t> </a:t>
            </a:r>
            <a:r>
              <a:rPr kumimoji="1" lang="zh-CN" altLang="en-US" dirty="0"/>
              <a:t>智慧渔业平台功能</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5</a:t>
            </a:fld>
            <a:endParaRPr lang="zh-CN" altLang="en-US" dirty="0"/>
          </a:p>
        </p:txBody>
      </p:sp>
      <p:grpSp>
        <p:nvGrpSpPr>
          <p:cNvPr id="48" name="组合 47">
            <a:extLst>
              <a:ext uri="{FF2B5EF4-FFF2-40B4-BE49-F238E27FC236}">
                <a16:creationId xmlns:a16="http://schemas.microsoft.com/office/drawing/2014/main" id="{06860FED-3A0B-1547-9711-AAF42C93AAA0}"/>
              </a:ext>
            </a:extLst>
          </p:cNvPr>
          <p:cNvGrpSpPr/>
          <p:nvPr/>
        </p:nvGrpSpPr>
        <p:grpSpPr>
          <a:xfrm>
            <a:off x="393902" y="1526764"/>
            <a:ext cx="11404196" cy="4713699"/>
            <a:chOff x="393902" y="1526764"/>
            <a:chExt cx="11404196" cy="4713699"/>
          </a:xfrm>
        </p:grpSpPr>
        <p:sp>
          <p:nvSpPr>
            <p:cNvPr id="3" name="椭圆 2">
              <a:extLst>
                <a:ext uri="{FF2B5EF4-FFF2-40B4-BE49-F238E27FC236}">
                  <a16:creationId xmlns:a16="http://schemas.microsoft.com/office/drawing/2014/main" id="{F927676B-0AFF-F774-3D75-23457265B480}"/>
                </a:ext>
              </a:extLst>
            </p:cNvPr>
            <p:cNvSpPr/>
            <p:nvPr/>
          </p:nvSpPr>
          <p:spPr>
            <a:xfrm>
              <a:off x="5087736" y="3454401"/>
              <a:ext cx="1228725" cy="1228725"/>
            </a:xfrm>
            <a:prstGeom prst="ellipse">
              <a:avLst/>
            </a:prstGeom>
            <a:solidFill>
              <a:schemeClr val="accent6"/>
            </a:solidFill>
            <a:ln w="12700" cap="rnd">
              <a:noFill/>
              <a:prstDash val="solid"/>
              <a:round/>
              <a:headEnd/>
              <a:tailEnd/>
            </a:ln>
            <a:effectLst>
              <a:outerShdw blurRad="254000" dist="127000" algn="ctr" rotWithShape="0">
                <a:schemeClr val="accent6">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dirty="0">
                <a:solidFill>
                  <a:schemeClr val="bg1"/>
                </a:solidFill>
              </a:endParaRPr>
            </a:p>
          </p:txBody>
        </p:sp>
        <p:sp>
          <p:nvSpPr>
            <p:cNvPr id="9" name="椭圆 8">
              <a:extLst>
                <a:ext uri="{FF2B5EF4-FFF2-40B4-BE49-F238E27FC236}">
                  <a16:creationId xmlns:a16="http://schemas.microsoft.com/office/drawing/2014/main" id="{96D4FF0C-7F8A-F997-6C8E-5D2975A01F1D}"/>
                </a:ext>
              </a:extLst>
            </p:cNvPr>
            <p:cNvSpPr/>
            <p:nvPr/>
          </p:nvSpPr>
          <p:spPr>
            <a:xfrm>
              <a:off x="3095196" y="4832576"/>
              <a:ext cx="1228725" cy="1228725"/>
            </a:xfrm>
            <a:prstGeom prst="ellipse">
              <a:avLst/>
            </a:prstGeom>
            <a:solidFill>
              <a:schemeClr val="accent5"/>
            </a:solidFill>
            <a:ln w="12700" cap="rnd">
              <a:noFill/>
              <a:prstDash val="solid"/>
              <a:round/>
              <a:headEnd/>
              <a:tailE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a:solidFill>
                  <a:srgbClr val="FFFFFF"/>
                </a:solidFill>
              </a:endParaRPr>
            </a:p>
          </p:txBody>
        </p:sp>
        <p:sp>
          <p:nvSpPr>
            <p:cNvPr id="17" name="椭圆 16">
              <a:extLst>
                <a:ext uri="{FF2B5EF4-FFF2-40B4-BE49-F238E27FC236}">
                  <a16:creationId xmlns:a16="http://schemas.microsoft.com/office/drawing/2014/main" id="{479D2AF5-8FA7-30B1-756D-CDDFFAC2AF4B}"/>
                </a:ext>
              </a:extLst>
            </p:cNvPr>
            <p:cNvSpPr/>
            <p:nvPr/>
          </p:nvSpPr>
          <p:spPr>
            <a:xfrm>
              <a:off x="7080274" y="4832576"/>
              <a:ext cx="1228725" cy="1228725"/>
            </a:xfrm>
            <a:prstGeom prst="ellipse">
              <a:avLst/>
            </a:prstGeom>
            <a:solidFill>
              <a:schemeClr val="accent1"/>
            </a:solidFill>
            <a:ln w="12700" cap="rnd">
              <a:noFill/>
              <a:prstDash val="solid"/>
              <a:round/>
              <a:headEnd/>
              <a:tailEnd/>
            </a:ln>
            <a:effectLst>
              <a:outerShdw blurRad="254000" dist="127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a:solidFill>
                  <a:srgbClr val="FFFFFF"/>
                </a:solidFill>
              </a:endParaRPr>
            </a:p>
          </p:txBody>
        </p:sp>
        <p:sp>
          <p:nvSpPr>
            <p:cNvPr id="23" name="椭圆 22">
              <a:extLst>
                <a:ext uri="{FF2B5EF4-FFF2-40B4-BE49-F238E27FC236}">
                  <a16:creationId xmlns:a16="http://schemas.microsoft.com/office/drawing/2014/main" id="{EDEEE55F-C259-6768-13FF-FB8B93216805}"/>
                </a:ext>
              </a:extLst>
            </p:cNvPr>
            <p:cNvSpPr/>
            <p:nvPr/>
          </p:nvSpPr>
          <p:spPr>
            <a:xfrm>
              <a:off x="3860483" y="3812265"/>
              <a:ext cx="1228725" cy="1228725"/>
            </a:xfrm>
            <a:prstGeom prst="ellipse">
              <a:avLst/>
            </a:prstGeom>
            <a:solidFill>
              <a:schemeClr val="accent2"/>
            </a:solidFill>
            <a:ln w="12700" cap="rnd">
              <a:noFill/>
              <a:prstDash val="solid"/>
              <a:round/>
              <a:headEnd/>
              <a:tailE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a:solidFill>
                  <a:srgbClr val="FFFFFF"/>
                </a:solidFill>
              </a:endParaRPr>
            </a:p>
          </p:txBody>
        </p:sp>
        <p:sp>
          <p:nvSpPr>
            <p:cNvPr id="27" name="椭圆 26">
              <a:extLst>
                <a:ext uri="{FF2B5EF4-FFF2-40B4-BE49-F238E27FC236}">
                  <a16:creationId xmlns:a16="http://schemas.microsoft.com/office/drawing/2014/main" id="{1A22F1B2-BAC9-B1AF-DB92-CEE522A84E88}"/>
                </a:ext>
              </a:extLst>
            </p:cNvPr>
            <p:cNvSpPr/>
            <p:nvPr/>
          </p:nvSpPr>
          <p:spPr>
            <a:xfrm>
              <a:off x="6314987" y="3812265"/>
              <a:ext cx="1228725" cy="1228725"/>
            </a:xfrm>
            <a:prstGeom prst="ellipse">
              <a:avLst/>
            </a:prstGeom>
            <a:solidFill>
              <a:schemeClr val="accent3"/>
            </a:solidFill>
            <a:ln w="12700" cap="rnd">
              <a:noFill/>
              <a:prstDash val="solid"/>
              <a:round/>
              <a:headEnd/>
              <a:tailE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sp>
          <p:nvSpPr>
            <p:cNvPr id="30" name="任意多边形 6">
              <a:extLst>
                <a:ext uri="{FF2B5EF4-FFF2-40B4-BE49-F238E27FC236}">
                  <a16:creationId xmlns:a16="http://schemas.microsoft.com/office/drawing/2014/main" id="{8B045881-6020-B0DE-0782-975170E91A0F}"/>
                </a:ext>
              </a:extLst>
            </p:cNvPr>
            <p:cNvSpPr/>
            <p:nvPr/>
          </p:nvSpPr>
          <p:spPr>
            <a:xfrm>
              <a:off x="3595259" y="4133624"/>
              <a:ext cx="4213678" cy="2106839"/>
            </a:xfrm>
            <a:custGeom>
              <a:avLst/>
              <a:gdLst>
                <a:gd name="connsiteX0" fmla="*/ 2106839 w 4213678"/>
                <a:gd name="connsiteY0" fmla="*/ 0 h 2106839"/>
                <a:gd name="connsiteX1" fmla="*/ 4213678 w 4213678"/>
                <a:gd name="connsiteY1" fmla="*/ 2106839 h 2106839"/>
                <a:gd name="connsiteX2" fmla="*/ 0 w 4213678"/>
                <a:gd name="connsiteY2" fmla="*/ 2106839 h 2106839"/>
                <a:gd name="connsiteX3" fmla="*/ 2106839 w 4213678"/>
                <a:gd name="connsiteY3" fmla="*/ 0 h 2106839"/>
              </a:gdLst>
              <a:ahLst/>
              <a:cxnLst>
                <a:cxn ang="0">
                  <a:pos x="connsiteX0" y="connsiteY0"/>
                </a:cxn>
                <a:cxn ang="0">
                  <a:pos x="connsiteX1" y="connsiteY1"/>
                </a:cxn>
                <a:cxn ang="0">
                  <a:pos x="connsiteX2" y="connsiteY2"/>
                </a:cxn>
                <a:cxn ang="0">
                  <a:pos x="connsiteX3" y="connsiteY3"/>
                </a:cxn>
              </a:cxnLst>
              <a:rect l="l" t="t" r="r" b="b"/>
              <a:pathLst>
                <a:path w="4213678" h="2106839">
                  <a:moveTo>
                    <a:pt x="2106839" y="0"/>
                  </a:moveTo>
                  <a:cubicBezTo>
                    <a:pt x="3270414" y="0"/>
                    <a:pt x="4213678" y="943264"/>
                    <a:pt x="4213678" y="2106839"/>
                  </a:cubicBezTo>
                  <a:lnTo>
                    <a:pt x="0" y="2106839"/>
                  </a:lnTo>
                  <a:cubicBezTo>
                    <a:pt x="0" y="943264"/>
                    <a:pt x="943264" y="0"/>
                    <a:pt x="2106839" y="0"/>
                  </a:cubicBezTo>
                  <a:close/>
                </a:path>
              </a:pathLst>
            </a:custGeom>
            <a:solidFill>
              <a:srgbClr val="FFFFFF"/>
            </a:solidFill>
            <a:ln w="12700" cap="rnd">
              <a:noFill/>
              <a:prstDash val="solid"/>
              <a:round/>
              <a:headEnd/>
              <a:tailE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354"/>
              <a:endParaRPr lang="zh-CN" altLang="en-US" sz="2000" b="1">
                <a:solidFill>
                  <a:schemeClr val="bg1"/>
                </a:solidFill>
              </a:endParaRPr>
            </a:p>
          </p:txBody>
        </p:sp>
        <p:sp>
          <p:nvSpPr>
            <p:cNvPr id="31" name="文本框 30">
              <a:extLst>
                <a:ext uri="{FF2B5EF4-FFF2-40B4-BE49-F238E27FC236}">
                  <a16:creationId xmlns:a16="http://schemas.microsoft.com/office/drawing/2014/main" id="{D8BFF53B-02E6-B576-3864-25317552A2D4}"/>
                </a:ext>
              </a:extLst>
            </p:cNvPr>
            <p:cNvSpPr txBox="1"/>
            <p:nvPr/>
          </p:nvSpPr>
          <p:spPr>
            <a:xfrm>
              <a:off x="3185131" y="5086535"/>
              <a:ext cx="585417" cy="523220"/>
            </a:xfrm>
            <a:prstGeom prst="rect">
              <a:avLst/>
            </a:prstGeom>
            <a:noFill/>
          </p:spPr>
          <p:txBody>
            <a:bodyPr wrap="square" rtlCol="0">
              <a:spAutoFit/>
            </a:bodyPr>
            <a:lstStyle/>
            <a:p>
              <a:pPr algn="ctr"/>
              <a:r>
                <a:rPr lang="en-US" altLang="zh-CN" sz="2800" b="1" i="1" dirty="0">
                  <a:solidFill>
                    <a:srgbClr val="FFFFFF"/>
                  </a:solidFill>
                </a:rPr>
                <a:t>01</a:t>
              </a:r>
              <a:endParaRPr lang="zh-CN" altLang="en-US" sz="2800" b="1" i="1" dirty="0">
                <a:solidFill>
                  <a:srgbClr val="FFFFFF"/>
                </a:solidFill>
              </a:endParaRPr>
            </a:p>
          </p:txBody>
        </p:sp>
        <p:sp>
          <p:nvSpPr>
            <p:cNvPr id="32" name="文本框 31">
              <a:extLst>
                <a:ext uri="{FF2B5EF4-FFF2-40B4-BE49-F238E27FC236}">
                  <a16:creationId xmlns:a16="http://schemas.microsoft.com/office/drawing/2014/main" id="{7560B33F-FE56-1BD5-4FA2-3EF084A138B9}"/>
                </a:ext>
              </a:extLst>
            </p:cNvPr>
            <p:cNvSpPr txBox="1"/>
            <p:nvPr/>
          </p:nvSpPr>
          <p:spPr>
            <a:xfrm>
              <a:off x="4056230" y="4003878"/>
              <a:ext cx="585418" cy="523220"/>
            </a:xfrm>
            <a:prstGeom prst="rect">
              <a:avLst/>
            </a:prstGeom>
            <a:noFill/>
          </p:spPr>
          <p:txBody>
            <a:bodyPr wrap="none" rtlCol="0">
              <a:spAutoFit/>
            </a:bodyPr>
            <a:lstStyle/>
            <a:p>
              <a:pPr algn="ctr"/>
              <a:r>
                <a:rPr lang="en-US" altLang="zh-CN" sz="2800" b="1" i="1" dirty="0">
                  <a:solidFill>
                    <a:srgbClr val="FFFFFF"/>
                  </a:solidFill>
                </a:rPr>
                <a:t>02</a:t>
              </a:r>
              <a:endParaRPr lang="zh-CN" altLang="en-US" sz="2800" b="1" i="1" dirty="0">
                <a:solidFill>
                  <a:srgbClr val="FFFFFF"/>
                </a:solidFill>
              </a:endParaRPr>
            </a:p>
          </p:txBody>
        </p:sp>
        <p:sp>
          <p:nvSpPr>
            <p:cNvPr id="33" name="文本框 32">
              <a:extLst>
                <a:ext uri="{FF2B5EF4-FFF2-40B4-BE49-F238E27FC236}">
                  <a16:creationId xmlns:a16="http://schemas.microsoft.com/office/drawing/2014/main" id="{5B4B74C0-0181-B750-2A4E-D3F8190220FF}"/>
                </a:ext>
              </a:extLst>
            </p:cNvPr>
            <p:cNvSpPr txBox="1"/>
            <p:nvPr/>
          </p:nvSpPr>
          <p:spPr>
            <a:xfrm>
              <a:off x="5409389" y="3589062"/>
              <a:ext cx="585418" cy="523220"/>
            </a:xfrm>
            <a:prstGeom prst="rect">
              <a:avLst/>
            </a:prstGeom>
            <a:noFill/>
          </p:spPr>
          <p:txBody>
            <a:bodyPr wrap="none" rtlCol="0">
              <a:spAutoFit/>
            </a:bodyPr>
            <a:lstStyle/>
            <a:p>
              <a:pPr algn="ctr"/>
              <a:r>
                <a:rPr lang="en-US" altLang="zh-CN" sz="2800" b="1" i="1" dirty="0">
                  <a:solidFill>
                    <a:srgbClr val="FFFFFF"/>
                  </a:solidFill>
                </a:rPr>
                <a:t>03</a:t>
              </a:r>
              <a:endParaRPr lang="zh-CN" altLang="en-US" sz="2800" b="1" i="1" dirty="0">
                <a:solidFill>
                  <a:srgbClr val="FFFFFF"/>
                </a:solidFill>
              </a:endParaRPr>
            </a:p>
          </p:txBody>
        </p:sp>
        <p:sp>
          <p:nvSpPr>
            <p:cNvPr id="34" name="文本框 33">
              <a:extLst>
                <a:ext uri="{FF2B5EF4-FFF2-40B4-BE49-F238E27FC236}">
                  <a16:creationId xmlns:a16="http://schemas.microsoft.com/office/drawing/2014/main" id="{22AFD78C-5DA2-BDDE-FFDC-B1B6B21FA4A4}"/>
                </a:ext>
              </a:extLst>
            </p:cNvPr>
            <p:cNvSpPr txBox="1"/>
            <p:nvPr/>
          </p:nvSpPr>
          <p:spPr>
            <a:xfrm>
              <a:off x="6670793" y="4003878"/>
              <a:ext cx="585418" cy="523220"/>
            </a:xfrm>
            <a:prstGeom prst="rect">
              <a:avLst/>
            </a:prstGeom>
            <a:noFill/>
          </p:spPr>
          <p:txBody>
            <a:bodyPr wrap="none" rtlCol="0">
              <a:spAutoFit/>
            </a:bodyPr>
            <a:lstStyle/>
            <a:p>
              <a:pPr algn="ctr"/>
              <a:r>
                <a:rPr lang="en-US" altLang="zh-CN" sz="2800" b="1" i="1" dirty="0">
                  <a:solidFill>
                    <a:srgbClr val="FFFFFF"/>
                  </a:solidFill>
                </a:rPr>
                <a:t>04</a:t>
              </a:r>
              <a:endParaRPr lang="zh-CN" altLang="en-US" sz="2800" b="1" i="1" dirty="0">
                <a:solidFill>
                  <a:srgbClr val="FFFFFF"/>
                </a:solidFill>
              </a:endParaRPr>
            </a:p>
          </p:txBody>
        </p:sp>
        <p:sp>
          <p:nvSpPr>
            <p:cNvPr id="35" name="文本框 34">
              <a:extLst>
                <a:ext uri="{FF2B5EF4-FFF2-40B4-BE49-F238E27FC236}">
                  <a16:creationId xmlns:a16="http://schemas.microsoft.com/office/drawing/2014/main" id="{F83AA6F5-C6DE-E5AF-DAA9-933FF720043F}"/>
                </a:ext>
              </a:extLst>
            </p:cNvPr>
            <p:cNvSpPr txBox="1"/>
            <p:nvPr/>
          </p:nvSpPr>
          <p:spPr>
            <a:xfrm>
              <a:off x="7585811" y="5086535"/>
              <a:ext cx="585417" cy="523220"/>
            </a:xfrm>
            <a:prstGeom prst="rect">
              <a:avLst/>
            </a:prstGeom>
            <a:noFill/>
          </p:spPr>
          <p:txBody>
            <a:bodyPr wrap="square" rtlCol="0">
              <a:spAutoFit/>
            </a:bodyPr>
            <a:lstStyle/>
            <a:p>
              <a:pPr algn="ctr"/>
              <a:r>
                <a:rPr lang="en-US" altLang="zh-CN" sz="2800" b="1" i="1" dirty="0">
                  <a:solidFill>
                    <a:srgbClr val="FFFFFF"/>
                  </a:solidFill>
                </a:rPr>
                <a:t>05</a:t>
              </a:r>
              <a:endParaRPr lang="zh-CN" altLang="en-US" sz="2800" b="1" i="1" dirty="0">
                <a:solidFill>
                  <a:srgbClr val="FFFFFF"/>
                </a:solidFill>
              </a:endParaRPr>
            </a:p>
          </p:txBody>
        </p:sp>
        <p:sp>
          <p:nvSpPr>
            <p:cNvPr id="36" name="文本框 35">
              <a:extLst>
                <a:ext uri="{FF2B5EF4-FFF2-40B4-BE49-F238E27FC236}">
                  <a16:creationId xmlns:a16="http://schemas.microsoft.com/office/drawing/2014/main" id="{5C3F5B3D-8470-BCA4-48CA-A5B535F94431}"/>
                </a:ext>
              </a:extLst>
            </p:cNvPr>
            <p:cNvSpPr txBox="1"/>
            <p:nvPr/>
          </p:nvSpPr>
          <p:spPr>
            <a:xfrm>
              <a:off x="3904495" y="5138923"/>
              <a:ext cx="3496328" cy="830997"/>
            </a:xfrm>
            <a:prstGeom prst="rect">
              <a:avLst/>
            </a:prstGeom>
            <a:noFill/>
          </p:spPr>
          <p:txBody>
            <a:bodyPr wrap="square">
              <a:spAutoFit/>
            </a:bodyPr>
            <a:lstStyle>
              <a:defPPr>
                <a:defRPr lang="zh-CN"/>
              </a:defPPr>
              <a:lvl1pPr marR="0" lvl="0" indent="0" algn="ctr" defTabSz="913765" fontAlgn="auto">
                <a:lnSpc>
                  <a:spcPct val="100000"/>
                </a:lnSpc>
                <a:spcBef>
                  <a:spcPts val="0"/>
                </a:spcBef>
                <a:spcAft>
                  <a:spcPts val="0"/>
                </a:spcAft>
                <a:buClrTx/>
                <a:buSzPct val="25000"/>
                <a:buFontTx/>
                <a:buNone/>
                <a:defRPr kumimoji="0" sz="2400" b="1" i="0" u="none" strike="noStrike" cap="none" spc="0" normalizeH="0" baseline="0">
                  <a:ln>
                    <a:noFill/>
                  </a:ln>
                  <a:effectLst/>
                  <a:uLnTx/>
                  <a:uFillTx/>
                </a:defRPr>
              </a:lvl1pPr>
            </a:lstStyle>
            <a:p>
              <a:r>
                <a:rPr lang="zh-CN" altLang="en-US" dirty="0"/>
                <a:t>基于多源时空信息的</a:t>
              </a:r>
              <a:endParaRPr lang="en-US" altLang="zh-CN" dirty="0"/>
            </a:p>
            <a:p>
              <a:r>
                <a:rPr lang="zh-CN" altLang="en-US" dirty="0"/>
                <a:t>精准渔业养殖平台</a:t>
              </a:r>
              <a:endParaRPr lang="en-US" altLang="zh-CN" dirty="0">
                <a:solidFill>
                  <a:schemeClr val="bg2">
                    <a:lumMod val="10000"/>
                  </a:schemeClr>
                </a:solidFill>
              </a:endParaRPr>
            </a:p>
          </p:txBody>
        </p:sp>
        <p:sp>
          <p:nvSpPr>
            <p:cNvPr id="37" name="文本框 36">
              <a:extLst>
                <a:ext uri="{FF2B5EF4-FFF2-40B4-BE49-F238E27FC236}">
                  <a16:creationId xmlns:a16="http://schemas.microsoft.com/office/drawing/2014/main" id="{65D174B7-13C4-A4CC-BDBD-2C5967A48255}"/>
                </a:ext>
              </a:extLst>
            </p:cNvPr>
            <p:cNvSpPr txBox="1"/>
            <p:nvPr/>
          </p:nvSpPr>
          <p:spPr>
            <a:xfrm>
              <a:off x="626905" y="5232669"/>
              <a:ext cx="2075065" cy="648511"/>
            </a:xfrm>
            <a:prstGeom prst="rect">
              <a:avLst/>
            </a:prstGeom>
          </p:spPr>
          <p:txBody>
            <a:bodyPr wrap="square" rtlCol="0">
              <a:spAutoFit/>
            </a:bodyPr>
            <a:lstStyle>
              <a:defPPr>
                <a:defRPr lang="zh-CN"/>
              </a:defPPr>
              <a:lvl1pPr>
                <a:lnSpc>
                  <a:spcPts val="1500"/>
                </a:lnSpc>
                <a:defRPr sz="900"/>
              </a:lvl1pPr>
            </a:lstStyle>
            <a:p>
              <a:pPr algn="ctr"/>
              <a:r>
                <a:rPr lang="zh-CN" altLang="en-US" sz="900" dirty="0"/>
                <a:t>“水陆空”三方面及时掌握水质变化与鱼塘现场情况、提前做出应对措施，有效规避养殖风险、提高亩产量。</a:t>
              </a:r>
              <a:endParaRPr lang="en-US" altLang="zh-CN" dirty="0"/>
            </a:p>
          </p:txBody>
        </p:sp>
        <p:sp>
          <p:nvSpPr>
            <p:cNvPr id="38" name="文本框 37">
              <a:extLst>
                <a:ext uri="{FF2B5EF4-FFF2-40B4-BE49-F238E27FC236}">
                  <a16:creationId xmlns:a16="http://schemas.microsoft.com/office/drawing/2014/main" id="{C58461A3-F37E-A84B-D470-F2E5B8CDDC94}"/>
                </a:ext>
              </a:extLst>
            </p:cNvPr>
            <p:cNvSpPr txBox="1"/>
            <p:nvPr/>
          </p:nvSpPr>
          <p:spPr>
            <a:xfrm>
              <a:off x="1664438" y="3388141"/>
              <a:ext cx="2248598" cy="647550"/>
            </a:xfrm>
            <a:prstGeom prst="rect">
              <a:avLst/>
            </a:prstGeom>
          </p:spPr>
          <p:txBody>
            <a:bodyPr wrap="square" rtlCol="0">
              <a:spAutoFit/>
            </a:bodyPr>
            <a:lstStyle>
              <a:defPPr>
                <a:defRPr lang="zh-CN"/>
              </a:defPPr>
              <a:lvl1pPr>
                <a:lnSpc>
                  <a:spcPts val="1500"/>
                </a:lnSpc>
                <a:defRPr sz="900"/>
              </a:lvl1pPr>
            </a:lstStyle>
            <a:p>
              <a:pPr algn="ctr"/>
              <a:r>
                <a:rPr lang="zh-CN" altLang="en-US" dirty="0"/>
                <a:t>根据环境变化情况，远程控制投食机、增氧机等工作状态，足不出户即可完成大规模养殖操作。</a:t>
              </a:r>
              <a:endParaRPr lang="en-US" altLang="zh-CN" dirty="0"/>
            </a:p>
          </p:txBody>
        </p:sp>
        <p:sp>
          <p:nvSpPr>
            <p:cNvPr id="39" name="文本框 38">
              <a:extLst>
                <a:ext uri="{FF2B5EF4-FFF2-40B4-BE49-F238E27FC236}">
                  <a16:creationId xmlns:a16="http://schemas.microsoft.com/office/drawing/2014/main" id="{FB3F5AEA-9D46-81BC-D1F1-21B2F1E47156}"/>
                </a:ext>
              </a:extLst>
            </p:cNvPr>
            <p:cNvSpPr txBox="1"/>
            <p:nvPr/>
          </p:nvSpPr>
          <p:spPr>
            <a:xfrm>
              <a:off x="4515417" y="2578953"/>
              <a:ext cx="2371770" cy="647550"/>
            </a:xfrm>
            <a:prstGeom prst="rect">
              <a:avLst/>
            </a:prstGeom>
          </p:spPr>
          <p:txBody>
            <a:bodyPr wrap="square" rtlCol="0">
              <a:spAutoFit/>
            </a:bodyPr>
            <a:lstStyle>
              <a:defPPr>
                <a:defRPr lang="zh-CN"/>
              </a:defPPr>
              <a:lvl1pPr>
                <a:lnSpc>
                  <a:spcPts val="1500"/>
                </a:lnSpc>
                <a:defRPr sz="900"/>
              </a:lvl1pPr>
            </a:lstStyle>
            <a:p>
              <a:pPr algn="ctr"/>
              <a:r>
                <a:rPr lang="zh-CN" altLang="en-US" dirty="0"/>
                <a:t>实现鱼塘现场信息采集与远程控制命令等的上传下达，并可对历史与实时数据进行统计与比对。</a:t>
              </a:r>
              <a:endParaRPr lang="en-US" altLang="zh-CN" dirty="0"/>
            </a:p>
          </p:txBody>
        </p:sp>
        <p:sp>
          <p:nvSpPr>
            <p:cNvPr id="40" name="文本框 39">
              <a:extLst>
                <a:ext uri="{FF2B5EF4-FFF2-40B4-BE49-F238E27FC236}">
                  <a16:creationId xmlns:a16="http://schemas.microsoft.com/office/drawing/2014/main" id="{F03C54B7-7CE7-0903-1DEE-4788412350E4}"/>
                </a:ext>
              </a:extLst>
            </p:cNvPr>
            <p:cNvSpPr txBox="1"/>
            <p:nvPr/>
          </p:nvSpPr>
          <p:spPr>
            <a:xfrm>
              <a:off x="7693773" y="3544342"/>
              <a:ext cx="2371770" cy="840871"/>
            </a:xfrm>
            <a:prstGeom prst="rect">
              <a:avLst/>
            </a:prstGeom>
          </p:spPr>
          <p:txBody>
            <a:bodyPr wrap="square" rtlCol="0">
              <a:spAutoFit/>
            </a:bodyPr>
            <a:lstStyle>
              <a:defPPr>
                <a:defRPr lang="zh-CN"/>
              </a:defPPr>
              <a:lvl1pPr>
                <a:lnSpc>
                  <a:spcPts val="1500"/>
                </a:lnSpc>
                <a:defRPr sz="900"/>
              </a:lvl1pPr>
            </a:lstStyle>
            <a:p>
              <a:pPr algn="ctr"/>
              <a:r>
                <a:rPr lang="zh-CN" altLang="en-US" dirty="0"/>
                <a:t>养殖户可通过手机、平板、计算机等信息终端，实现针对水产养殖生产生态环境数据的实时监测，随时随地掌握养殖水质环境信息，及时获取异常报警信息及水质预警信息。</a:t>
              </a:r>
              <a:endParaRPr lang="en-US" altLang="zh-CN" dirty="0"/>
            </a:p>
          </p:txBody>
        </p:sp>
        <p:sp>
          <p:nvSpPr>
            <p:cNvPr id="41" name="文本框 40">
              <a:extLst>
                <a:ext uri="{FF2B5EF4-FFF2-40B4-BE49-F238E27FC236}">
                  <a16:creationId xmlns:a16="http://schemas.microsoft.com/office/drawing/2014/main" id="{4A44D84B-24CF-5A8A-1C58-C29C69CA995A}"/>
                </a:ext>
              </a:extLst>
            </p:cNvPr>
            <p:cNvSpPr txBox="1"/>
            <p:nvPr/>
          </p:nvSpPr>
          <p:spPr>
            <a:xfrm>
              <a:off x="8982787" y="5230646"/>
              <a:ext cx="2371770" cy="647550"/>
            </a:xfrm>
            <a:prstGeom prst="rect">
              <a:avLst/>
            </a:prstGeom>
          </p:spPr>
          <p:txBody>
            <a:bodyPr wrap="square" rtlCol="0">
              <a:spAutoFit/>
            </a:bodyPr>
            <a:lstStyle>
              <a:defPPr>
                <a:defRPr lang="zh-CN"/>
              </a:defPPr>
              <a:lvl1pPr>
                <a:lnSpc>
                  <a:spcPts val="1500"/>
                </a:lnSpc>
                <a:defRPr sz="900"/>
              </a:lvl1pPr>
            </a:lstStyle>
            <a:p>
              <a:pPr algn="ctr"/>
              <a:r>
                <a:rPr lang="zh-CN" altLang="en-US" dirty="0"/>
                <a:t>通过长时间海量实现水产信息收集，结合专家经验深度学习，逐步实现数字化养殖向自动化、智能化养殖过度。</a:t>
              </a:r>
              <a:endParaRPr lang="en-US" altLang="zh-CN" dirty="0"/>
            </a:p>
          </p:txBody>
        </p:sp>
        <p:sp>
          <p:nvSpPr>
            <p:cNvPr id="42" name="文本框 41">
              <a:extLst>
                <a:ext uri="{FF2B5EF4-FFF2-40B4-BE49-F238E27FC236}">
                  <a16:creationId xmlns:a16="http://schemas.microsoft.com/office/drawing/2014/main" id="{06728FB9-6916-B623-22A2-46CE7CF3982C}"/>
                </a:ext>
              </a:extLst>
            </p:cNvPr>
            <p:cNvSpPr txBox="1"/>
            <p:nvPr/>
          </p:nvSpPr>
          <p:spPr>
            <a:xfrm>
              <a:off x="2788737" y="1526764"/>
              <a:ext cx="7052499" cy="461665"/>
            </a:xfrm>
            <a:prstGeom prst="rect">
              <a:avLst/>
            </a:prstGeom>
            <a:noFill/>
          </p:spPr>
          <p:txBody>
            <a:bodyPr wrap="square">
              <a:spAutoFit/>
            </a:bodyPr>
            <a:lstStyle/>
            <a:p>
              <a:pPr lvl="0" defTabSz="913765">
                <a:buSzPct val="25000"/>
                <a:defRPr/>
              </a:pPr>
              <a:r>
                <a:rPr lang="zh-CN" altLang="en-US" sz="2400" dirty="0"/>
                <a:t>基于多源时空信息融合的精准渔业养殖平台</a:t>
              </a:r>
              <a:endParaRPr kumimoji="0" lang="en-US" altLang="zh-CN" sz="2400" b="1" i="0" u="none" strike="noStrike" kern="1200" cap="none" spc="0" normalizeH="0" baseline="0" noProof="0" dirty="0">
                <a:ln>
                  <a:noFill/>
                </a:ln>
                <a:effectLst/>
                <a:uLnTx/>
                <a:uFillTx/>
              </a:endParaRPr>
            </a:p>
          </p:txBody>
        </p:sp>
        <p:sp>
          <p:nvSpPr>
            <p:cNvPr id="43" name="文本框 42">
              <a:extLst>
                <a:ext uri="{FF2B5EF4-FFF2-40B4-BE49-F238E27FC236}">
                  <a16:creationId xmlns:a16="http://schemas.microsoft.com/office/drawing/2014/main" id="{43640BC7-6F58-7315-3973-838BE53FC41B}"/>
                </a:ext>
              </a:extLst>
            </p:cNvPr>
            <p:cNvSpPr txBox="1"/>
            <p:nvPr/>
          </p:nvSpPr>
          <p:spPr>
            <a:xfrm>
              <a:off x="4569922" y="2287615"/>
              <a:ext cx="2262761" cy="307777"/>
            </a:xfrm>
            <a:prstGeom prst="rect">
              <a:avLst/>
            </a:prstGeom>
            <a:noFill/>
          </p:spPr>
          <p:txBody>
            <a:bodyPr wrap="square" rtlCol="0">
              <a:spAutoFit/>
            </a:bodyPr>
            <a:lstStyle/>
            <a:p>
              <a:pPr algn="ctr"/>
              <a:r>
                <a:rPr lang="zh-CN" altLang="en-US" sz="1400" b="1" dirty="0">
                  <a:solidFill>
                    <a:schemeClr val="accent6"/>
                  </a:solidFill>
                </a:rPr>
                <a:t>云端数据交换与存储系统</a:t>
              </a:r>
              <a:endParaRPr lang="en-US" altLang="zh-CN" sz="1400" b="1" dirty="0">
                <a:solidFill>
                  <a:schemeClr val="accent6"/>
                </a:solidFill>
              </a:endParaRPr>
            </a:p>
          </p:txBody>
        </p:sp>
        <p:sp>
          <p:nvSpPr>
            <p:cNvPr id="44" name="文本框 43">
              <a:extLst>
                <a:ext uri="{FF2B5EF4-FFF2-40B4-BE49-F238E27FC236}">
                  <a16:creationId xmlns:a16="http://schemas.microsoft.com/office/drawing/2014/main" id="{2F157D50-F2BD-E04D-C726-1757F1C56B3E}"/>
                </a:ext>
              </a:extLst>
            </p:cNvPr>
            <p:cNvSpPr txBox="1"/>
            <p:nvPr/>
          </p:nvSpPr>
          <p:spPr>
            <a:xfrm>
              <a:off x="7806999" y="3259104"/>
              <a:ext cx="2034237" cy="307777"/>
            </a:xfrm>
            <a:prstGeom prst="rect">
              <a:avLst/>
            </a:prstGeom>
            <a:noFill/>
          </p:spPr>
          <p:txBody>
            <a:bodyPr wrap="square" rtlCol="0">
              <a:spAutoFit/>
            </a:bodyPr>
            <a:lstStyle/>
            <a:p>
              <a:r>
                <a:rPr lang="zh-CN" altLang="en-US" sz="1400" b="1" dirty="0">
                  <a:solidFill>
                    <a:schemeClr val="accent3"/>
                  </a:solidFill>
                </a:rPr>
                <a:t>多客户端人机交互系统</a:t>
              </a:r>
              <a:endParaRPr lang="en-US" altLang="zh-CN" sz="1400" b="1" dirty="0">
                <a:solidFill>
                  <a:schemeClr val="accent3"/>
                </a:solidFill>
              </a:endParaRPr>
            </a:p>
          </p:txBody>
        </p:sp>
        <p:sp>
          <p:nvSpPr>
            <p:cNvPr id="45" name="文本框 44">
              <a:extLst>
                <a:ext uri="{FF2B5EF4-FFF2-40B4-BE49-F238E27FC236}">
                  <a16:creationId xmlns:a16="http://schemas.microsoft.com/office/drawing/2014/main" id="{19699CF1-F204-BCE4-A84F-5463579687B1}"/>
                </a:ext>
              </a:extLst>
            </p:cNvPr>
            <p:cNvSpPr txBox="1"/>
            <p:nvPr/>
          </p:nvSpPr>
          <p:spPr>
            <a:xfrm>
              <a:off x="8539246" y="4948732"/>
              <a:ext cx="3258852" cy="307777"/>
            </a:xfrm>
            <a:prstGeom prst="rect">
              <a:avLst/>
            </a:prstGeom>
            <a:noFill/>
          </p:spPr>
          <p:txBody>
            <a:bodyPr wrap="square" rtlCol="0">
              <a:spAutoFit/>
            </a:bodyPr>
            <a:lstStyle/>
            <a:p>
              <a:r>
                <a:rPr lang="zh-CN" altLang="en-US" sz="1400" b="1" dirty="0">
                  <a:solidFill>
                    <a:schemeClr val="accent1"/>
                  </a:solidFill>
                </a:rPr>
                <a:t>基于大数据和人工智能的养殖决策系统</a:t>
              </a:r>
              <a:endParaRPr lang="en-US" altLang="zh-CN" sz="1400" b="1" dirty="0">
                <a:solidFill>
                  <a:schemeClr val="accent1"/>
                </a:solidFill>
              </a:endParaRPr>
            </a:p>
          </p:txBody>
        </p:sp>
        <p:sp>
          <p:nvSpPr>
            <p:cNvPr id="46" name="文本框 45">
              <a:extLst>
                <a:ext uri="{FF2B5EF4-FFF2-40B4-BE49-F238E27FC236}">
                  <a16:creationId xmlns:a16="http://schemas.microsoft.com/office/drawing/2014/main" id="{C7E0B8E2-12F4-7A57-807A-BCE6A6546BB3}"/>
                </a:ext>
              </a:extLst>
            </p:cNvPr>
            <p:cNvSpPr txBox="1"/>
            <p:nvPr/>
          </p:nvSpPr>
          <p:spPr>
            <a:xfrm>
              <a:off x="1940580" y="3107273"/>
              <a:ext cx="1666374" cy="307777"/>
            </a:xfrm>
            <a:prstGeom prst="rect">
              <a:avLst/>
            </a:prstGeom>
            <a:noFill/>
          </p:spPr>
          <p:txBody>
            <a:bodyPr wrap="square" rtlCol="0">
              <a:spAutoFit/>
            </a:bodyPr>
            <a:lstStyle/>
            <a:p>
              <a:pPr algn="r"/>
              <a:r>
                <a:rPr lang="zh-CN" altLang="en-US" sz="1400" b="1" dirty="0">
                  <a:solidFill>
                    <a:schemeClr val="accent2"/>
                  </a:solidFill>
                </a:rPr>
                <a:t>远程鱼塘控制系统</a:t>
              </a:r>
              <a:endParaRPr lang="en-US" altLang="zh-CN" sz="1400" b="1" dirty="0">
                <a:solidFill>
                  <a:schemeClr val="accent2"/>
                </a:solidFill>
              </a:endParaRPr>
            </a:p>
          </p:txBody>
        </p:sp>
        <p:sp>
          <p:nvSpPr>
            <p:cNvPr id="47" name="文本框 46">
              <a:extLst>
                <a:ext uri="{FF2B5EF4-FFF2-40B4-BE49-F238E27FC236}">
                  <a16:creationId xmlns:a16="http://schemas.microsoft.com/office/drawing/2014/main" id="{2939D363-0CB3-2A03-B0A0-424A300ABA30}"/>
                </a:ext>
              </a:extLst>
            </p:cNvPr>
            <p:cNvSpPr txBox="1"/>
            <p:nvPr/>
          </p:nvSpPr>
          <p:spPr>
            <a:xfrm>
              <a:off x="393902" y="4948732"/>
              <a:ext cx="2371770" cy="307777"/>
            </a:xfrm>
            <a:prstGeom prst="rect">
              <a:avLst/>
            </a:prstGeom>
            <a:noFill/>
          </p:spPr>
          <p:txBody>
            <a:bodyPr wrap="square" rtlCol="0">
              <a:spAutoFit/>
            </a:bodyPr>
            <a:lstStyle/>
            <a:p>
              <a:pPr algn="r"/>
              <a:r>
                <a:rPr lang="zh-CN" altLang="en-US" sz="1400" b="1" dirty="0">
                  <a:solidFill>
                    <a:schemeClr val="accent5"/>
                  </a:solidFill>
                </a:rPr>
                <a:t>物联网水质与视频监测系统</a:t>
              </a:r>
              <a:endParaRPr lang="en-US" altLang="zh-CN" sz="1400" b="1" dirty="0">
                <a:solidFill>
                  <a:schemeClr val="accent5"/>
                </a:solidFill>
              </a:endParaRPr>
            </a:p>
          </p:txBody>
        </p:sp>
      </p:grpSp>
      <p:pic>
        <p:nvPicPr>
          <p:cNvPr id="2" name="图片 1">
            <a:extLst>
              <a:ext uri="{FF2B5EF4-FFF2-40B4-BE49-F238E27FC236}">
                <a16:creationId xmlns:a16="http://schemas.microsoft.com/office/drawing/2014/main" id="{D133A48E-D8B0-EA67-823A-3AD02B6D41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706880" cy="1706880"/>
          </a:xfrm>
          <a:prstGeom prst="rect">
            <a:avLst/>
          </a:prstGeom>
        </p:spPr>
      </p:pic>
    </p:spTree>
    <p:extLst>
      <p:ext uri="{BB962C8B-B14F-4D97-AF65-F5344CB8AC3E}">
        <p14:creationId xmlns:p14="http://schemas.microsoft.com/office/powerpoint/2010/main" val="3475282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317298" y="2264229"/>
            <a:ext cx="5774451" cy="895350"/>
          </a:xfrm>
        </p:spPr>
        <p:txBody>
          <a:bodyPr>
            <a:normAutofit fontScale="90000"/>
          </a:bodyPr>
          <a:lstStyle/>
          <a:p>
            <a:pPr>
              <a:lnSpc>
                <a:spcPct val="120000"/>
              </a:lnSpc>
            </a:pPr>
            <a:r>
              <a:rPr lang="zh-CN" altLang="en-US" dirty="0"/>
              <a:t>基于多源时空信息融合的精准渔业养殖平台</a:t>
            </a:r>
            <a:endParaRPr lang="zh-CN" altLang="en-US" sz="2400" dirty="0"/>
          </a:p>
        </p:txBody>
      </p:sp>
      <p:sp>
        <p:nvSpPr>
          <p:cNvPr id="6" name="文本占位符 5"/>
          <p:cNvSpPr>
            <a:spLocks noGrp="1"/>
          </p:cNvSpPr>
          <p:nvPr>
            <p:ph type="body" idx="1"/>
          </p:nvPr>
        </p:nvSpPr>
        <p:spPr>
          <a:xfrm>
            <a:off x="3318414" y="3159579"/>
            <a:ext cx="5419185" cy="1015623"/>
          </a:xfrm>
        </p:spPr>
        <p:txBody>
          <a:bodyPr/>
          <a:lstStyle/>
          <a:p>
            <a:pPr lvl="0"/>
            <a:r>
              <a:rPr lang="zh-CN" altLang="en-US" dirty="0"/>
              <a:t>促进水产养殖快速发展</a:t>
            </a:r>
            <a:endParaRPr lang="en-US" altLang="zh-CN" dirty="0"/>
          </a:p>
          <a:p>
            <a:pPr lvl="0"/>
            <a:r>
              <a:rPr lang="zh-CN" altLang="en-US" dirty="0"/>
              <a:t>标准化、健康化、精细化、数字化、规模化养殖势在必行，实现蓝色转型</a:t>
            </a:r>
          </a:p>
        </p:txBody>
      </p:sp>
      <p:sp>
        <p:nvSpPr>
          <p:cNvPr id="9" name="文本框 8"/>
          <p:cNvSpPr txBox="1"/>
          <p:nvPr/>
        </p:nvSpPr>
        <p:spPr>
          <a:xfrm>
            <a:off x="2163304" y="2777481"/>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/01</a:t>
            </a:r>
            <a:endParaRPr lang="zh-CN" altLang="en-US" spc="100" dirty="0">
              <a:solidFill>
                <a:schemeClr val="accent1"/>
              </a:solidFill>
              <a:latin typeface="Impact" panose="020B0806030902050204" pitchFamily="34" charset="0"/>
              <a:cs typeface="Arial" panose="020B0604020202020204" pitchFamily="34" charset="0"/>
            </a:endParaRPr>
          </a:p>
        </p:txBody>
      </p:sp>
      <p:pic>
        <p:nvPicPr>
          <p:cNvPr id="3" name="图片 2" descr="logo"/>
          <p:cNvPicPr>
            <a:picLocks noChangeAspect="1"/>
          </p:cNvPicPr>
          <p:nvPr>
            <p:custDataLst>
              <p:tags r:id="rId1"/>
            </p:custDataLst>
          </p:nvPr>
        </p:nvPicPr>
        <p:blipFill>
          <a:blip r:embed="rId3">
            <a:clrChange>
              <a:clrFrom>
                <a:srgbClr val="FFF9F5">
                  <a:alpha val="100000"/>
                </a:srgbClr>
              </a:clrFrom>
              <a:clrTo>
                <a:srgbClr val="FFF9F5">
                  <a:alpha val="100000"/>
                  <a:alpha val="0"/>
                </a:srgbClr>
              </a:clrTo>
            </a:clrChange>
          </a:blip>
          <a:srcRect l="17100" t="33567" r="16767" b="31767"/>
          <a:stretch>
            <a:fillRect/>
          </a:stretch>
        </p:blipFill>
        <p:spPr>
          <a:xfrm>
            <a:off x="9959340" y="167640"/>
            <a:ext cx="2054860" cy="1077595"/>
          </a:xfrm>
          <a:prstGeom prst="rect">
            <a:avLst/>
          </a:prstGeom>
        </p:spPr>
      </p:pic>
      <p:sp>
        <p:nvSpPr>
          <p:cNvPr id="2" name="灯片编号占位符 3">
            <a:extLst>
              <a:ext uri="{FF2B5EF4-FFF2-40B4-BE49-F238E27FC236}">
                <a16:creationId xmlns:a16="http://schemas.microsoft.com/office/drawing/2014/main" id="{28D6A2C0-E112-1DD4-599F-B2BF5CFBD7B9}"/>
              </a:ext>
            </a:extLst>
          </p:cNvPr>
          <p:cNvSpPr txBox="1">
            <a:spLocks/>
          </p:cNvSpPr>
          <p:nvPr/>
        </p:nvSpPr>
        <p:spPr>
          <a:xfrm>
            <a:off x="8610599" y="6240463"/>
            <a:ext cx="2909888" cy="206381"/>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DD3DB80-B894-403A-B48E-6FDC1A72010E}" type="slidenum">
              <a:rPr lang="zh-CN" altLang="en-US" sz="1000" smtClean="0"/>
              <a:pPr algn="r"/>
              <a:t>6</a:t>
            </a:fld>
            <a:endParaRPr lang="zh-CN" alt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58248" y="-21163"/>
            <a:ext cx="10850563" cy="1028699"/>
          </a:xfrm>
        </p:spPr>
        <p:txBody>
          <a:bodyPr/>
          <a:lstStyle/>
          <a:p>
            <a:r>
              <a:rPr lang="en-US" altLang="zh-CN" sz="2800" dirty="0"/>
              <a:t>1.3</a:t>
            </a:r>
            <a:r>
              <a:rPr lang="zh-CN" altLang="en-US" dirty="0"/>
              <a:t> 精准渔业养殖平台</a:t>
            </a:r>
            <a:r>
              <a:rPr lang="en-US" altLang="zh-CN" sz="2800" dirty="0"/>
              <a:t>-</a:t>
            </a:r>
            <a:r>
              <a:rPr lang="zh-CN" altLang="en-US" sz="2800" dirty="0"/>
              <a:t>系统架构</a:t>
            </a:r>
            <a:endParaRPr kumimoji="1" lang="zh-CN" altLang="en-US" dirty="0"/>
          </a:p>
        </p:txBody>
      </p:sp>
      <p:sp>
        <p:nvSpPr>
          <p:cNvPr id="4" name="灯片编号占位符 3"/>
          <p:cNvSpPr>
            <a:spLocks noGrp="1"/>
          </p:cNvSpPr>
          <p:nvPr>
            <p:ph type="sldNum" sz="quarter" idx="12"/>
          </p:nvPr>
        </p:nvSpPr>
        <p:spPr>
          <a:xfrm>
            <a:off x="8427719" y="6458579"/>
            <a:ext cx="2909888" cy="206381"/>
          </a:xfrm>
        </p:spPr>
        <p:txBody>
          <a:bodyPr/>
          <a:lstStyle/>
          <a:p>
            <a:fld id="{5DD3DB80-B894-403A-B48E-6FDC1A72010E}" type="slidenum">
              <a:rPr lang="zh-CN" altLang="en-US" smtClean="0"/>
              <a:t>7</a:t>
            </a:fld>
            <a:endParaRPr lang="zh-CN" altLang="en-US"/>
          </a:p>
        </p:txBody>
      </p:sp>
      <p:pic>
        <p:nvPicPr>
          <p:cNvPr id="7" name="Picture 8" descr="巨思睿全自动投料机 - 水产养殖设备 - 产品中心"/>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4586" y="2751710"/>
            <a:ext cx="1620429" cy="92342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1173162" y="3672396"/>
            <a:ext cx="723275" cy="307777"/>
          </a:xfrm>
          <a:prstGeom prst="rect">
            <a:avLst/>
          </a:prstGeom>
          <a:noFill/>
        </p:spPr>
        <p:txBody>
          <a:bodyPr wrap="none" rtlCol="0">
            <a:spAutoFit/>
          </a:bodyPr>
          <a:lstStyle>
            <a:defPPr>
              <a:defRPr lang="zh-CN"/>
            </a:defPPr>
            <a:lvl1pPr>
              <a:defRPr sz="1400"/>
            </a:lvl1pPr>
          </a:lstStyle>
          <a:p>
            <a:r>
              <a:rPr lang="zh-CN" altLang="en-US" dirty="0"/>
              <a:t>投料机</a:t>
            </a:r>
          </a:p>
        </p:txBody>
      </p:sp>
      <p:pic>
        <p:nvPicPr>
          <p:cNvPr id="9" name="Picture 6" descr="叶轮式增氧机鱼塘增氧机水叶轮增氧机质量保证-阿里巴巴"/>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4586" y="1403302"/>
            <a:ext cx="1620429" cy="1013707"/>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1187350" y="2428025"/>
            <a:ext cx="723275" cy="307777"/>
          </a:xfrm>
          <a:prstGeom prst="rect">
            <a:avLst/>
          </a:prstGeom>
          <a:noFill/>
        </p:spPr>
        <p:txBody>
          <a:bodyPr wrap="none" rtlCol="0">
            <a:spAutoFit/>
          </a:bodyPr>
          <a:lstStyle/>
          <a:p>
            <a:r>
              <a:rPr lang="zh-CN" altLang="en-US" sz="1400" dirty="0"/>
              <a:t>增氧机</a:t>
            </a:r>
          </a:p>
        </p:txBody>
      </p:sp>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4728184" y="3369398"/>
            <a:ext cx="1134755" cy="850894"/>
          </a:xfrm>
          <a:prstGeom prst="rect">
            <a:avLst/>
          </a:prstGeom>
        </p:spPr>
      </p:pic>
      <p:pic>
        <p:nvPicPr>
          <p:cNvPr id="12" name="Picture 10" descr="Gratis wifi maakt de Kusttram én de Kust nog aantrekkelijker | Ben Weyt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90090" y="2851045"/>
            <a:ext cx="610560" cy="49591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5"/>
          <p:cNvCxnSpPr/>
          <p:nvPr/>
        </p:nvCxnSpPr>
        <p:spPr>
          <a:xfrm flipV="1">
            <a:off x="5763377" y="3177492"/>
            <a:ext cx="670309" cy="472687"/>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15" name="Picture 14" descr="LoRa技术科普_一文看懂LoRa技术是什么-新闻中心-济南有人物联网技术有限公司官网"/>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37468" y="4186430"/>
            <a:ext cx="705586" cy="43746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连接符 17"/>
          <p:cNvCxnSpPr/>
          <p:nvPr/>
        </p:nvCxnSpPr>
        <p:spPr>
          <a:xfrm>
            <a:off x="5749694" y="3866761"/>
            <a:ext cx="560050" cy="435285"/>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17" name="Picture 16" descr="Semtech LoRa Technology Overview | Semtech"/>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3453" r="33450" b="48071"/>
          <a:stretch>
            <a:fillRect/>
          </a:stretch>
        </p:blipFill>
        <p:spPr bwMode="auto">
          <a:xfrm>
            <a:off x="7415572" y="3246496"/>
            <a:ext cx="509676" cy="7507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灰色主机服务器免抠png透明图层素材图片_生物静物_设计元素-图行天下素材网"/>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84545" y="3094018"/>
            <a:ext cx="763277" cy="102736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接连接符 21"/>
          <p:cNvCxnSpPr/>
          <p:nvPr/>
        </p:nvCxnSpPr>
        <p:spPr>
          <a:xfrm flipV="1">
            <a:off x="6770691" y="3816690"/>
            <a:ext cx="670309" cy="472687"/>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0" name="直接连接符 22"/>
          <p:cNvCxnSpPr>
            <a:endCxn id="17" idx="1"/>
          </p:cNvCxnSpPr>
          <p:nvPr/>
        </p:nvCxnSpPr>
        <p:spPr>
          <a:xfrm>
            <a:off x="6757054" y="3244077"/>
            <a:ext cx="658518" cy="377794"/>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5"/>
          <p:cNvCxnSpPr>
            <a:endCxn id="18" idx="1"/>
          </p:cNvCxnSpPr>
          <p:nvPr/>
        </p:nvCxnSpPr>
        <p:spPr>
          <a:xfrm>
            <a:off x="7738940" y="3600232"/>
            <a:ext cx="645605" cy="7468"/>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22" name="Picture 20" descr="Apple iPad 4 A1458 - 16GB WiFi Black iOS 10.3.3 | Apple iPads | Blackmore I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882663" y="1655802"/>
            <a:ext cx="1662078"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手机导航UI设计|UI|APP界面|skip12 - 原创作品 - 站酷 (ZCOOL)"/>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302253" y="3052601"/>
            <a:ext cx="698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4" descr="PC客户端 能源管理|UI|软件界面|JoyceDF - 原创作品 - 站酷 (ZCOOL)"/>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571503" y="4558430"/>
            <a:ext cx="2160000" cy="108000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直接连接符 28"/>
          <p:cNvCxnSpPr/>
          <p:nvPr/>
        </p:nvCxnSpPr>
        <p:spPr>
          <a:xfrm flipV="1">
            <a:off x="9147822" y="2435768"/>
            <a:ext cx="1065155" cy="907604"/>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6" name="直接连接符 30"/>
          <p:cNvCxnSpPr>
            <a:stCxn id="18" idx="3"/>
          </p:cNvCxnSpPr>
          <p:nvPr/>
        </p:nvCxnSpPr>
        <p:spPr>
          <a:xfrm flipV="1">
            <a:off x="9147822" y="3592601"/>
            <a:ext cx="1293755" cy="15099"/>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7" name="直接连接符 33"/>
          <p:cNvCxnSpPr>
            <a:endCxn id="24" idx="0"/>
          </p:cNvCxnSpPr>
          <p:nvPr/>
        </p:nvCxnSpPr>
        <p:spPr>
          <a:xfrm>
            <a:off x="9135563" y="3839349"/>
            <a:ext cx="1515940" cy="719081"/>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8" name="直接连接符 37"/>
          <p:cNvCxnSpPr>
            <a:stCxn id="9" idx="3"/>
            <a:endCxn id="31" idx="2"/>
          </p:cNvCxnSpPr>
          <p:nvPr/>
        </p:nvCxnSpPr>
        <p:spPr>
          <a:xfrm>
            <a:off x="2345015" y="1909521"/>
            <a:ext cx="987425" cy="2209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接连接符 39"/>
          <p:cNvCxnSpPr>
            <a:stCxn id="31" idx="2"/>
            <a:endCxn id="7" idx="3"/>
          </p:cNvCxnSpPr>
          <p:nvPr/>
        </p:nvCxnSpPr>
        <p:spPr>
          <a:xfrm flipH="1">
            <a:off x="2345116" y="2130622"/>
            <a:ext cx="987425" cy="10826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rotWithShape="1">
          <a:blip r:embed="rId15" cstate="print">
            <a:extLst>
              <a:ext uri="{28A0092B-C50C-407E-A947-70E740481C1C}">
                <a14:useLocalDpi xmlns:a14="http://schemas.microsoft.com/office/drawing/2010/main" val="0"/>
              </a:ext>
            </a:extLst>
          </a:blip>
          <a:srcRect t="14491" b="12775"/>
          <a:stretch>
            <a:fillRect/>
          </a:stretch>
        </p:blipFill>
        <p:spPr>
          <a:xfrm rot="5400000">
            <a:off x="3005306" y="1737856"/>
            <a:ext cx="1440000" cy="785531"/>
          </a:xfrm>
          <a:prstGeom prst="rect">
            <a:avLst/>
          </a:prstGeom>
        </p:spPr>
      </p:pic>
      <p:cxnSp>
        <p:nvCxnSpPr>
          <p:cNvPr id="32" name="直接连接符 15"/>
          <p:cNvCxnSpPr/>
          <p:nvPr/>
        </p:nvCxnSpPr>
        <p:spPr>
          <a:xfrm>
            <a:off x="5793834" y="3736942"/>
            <a:ext cx="1565176"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pic>
        <p:nvPicPr>
          <p:cNvPr id="63" name="图片 6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14107" y="3996942"/>
            <a:ext cx="347563" cy="807972"/>
          </a:xfrm>
          <a:prstGeom prst="rect">
            <a:avLst/>
          </a:prstGeom>
        </p:spPr>
      </p:pic>
      <p:sp>
        <p:nvSpPr>
          <p:cNvPr id="64" name="文本框 63"/>
          <p:cNvSpPr txBox="1"/>
          <p:nvPr/>
        </p:nvSpPr>
        <p:spPr>
          <a:xfrm>
            <a:off x="2033653" y="4132763"/>
            <a:ext cx="877163" cy="369332"/>
          </a:xfrm>
          <a:prstGeom prst="rect">
            <a:avLst/>
          </a:prstGeom>
          <a:noFill/>
        </p:spPr>
        <p:txBody>
          <a:bodyPr wrap="none" rtlCol="0">
            <a:spAutoFit/>
          </a:bodyPr>
          <a:lstStyle>
            <a:defPPr>
              <a:defRPr lang="zh-CN"/>
            </a:defPPr>
            <a:lvl1pPr>
              <a:defRPr sz="1400"/>
            </a:lvl1pPr>
          </a:lstStyle>
          <a:p>
            <a:r>
              <a:rPr lang="zh-CN" altLang="en-US" dirty="0"/>
              <a:t>溶解氧</a:t>
            </a:r>
          </a:p>
        </p:txBody>
      </p:sp>
      <p:sp>
        <p:nvSpPr>
          <p:cNvPr id="65" name="文本框 64"/>
          <p:cNvSpPr txBox="1"/>
          <p:nvPr/>
        </p:nvSpPr>
        <p:spPr>
          <a:xfrm>
            <a:off x="795070" y="4167396"/>
            <a:ext cx="471604" cy="369332"/>
          </a:xfrm>
          <a:prstGeom prst="rect">
            <a:avLst/>
          </a:prstGeom>
          <a:noFill/>
        </p:spPr>
        <p:txBody>
          <a:bodyPr wrap="none" rtlCol="0">
            <a:spAutoFit/>
          </a:bodyPr>
          <a:lstStyle>
            <a:defPPr>
              <a:defRPr lang="zh-CN"/>
            </a:defPPr>
            <a:lvl1pPr>
              <a:defRPr sz="1400"/>
            </a:lvl1pPr>
          </a:lstStyle>
          <a:p>
            <a:r>
              <a:rPr lang="en-US" altLang="zh-CN" dirty="0"/>
              <a:t>PH</a:t>
            </a:r>
            <a:endParaRPr lang="zh-CN" altLang="en-US" dirty="0"/>
          </a:p>
        </p:txBody>
      </p:sp>
      <p:pic>
        <p:nvPicPr>
          <p:cNvPr id="66" name="图片 6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389821" y="4558368"/>
            <a:ext cx="350280" cy="680322"/>
          </a:xfrm>
          <a:prstGeom prst="rect">
            <a:avLst/>
          </a:prstGeom>
        </p:spPr>
      </p:pic>
      <p:sp>
        <p:nvSpPr>
          <p:cNvPr id="67" name="文本框 66"/>
          <p:cNvSpPr txBox="1"/>
          <p:nvPr/>
        </p:nvSpPr>
        <p:spPr>
          <a:xfrm>
            <a:off x="941821" y="4859357"/>
            <a:ext cx="543739" cy="307777"/>
          </a:xfrm>
          <a:prstGeom prst="rect">
            <a:avLst/>
          </a:prstGeom>
          <a:noFill/>
        </p:spPr>
        <p:txBody>
          <a:bodyPr wrap="none" rtlCol="0">
            <a:spAutoFit/>
          </a:bodyPr>
          <a:lstStyle>
            <a:defPPr>
              <a:defRPr lang="zh-CN"/>
            </a:defPPr>
            <a:lvl1pPr>
              <a:defRPr sz="1400"/>
            </a:lvl1pPr>
          </a:lstStyle>
          <a:p>
            <a:r>
              <a:rPr lang="zh-CN" altLang="en-US" dirty="0"/>
              <a:t>氨氮</a:t>
            </a:r>
          </a:p>
        </p:txBody>
      </p:sp>
      <p:pic>
        <p:nvPicPr>
          <p:cNvPr id="68" name="图片 6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240000">
            <a:off x="2339003" y="5434806"/>
            <a:ext cx="323173" cy="832667"/>
          </a:xfrm>
          <a:prstGeom prst="rect">
            <a:avLst/>
          </a:prstGeom>
        </p:spPr>
      </p:pic>
      <p:sp>
        <p:nvSpPr>
          <p:cNvPr id="69" name="文本框 68"/>
          <p:cNvSpPr txBox="1"/>
          <p:nvPr/>
        </p:nvSpPr>
        <p:spPr>
          <a:xfrm>
            <a:off x="1910454" y="5888547"/>
            <a:ext cx="543739" cy="307777"/>
          </a:xfrm>
          <a:prstGeom prst="rect">
            <a:avLst/>
          </a:prstGeom>
          <a:noFill/>
        </p:spPr>
        <p:txBody>
          <a:bodyPr wrap="none" rtlCol="0">
            <a:spAutoFit/>
          </a:bodyPr>
          <a:lstStyle>
            <a:defPPr>
              <a:defRPr lang="zh-CN"/>
            </a:defPPr>
            <a:lvl1pPr>
              <a:defRPr sz="1400"/>
            </a:lvl1pPr>
          </a:lstStyle>
          <a:p>
            <a:r>
              <a:rPr lang="zh-CN" altLang="en-US" dirty="0"/>
              <a:t>浊度</a:t>
            </a:r>
          </a:p>
        </p:txBody>
      </p:sp>
      <p:pic>
        <p:nvPicPr>
          <p:cNvPr id="70" name="图片 6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840000">
            <a:off x="3014807" y="3248290"/>
            <a:ext cx="284577" cy="893511"/>
          </a:xfrm>
          <a:prstGeom prst="rect">
            <a:avLst/>
          </a:prstGeom>
        </p:spPr>
      </p:pic>
      <p:sp>
        <p:nvSpPr>
          <p:cNvPr id="71" name="文本框 70"/>
          <p:cNvSpPr txBox="1"/>
          <p:nvPr/>
        </p:nvSpPr>
        <p:spPr>
          <a:xfrm>
            <a:off x="3228225" y="3672176"/>
            <a:ext cx="902811" cy="307777"/>
          </a:xfrm>
          <a:prstGeom prst="rect">
            <a:avLst/>
          </a:prstGeom>
          <a:noFill/>
        </p:spPr>
        <p:txBody>
          <a:bodyPr wrap="none" rtlCol="0">
            <a:spAutoFit/>
          </a:bodyPr>
          <a:lstStyle>
            <a:defPPr>
              <a:defRPr lang="zh-CN"/>
            </a:defPPr>
            <a:lvl1pPr>
              <a:defRPr sz="1400"/>
            </a:lvl1pPr>
          </a:lstStyle>
          <a:p>
            <a:r>
              <a:rPr lang="zh-CN" altLang="en-US" dirty="0"/>
              <a:t>亚硝酸盐</a:t>
            </a:r>
          </a:p>
        </p:txBody>
      </p:sp>
      <p:pic>
        <p:nvPicPr>
          <p:cNvPr id="83" name="Picture 8" descr="JYB-FSZ-鱼塘浮标式水质在线监测系统_浮标式水质监测站-深圳聚一搏智能技术有限公司"/>
          <p:cNvPicPr>
            <a:picLocks noChangeAspect="1" noChangeArrowheads="1"/>
          </p:cNvPicPr>
          <p:nvPr/>
        </p:nvPicPr>
        <p:blipFill rotWithShape="1">
          <a:blip r:embed="rId20">
            <a:extLst>
              <a:ext uri="{28A0092B-C50C-407E-A947-70E740481C1C}">
                <a14:useLocalDpi xmlns:a14="http://schemas.microsoft.com/office/drawing/2010/main" val="0"/>
              </a:ext>
            </a:extLst>
          </a:blip>
          <a:srcRect l="35324" t="32255" r="27210" b="28638"/>
          <a:stretch>
            <a:fillRect/>
          </a:stretch>
        </p:blipFill>
        <p:spPr bwMode="auto">
          <a:xfrm>
            <a:off x="3003582" y="4308163"/>
            <a:ext cx="1435828" cy="1121519"/>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直接连接符 37"/>
          <p:cNvCxnSpPr/>
          <p:nvPr/>
        </p:nvCxnSpPr>
        <p:spPr>
          <a:xfrm>
            <a:off x="3203739" y="3730234"/>
            <a:ext cx="316230" cy="5715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直接连接符 37"/>
          <p:cNvCxnSpPr>
            <a:endCxn id="83" idx="1"/>
          </p:cNvCxnSpPr>
          <p:nvPr/>
        </p:nvCxnSpPr>
        <p:spPr>
          <a:xfrm>
            <a:off x="1389942" y="4331973"/>
            <a:ext cx="1613535" cy="5365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直接连接符 37"/>
          <p:cNvCxnSpPr/>
          <p:nvPr/>
        </p:nvCxnSpPr>
        <p:spPr>
          <a:xfrm>
            <a:off x="1618590" y="4819802"/>
            <a:ext cx="1384935" cy="2184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接连接符 37"/>
          <p:cNvCxnSpPr/>
          <p:nvPr/>
        </p:nvCxnSpPr>
        <p:spPr>
          <a:xfrm flipV="1">
            <a:off x="2583140" y="5431145"/>
            <a:ext cx="513080" cy="3683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3180322" y="2905738"/>
            <a:ext cx="1082348" cy="307777"/>
          </a:xfrm>
          <a:prstGeom prst="rect">
            <a:avLst/>
          </a:prstGeom>
          <a:noFill/>
        </p:spPr>
        <p:txBody>
          <a:bodyPr wrap="none" rtlCol="0">
            <a:spAutoFit/>
          </a:bodyPr>
          <a:lstStyle/>
          <a:p>
            <a:r>
              <a:rPr lang="zh-CN" altLang="en-US" sz="1400" dirty="0"/>
              <a:t>远程控制柜</a:t>
            </a:r>
          </a:p>
        </p:txBody>
      </p:sp>
      <p:sp>
        <p:nvSpPr>
          <p:cNvPr id="101" name="文本框 100"/>
          <p:cNvSpPr txBox="1"/>
          <p:nvPr/>
        </p:nvSpPr>
        <p:spPr>
          <a:xfrm>
            <a:off x="3154034" y="5430594"/>
            <a:ext cx="1261884" cy="307777"/>
          </a:xfrm>
          <a:prstGeom prst="rect">
            <a:avLst/>
          </a:prstGeom>
          <a:noFill/>
        </p:spPr>
        <p:txBody>
          <a:bodyPr wrap="none" rtlCol="0">
            <a:spAutoFit/>
          </a:bodyPr>
          <a:lstStyle/>
          <a:p>
            <a:r>
              <a:rPr lang="zh-CN" altLang="en-US" sz="1400" dirty="0"/>
              <a:t>水质监测浮标</a:t>
            </a:r>
          </a:p>
        </p:txBody>
      </p:sp>
      <p:cxnSp>
        <p:nvCxnSpPr>
          <p:cNvPr id="103" name="直接箭头连接符 11"/>
          <p:cNvCxnSpPr/>
          <p:nvPr/>
        </p:nvCxnSpPr>
        <p:spPr>
          <a:xfrm>
            <a:off x="4117992" y="2605338"/>
            <a:ext cx="752122" cy="848854"/>
          </a:xfrm>
          <a:prstGeom prst="straightConnector1">
            <a:avLst/>
          </a:prstGeom>
          <a:ln w="31750">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直接箭头连接符 11"/>
          <p:cNvCxnSpPr/>
          <p:nvPr/>
        </p:nvCxnSpPr>
        <p:spPr>
          <a:xfrm flipV="1">
            <a:off x="4426609" y="4095596"/>
            <a:ext cx="458679" cy="614790"/>
          </a:xfrm>
          <a:prstGeom prst="straightConnector1">
            <a:avLst/>
          </a:prstGeom>
          <a:ln w="31750">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4679777" y="4439967"/>
            <a:ext cx="1254963" cy="415498"/>
          </a:xfrm>
          <a:prstGeom prst="rect">
            <a:avLst/>
          </a:prstGeom>
          <a:noFill/>
        </p:spPr>
        <p:txBody>
          <a:bodyPr wrap="square" rtlCol="0">
            <a:spAutoFit/>
          </a:bodyPr>
          <a:lstStyle/>
          <a:p>
            <a:pPr algn="ctr"/>
            <a:r>
              <a:rPr lang="zh-CN" altLang="en-US" sz="1400" dirty="0"/>
              <a:t>物联网</a:t>
            </a:r>
            <a:r>
              <a:rPr lang="en-US" altLang="zh-CN" sz="1400" dirty="0"/>
              <a:t>RTU</a:t>
            </a:r>
          </a:p>
          <a:p>
            <a:pPr algn="ctr"/>
            <a:r>
              <a:rPr lang="zh-CN" altLang="en-US" sz="700" dirty="0"/>
              <a:t>（内置于控制柜与浮标内）</a:t>
            </a:r>
          </a:p>
        </p:txBody>
      </p:sp>
      <p:sp>
        <p:nvSpPr>
          <p:cNvPr id="114" name="圆角矩形 113"/>
          <p:cNvSpPr/>
          <p:nvPr/>
        </p:nvSpPr>
        <p:spPr>
          <a:xfrm>
            <a:off x="487045" y="1246816"/>
            <a:ext cx="4059702" cy="5066122"/>
          </a:xfrm>
          <a:prstGeom prst="round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文本框 115"/>
          <p:cNvSpPr txBox="1"/>
          <p:nvPr/>
        </p:nvSpPr>
        <p:spPr>
          <a:xfrm>
            <a:off x="3090554" y="5970047"/>
            <a:ext cx="1082348" cy="307777"/>
          </a:xfrm>
          <a:prstGeom prst="rect">
            <a:avLst/>
          </a:prstGeom>
          <a:noFill/>
        </p:spPr>
        <p:txBody>
          <a:bodyPr wrap="none" rtlCol="0">
            <a:spAutoFit/>
          </a:bodyPr>
          <a:lstStyle/>
          <a:p>
            <a:r>
              <a:rPr lang="zh-CN" altLang="en-US" sz="1400" b="1" dirty="0">
                <a:solidFill>
                  <a:schemeClr val="bg1">
                    <a:lumMod val="50000"/>
                  </a:schemeClr>
                </a:solidFill>
              </a:rPr>
              <a:t>采集控制层</a:t>
            </a:r>
          </a:p>
        </p:txBody>
      </p:sp>
      <p:sp>
        <p:nvSpPr>
          <p:cNvPr id="117" name="圆角矩形 116"/>
          <p:cNvSpPr/>
          <p:nvPr/>
        </p:nvSpPr>
        <p:spPr>
          <a:xfrm>
            <a:off x="4659676" y="1246816"/>
            <a:ext cx="3309654" cy="5066122"/>
          </a:xfrm>
          <a:prstGeom prst="round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文本框 117"/>
          <p:cNvSpPr txBox="1"/>
          <p:nvPr/>
        </p:nvSpPr>
        <p:spPr>
          <a:xfrm>
            <a:off x="5793834" y="5970047"/>
            <a:ext cx="1082348" cy="307777"/>
          </a:xfrm>
          <a:prstGeom prst="rect">
            <a:avLst/>
          </a:prstGeom>
          <a:noFill/>
        </p:spPr>
        <p:txBody>
          <a:bodyPr wrap="none" rtlCol="0">
            <a:spAutoFit/>
          </a:bodyPr>
          <a:lstStyle/>
          <a:p>
            <a:r>
              <a:rPr lang="zh-CN" altLang="en-US" sz="1400" b="1" dirty="0">
                <a:solidFill>
                  <a:schemeClr val="bg1">
                    <a:lumMod val="50000"/>
                  </a:schemeClr>
                </a:solidFill>
              </a:rPr>
              <a:t>远程传输层</a:t>
            </a:r>
          </a:p>
        </p:txBody>
      </p:sp>
      <p:sp>
        <p:nvSpPr>
          <p:cNvPr id="119" name="圆角矩形 118"/>
          <p:cNvSpPr/>
          <p:nvPr/>
        </p:nvSpPr>
        <p:spPr>
          <a:xfrm>
            <a:off x="8078519" y="1246816"/>
            <a:ext cx="1250386" cy="5066122"/>
          </a:xfrm>
          <a:prstGeom prst="round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文本框 119"/>
          <p:cNvSpPr txBox="1"/>
          <p:nvPr/>
        </p:nvSpPr>
        <p:spPr>
          <a:xfrm>
            <a:off x="8193346" y="5970047"/>
            <a:ext cx="1082348" cy="307777"/>
          </a:xfrm>
          <a:prstGeom prst="rect">
            <a:avLst/>
          </a:prstGeom>
          <a:noFill/>
        </p:spPr>
        <p:txBody>
          <a:bodyPr wrap="none" rtlCol="0">
            <a:spAutoFit/>
          </a:bodyPr>
          <a:lstStyle/>
          <a:p>
            <a:r>
              <a:rPr lang="zh-CN" altLang="en-US" sz="1400" b="1" dirty="0">
                <a:solidFill>
                  <a:schemeClr val="bg1">
                    <a:lumMod val="50000"/>
                  </a:schemeClr>
                </a:solidFill>
              </a:rPr>
              <a:t>数据应用层</a:t>
            </a:r>
          </a:p>
        </p:txBody>
      </p:sp>
      <p:sp>
        <p:nvSpPr>
          <p:cNvPr id="122" name="圆角矩形 121"/>
          <p:cNvSpPr/>
          <p:nvPr/>
        </p:nvSpPr>
        <p:spPr>
          <a:xfrm>
            <a:off x="9526490" y="1246816"/>
            <a:ext cx="2315382" cy="5066122"/>
          </a:xfrm>
          <a:prstGeom prst="round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文本框 122"/>
          <p:cNvSpPr txBox="1"/>
          <p:nvPr/>
        </p:nvSpPr>
        <p:spPr>
          <a:xfrm>
            <a:off x="10101857" y="5970047"/>
            <a:ext cx="1082348" cy="307777"/>
          </a:xfrm>
          <a:prstGeom prst="rect">
            <a:avLst/>
          </a:prstGeom>
          <a:noFill/>
        </p:spPr>
        <p:txBody>
          <a:bodyPr wrap="none" rtlCol="0">
            <a:spAutoFit/>
          </a:bodyPr>
          <a:lstStyle/>
          <a:p>
            <a:r>
              <a:rPr lang="zh-CN" altLang="en-US" sz="1400" b="1" dirty="0">
                <a:solidFill>
                  <a:schemeClr val="bg1">
                    <a:lumMod val="50000"/>
                  </a:schemeClr>
                </a:solidFill>
              </a:rPr>
              <a:t>人机交互层</a:t>
            </a:r>
          </a:p>
        </p:txBody>
      </p:sp>
      <p:pic>
        <p:nvPicPr>
          <p:cNvPr id="52" name="图片 51" descr="logo"/>
          <p:cNvPicPr>
            <a:picLocks noChangeAspect="1"/>
          </p:cNvPicPr>
          <p:nvPr>
            <p:custDataLst>
              <p:tags r:id="rId1"/>
            </p:custDataLst>
          </p:nvPr>
        </p:nvPicPr>
        <p:blipFill>
          <a:blip r:embed="rId21">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pic>
        <p:nvPicPr>
          <p:cNvPr id="62" name="图片 6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345097" y="3292475"/>
            <a:ext cx="346188" cy="893511"/>
          </a:xfrm>
          <a:prstGeom prst="rect">
            <a:avLst/>
          </a:prstGeom>
        </p:spPr>
      </p:pic>
      <p:cxnSp>
        <p:nvCxnSpPr>
          <p:cNvPr id="90" name="直接连接符 37"/>
          <p:cNvCxnSpPr/>
          <p:nvPr/>
        </p:nvCxnSpPr>
        <p:spPr>
          <a:xfrm>
            <a:off x="2578769" y="3776174"/>
            <a:ext cx="424815" cy="8959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custDataLst>
              <p:tags r:id="rId2"/>
            </p:custDataLst>
          </p:nvPr>
        </p:nvSpPr>
        <p:spPr>
          <a:xfrm>
            <a:off x="1618354" y="5108132"/>
            <a:ext cx="1071880" cy="306705"/>
          </a:xfrm>
          <a:prstGeom prst="rect">
            <a:avLst/>
          </a:prstGeom>
          <a:noFill/>
        </p:spPr>
        <p:txBody>
          <a:bodyPr wrap="none" rtlCol="0">
            <a:spAutoFit/>
          </a:bodyPr>
          <a:lstStyle>
            <a:defPPr>
              <a:defRPr lang="zh-CN"/>
            </a:defPPr>
            <a:lvl1pPr>
              <a:defRPr sz="1400"/>
            </a:lvl1pPr>
          </a:lstStyle>
          <a:p>
            <a:r>
              <a:rPr lang="zh-CN" altLang="en-US" dirty="0"/>
              <a:t>水下摄像头</a:t>
            </a:r>
          </a:p>
        </p:txBody>
      </p:sp>
      <p:pic>
        <p:nvPicPr>
          <p:cNvPr id="6" name="图片 5" descr="水下摄像头"/>
          <p:cNvPicPr>
            <a:picLocks noChangeAspect="1"/>
          </p:cNvPicPr>
          <p:nvPr/>
        </p:nvPicPr>
        <p:blipFill>
          <a:blip r:embed="rId23"/>
          <a:srcRect l="11981" t="5741" r="15923" b="11296"/>
          <a:stretch>
            <a:fillRect/>
          </a:stretch>
        </p:blipFill>
        <p:spPr>
          <a:xfrm>
            <a:off x="941705" y="5343201"/>
            <a:ext cx="882650" cy="853440"/>
          </a:xfrm>
          <a:prstGeom prst="rect">
            <a:avLst/>
          </a:prstGeom>
        </p:spPr>
      </p:pic>
      <p:cxnSp>
        <p:nvCxnSpPr>
          <p:cNvPr id="30" name="直接连接符 37"/>
          <p:cNvCxnSpPr/>
          <p:nvPr>
            <p:custDataLst>
              <p:tags r:id="rId3"/>
            </p:custDataLst>
          </p:nvPr>
        </p:nvCxnSpPr>
        <p:spPr>
          <a:xfrm flipV="1">
            <a:off x="1671930" y="5238267"/>
            <a:ext cx="1331595" cy="4654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42DE351F-C974-141C-6E39-DC998AFD3D66}"/>
              </a:ext>
            </a:extLst>
          </p:cNvPr>
          <p:cNvPicPr>
            <a:picLocks noChangeAspect="1"/>
          </p:cNvPicPr>
          <p:nvPr/>
        </p:nvPicPr>
        <p:blipFill>
          <a:blip r:embed="rId24"/>
          <a:stretch>
            <a:fillRect/>
          </a:stretch>
        </p:blipFill>
        <p:spPr>
          <a:xfrm>
            <a:off x="6194678" y="3489799"/>
            <a:ext cx="767593" cy="4538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32751" y="-10485"/>
            <a:ext cx="10850563" cy="1028699"/>
          </a:xfrm>
        </p:spPr>
        <p:txBody>
          <a:bodyPr/>
          <a:lstStyle/>
          <a:p>
            <a:r>
              <a:rPr lang="en-US" altLang="zh-CN" sz="2800" dirty="0"/>
              <a:t>1.3 </a:t>
            </a:r>
            <a:r>
              <a:rPr lang="zh-CN" altLang="en-US" dirty="0"/>
              <a:t>精准渔业养殖平台</a:t>
            </a:r>
            <a:r>
              <a:rPr lang="en-US" altLang="zh-CN" sz="2800" dirty="0"/>
              <a:t>-</a:t>
            </a:r>
            <a:r>
              <a:rPr lang="zh-CN" altLang="en-US" sz="2800" dirty="0"/>
              <a:t>系统架构</a:t>
            </a:r>
            <a:endParaRPr kumimoji="1"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t>8</a:t>
            </a:fld>
            <a:endParaRPr lang="zh-CN" altLang="en-US"/>
          </a:p>
        </p:txBody>
      </p:sp>
      <p:pic>
        <p:nvPicPr>
          <p:cNvPr id="7" name="图片 6" descr="C:\Users\HPC\Desktop\2023创新创业比赛\新建文件夹\456.png456"/>
          <p:cNvPicPr/>
          <p:nvPr>
            <p:custDataLst>
              <p:tags r:id="rId1"/>
            </p:custDataLst>
          </p:nvPr>
        </p:nvPicPr>
        <p:blipFill>
          <a:blip r:embed="rId9"/>
          <a:srcRect l="8197" t="3875" r="3827" b="6161"/>
          <a:stretch>
            <a:fillRect/>
          </a:stretch>
        </p:blipFill>
        <p:spPr>
          <a:xfrm>
            <a:off x="6319157" y="1362463"/>
            <a:ext cx="5201330" cy="3599612"/>
          </a:xfrm>
          <a:prstGeom prst="rect">
            <a:avLst/>
          </a:prstGeom>
          <a:ln>
            <a:solidFill>
              <a:schemeClr val="tx1"/>
            </a:solidFill>
          </a:ln>
        </p:spPr>
      </p:pic>
      <p:pic>
        <p:nvPicPr>
          <p:cNvPr id="8" name="图片 7" descr="123"/>
          <p:cNvPicPr/>
          <p:nvPr>
            <p:custDataLst>
              <p:tags r:id="rId2"/>
            </p:custDataLst>
          </p:nvPr>
        </p:nvPicPr>
        <p:blipFill>
          <a:blip r:embed="rId10"/>
          <a:srcRect l="19310" t="3436" r="6352" b="10746"/>
          <a:stretch>
            <a:fillRect/>
          </a:stretch>
        </p:blipFill>
        <p:spPr>
          <a:xfrm>
            <a:off x="500861" y="1362075"/>
            <a:ext cx="5251559" cy="3599612"/>
          </a:xfrm>
          <a:prstGeom prst="rect">
            <a:avLst/>
          </a:prstGeom>
          <a:ln>
            <a:solidFill>
              <a:schemeClr val="tx2"/>
            </a:solidFill>
          </a:ln>
        </p:spPr>
      </p:pic>
      <p:sp>
        <p:nvSpPr>
          <p:cNvPr id="9" name="文本框 8"/>
          <p:cNvSpPr txBox="1"/>
          <p:nvPr>
            <p:custDataLst>
              <p:tags r:id="rId3"/>
            </p:custDataLst>
          </p:nvPr>
        </p:nvSpPr>
        <p:spPr>
          <a:xfrm>
            <a:off x="869213" y="5060252"/>
            <a:ext cx="4570482" cy="874407"/>
          </a:xfrm>
          <a:prstGeom prst="rect">
            <a:avLst/>
          </a:prstGeom>
          <a:noFill/>
        </p:spPr>
        <p:txBody>
          <a:bodyPr wrap="none" rtlCol="0">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针对散户</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分散型智慧养殖方案</a:t>
            </a:r>
            <a:endParaRPr lang="en-US" altLang="zh-CN" b="1" dirty="0">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50000"/>
              </a:lnSpc>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特点：低成本、易更换、易扩展、灵活配置</a:t>
            </a:r>
          </a:p>
        </p:txBody>
      </p:sp>
      <p:sp>
        <p:nvSpPr>
          <p:cNvPr id="10" name="文本框 9"/>
          <p:cNvSpPr txBox="1"/>
          <p:nvPr>
            <p:custDataLst>
              <p:tags r:id="rId4"/>
            </p:custDataLst>
          </p:nvPr>
        </p:nvSpPr>
        <p:spPr>
          <a:xfrm>
            <a:off x="6022902" y="5058333"/>
            <a:ext cx="5953760" cy="874407"/>
          </a:xfrm>
          <a:prstGeom prst="rect">
            <a:avLst/>
          </a:prstGeom>
          <a:noFill/>
        </p:spPr>
        <p:txBody>
          <a:bodyPr wrap="square" rtlCol="0">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针对大型养殖产业</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集约型智慧养殖方案</a:t>
            </a:r>
            <a:endParaRPr lang="en-US" altLang="zh-CN" b="1" dirty="0">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50000"/>
              </a:lnSpc>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特点：灵活局部组网（</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LoRa</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）、数据传输方式灵活</a:t>
            </a:r>
          </a:p>
        </p:txBody>
      </p:sp>
      <p:pic>
        <p:nvPicPr>
          <p:cNvPr id="52" name="图片 51" descr="logo"/>
          <p:cNvPicPr>
            <a:picLocks noChangeAspect="1"/>
          </p:cNvPicPr>
          <p:nvPr>
            <p:custDataLst>
              <p:tags r:id="rId5"/>
            </p:custDataLst>
          </p:nvPr>
        </p:nvPicPr>
        <p:blipFill>
          <a:blip r:embed="rId11">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pic>
        <p:nvPicPr>
          <p:cNvPr id="3" name="图片 2" descr="{E3D)@B5$S)C9XZ19CD(]MJ"/>
          <p:cNvPicPr>
            <a:picLocks noChangeAspect="1"/>
          </p:cNvPicPr>
          <p:nvPr/>
        </p:nvPicPr>
        <p:blipFill>
          <a:blip r:embed="rId12"/>
          <a:stretch>
            <a:fillRect/>
          </a:stretch>
        </p:blipFill>
        <p:spPr>
          <a:xfrm>
            <a:off x="2394446" y="1362075"/>
            <a:ext cx="1347433" cy="917847"/>
          </a:xfrm>
          <a:prstGeom prst="rect">
            <a:avLst/>
          </a:prstGeom>
        </p:spPr>
      </p:pic>
      <p:sp>
        <p:nvSpPr>
          <p:cNvPr id="5" name="文本框 4"/>
          <p:cNvSpPr txBox="1"/>
          <p:nvPr/>
        </p:nvSpPr>
        <p:spPr>
          <a:xfrm>
            <a:off x="4010025" y="1431290"/>
            <a:ext cx="923290" cy="358775"/>
          </a:xfrm>
          <a:prstGeom prst="rect">
            <a:avLst/>
          </a:prstGeom>
          <a:noFill/>
        </p:spPr>
        <p:txBody>
          <a:bodyPr wrap="square" rtlCol="0" anchor="t">
            <a:noAutofit/>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北斗</a:t>
            </a:r>
          </a:p>
        </p:txBody>
      </p:sp>
      <p:sp>
        <p:nvSpPr>
          <p:cNvPr id="6" name="文本框 5"/>
          <p:cNvSpPr txBox="1"/>
          <p:nvPr>
            <p:custDataLst>
              <p:tags r:id="rId6"/>
            </p:custDataLst>
          </p:nvPr>
        </p:nvSpPr>
        <p:spPr>
          <a:xfrm>
            <a:off x="10030460" y="1431290"/>
            <a:ext cx="923290" cy="358775"/>
          </a:xfrm>
          <a:prstGeom prst="rect">
            <a:avLst/>
          </a:prstGeom>
          <a:noFill/>
        </p:spPr>
        <p:txBody>
          <a:bodyPr wrap="square" rtlCol="0" anchor="t">
            <a:noAutofit/>
          </a:bodyPr>
          <a:lstStyle/>
          <a:p>
            <a:r>
              <a:rPr lang="zh-CN" altLang="en-US" b="1" dirty="0">
                <a:latin typeface="微软雅黑" panose="020B0503020204020204" pitchFamily="34" charset="-122"/>
                <a:ea typeface="微软雅黑" panose="020B0503020204020204" pitchFamily="34" charset="-122"/>
                <a:cs typeface="微软雅黑" panose="020B0503020204020204" pitchFamily="34" charset="-122"/>
                <a:sym typeface="+mn-ea"/>
              </a:rPr>
              <a:t>北斗</a:t>
            </a:r>
          </a:p>
        </p:txBody>
      </p:sp>
      <p:pic>
        <p:nvPicPr>
          <p:cNvPr id="11" name="图片 10" descr="{E3D)@B5$S)C9XZ19CD(]MJ"/>
          <p:cNvPicPr>
            <a:picLocks noChangeAspect="1"/>
          </p:cNvPicPr>
          <p:nvPr>
            <p:custDataLst>
              <p:tags r:id="rId7"/>
            </p:custDataLst>
          </p:nvPr>
        </p:nvPicPr>
        <p:blipFill>
          <a:blip r:embed="rId12"/>
          <a:stretch>
            <a:fillRect/>
          </a:stretch>
        </p:blipFill>
        <p:spPr>
          <a:xfrm>
            <a:off x="8387080" y="1362710"/>
            <a:ext cx="1224915" cy="8343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632750" y="-18471"/>
            <a:ext cx="10850563" cy="1028699"/>
          </a:xfrm>
        </p:spPr>
        <p:txBody>
          <a:bodyPr/>
          <a:lstStyle/>
          <a:p>
            <a:r>
              <a:rPr lang="en-US" altLang="zh-CN" sz="2800" dirty="0"/>
              <a:t>1.3 </a:t>
            </a:r>
            <a:r>
              <a:rPr lang="zh-CN" altLang="en-US" dirty="0"/>
              <a:t>精准渔业养殖平台</a:t>
            </a:r>
            <a:r>
              <a:rPr lang="en-US" altLang="zh-CN" sz="2800" dirty="0"/>
              <a:t>-</a:t>
            </a:r>
            <a:r>
              <a:rPr lang="zh-CN" altLang="en-US" sz="2800" dirty="0"/>
              <a:t>软件平台</a:t>
            </a:r>
            <a:endParaRPr kumimoji="1" lang="zh-CN" altLang="en-US" dirty="0"/>
          </a:p>
        </p:txBody>
      </p:sp>
      <p:sp>
        <p:nvSpPr>
          <p:cNvPr id="4" name="灯片编号占位符 3"/>
          <p:cNvSpPr>
            <a:spLocks noGrp="1"/>
          </p:cNvSpPr>
          <p:nvPr>
            <p:ph type="sldNum" sz="quarter" idx="12"/>
          </p:nvPr>
        </p:nvSpPr>
        <p:spPr>
          <a:xfrm>
            <a:off x="8594270" y="6412482"/>
            <a:ext cx="2909888" cy="206381"/>
          </a:xfrm>
        </p:spPr>
        <p:txBody>
          <a:bodyPr/>
          <a:lstStyle/>
          <a:p>
            <a:fld id="{5DD3DB80-B894-403A-B48E-6FDC1A72010E}" type="slidenum">
              <a:rPr lang="zh-CN" altLang="en-US" smtClean="0"/>
              <a:t>9</a:t>
            </a:fld>
            <a:endParaRPr lang="zh-CN" altLang="en-US"/>
          </a:p>
        </p:txBody>
      </p:sp>
      <p:sp>
        <p:nvSpPr>
          <p:cNvPr id="18" name="îŝḻïḓé"/>
          <p:cNvSpPr/>
          <p:nvPr/>
        </p:nvSpPr>
        <p:spPr>
          <a:xfrm>
            <a:off x="377647" y="1364379"/>
            <a:ext cx="4039870" cy="9544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gn="ctr">
              <a:lnSpc>
                <a:spcPct val="130000"/>
              </a:lnSpc>
            </a:pPr>
            <a:r>
              <a:rPr lang="zh-CN" altLang="en-US" sz="1600" dirty="0">
                <a:solidFill>
                  <a:schemeClr val="tx1"/>
                </a:solidFill>
                <a:highlight>
                  <a:srgbClr val="FFFF00"/>
                </a:highlight>
                <a:latin typeface="+mn-ea"/>
              </a:rPr>
              <a:t>用户与鱼塘间的数据连接主要通过云端数据交换与存储平台以及人机交互程序组成。</a:t>
            </a:r>
            <a:endParaRPr kumimoji="1" lang="en-US" altLang="zh-CN" sz="1600" dirty="0">
              <a:solidFill>
                <a:schemeClr val="tx1"/>
              </a:solidFill>
              <a:highlight>
                <a:srgbClr val="FFFF00"/>
              </a:highlight>
              <a:latin typeface="+mn-ea"/>
            </a:endParaRPr>
          </a:p>
        </p:txBody>
      </p:sp>
      <p:grpSp>
        <p:nvGrpSpPr>
          <p:cNvPr id="9" name="íṩ1îḍe"/>
          <p:cNvGrpSpPr/>
          <p:nvPr/>
        </p:nvGrpSpPr>
        <p:grpSpPr>
          <a:xfrm>
            <a:off x="610051" y="2461378"/>
            <a:ext cx="3435082" cy="2155990"/>
            <a:chOff x="660400" y="3479782"/>
            <a:chExt cx="3435082" cy="2155990"/>
          </a:xfrm>
        </p:grpSpPr>
        <p:sp>
          <p:nvSpPr>
            <p:cNvPr id="14" name="işļïḑé"/>
            <p:cNvSpPr/>
            <p:nvPr/>
          </p:nvSpPr>
          <p:spPr>
            <a:xfrm>
              <a:off x="660400" y="3607460"/>
              <a:ext cx="3435082" cy="2028312"/>
            </a:xfrm>
            <a:prstGeom prst="roundRect">
              <a:avLst>
                <a:gd name="adj" fmla="val 3215"/>
              </a:avLst>
            </a:prstGeom>
            <a:solidFill>
              <a:schemeClr val="tx2">
                <a:alpha val="15000"/>
              </a:schemeClr>
            </a:solidFill>
            <a:ln w="254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ïš1íḍê"/>
            <p:cNvSpPr/>
            <p:nvPr/>
          </p:nvSpPr>
          <p:spPr>
            <a:xfrm>
              <a:off x="957179" y="3954155"/>
              <a:ext cx="2841523" cy="1465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zh-CN" altLang="en-US" sz="1400" dirty="0">
                  <a:solidFill>
                    <a:schemeClr val="tx1"/>
                  </a:solidFill>
                </a:rPr>
                <a:t>实时接收水质监测系统、远程控制箱上传的</a:t>
              </a:r>
              <a:r>
                <a:rPr kumimoji="1" lang="zh-CN" altLang="en-US" sz="1400" b="1" dirty="0">
                  <a:solidFill>
                    <a:schemeClr val="tx1"/>
                  </a:solidFill>
                </a:rPr>
                <a:t>监测数据</a:t>
              </a:r>
              <a:r>
                <a:rPr kumimoji="1" lang="zh-CN" altLang="en-US" sz="1400" dirty="0">
                  <a:solidFill>
                    <a:schemeClr val="tx1"/>
                  </a:solidFill>
                </a:rPr>
                <a:t>以及人机交互程序下发的控制指令，并同步存入云端服务器中用于后续查询与统计分析。</a:t>
              </a:r>
              <a:endParaRPr kumimoji="1" lang="en-US" altLang="zh-CN" sz="1400" dirty="0">
                <a:solidFill>
                  <a:schemeClr val="tx1"/>
                </a:solidFill>
              </a:endParaRPr>
            </a:p>
          </p:txBody>
        </p:sp>
        <p:sp>
          <p:nvSpPr>
            <p:cNvPr id="16" name="îṧḻïdé"/>
            <p:cNvSpPr/>
            <p:nvPr/>
          </p:nvSpPr>
          <p:spPr>
            <a:xfrm>
              <a:off x="1384311" y="3479782"/>
              <a:ext cx="1987259"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dirty="0">
                  <a:solidFill>
                    <a:srgbClr val="FFFFFF"/>
                  </a:solidFill>
                </a:rPr>
                <a:t>云端数据交换与存储平台</a:t>
              </a:r>
              <a:endParaRPr kumimoji="1" lang="en-US" altLang="zh-CN" sz="1200" b="1" dirty="0">
                <a:solidFill>
                  <a:srgbClr val="FFFFFF"/>
                </a:solidFill>
              </a:endParaRPr>
            </a:p>
          </p:txBody>
        </p:sp>
      </p:grpSp>
      <p:grpSp>
        <p:nvGrpSpPr>
          <p:cNvPr id="10" name="îṥḻíḓe"/>
          <p:cNvGrpSpPr/>
          <p:nvPr/>
        </p:nvGrpSpPr>
        <p:grpSpPr>
          <a:xfrm>
            <a:off x="610050" y="4775703"/>
            <a:ext cx="3435082" cy="1636779"/>
            <a:chOff x="660400" y="3479782"/>
            <a:chExt cx="3435082" cy="1647419"/>
          </a:xfrm>
        </p:grpSpPr>
        <p:sp>
          <p:nvSpPr>
            <p:cNvPr id="11" name="îṡ1íḓè"/>
            <p:cNvSpPr/>
            <p:nvPr/>
          </p:nvSpPr>
          <p:spPr>
            <a:xfrm>
              <a:off x="660400" y="3607460"/>
              <a:ext cx="3435082" cy="1519741"/>
            </a:xfrm>
            <a:prstGeom prst="roundRect">
              <a:avLst>
                <a:gd name="adj" fmla="val 3215"/>
              </a:avLst>
            </a:prstGeom>
            <a:solidFill>
              <a:schemeClr val="tx2">
                <a:alpha val="15000"/>
              </a:schemeClr>
            </a:solidFill>
            <a:ln w="254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îş1îdé"/>
            <p:cNvSpPr/>
            <p:nvPr/>
          </p:nvSpPr>
          <p:spPr>
            <a:xfrm>
              <a:off x="957180" y="3942934"/>
              <a:ext cx="2841523" cy="904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r>
                <a:rPr kumimoji="1" lang="zh-CN" altLang="en-US" sz="1400" dirty="0">
                  <a:solidFill>
                    <a:schemeClr val="tx1"/>
                  </a:solidFill>
                </a:rPr>
                <a:t>提供微信小程序、客户端等多种接入形式，提供远程查询、控制、提醒以及分析功能。</a:t>
              </a:r>
              <a:endParaRPr kumimoji="1" lang="en-US" altLang="zh-CN" sz="1400" dirty="0">
                <a:solidFill>
                  <a:schemeClr val="tx1"/>
                </a:solidFill>
              </a:endParaRPr>
            </a:p>
          </p:txBody>
        </p:sp>
        <p:sp>
          <p:nvSpPr>
            <p:cNvPr id="13" name="îŝ1íďê"/>
            <p:cNvSpPr/>
            <p:nvPr/>
          </p:nvSpPr>
          <p:spPr>
            <a:xfrm>
              <a:off x="1485284" y="3479782"/>
              <a:ext cx="1785314" cy="303788"/>
            </a:xfrm>
            <a:prstGeom prst="roundRect">
              <a:avLst>
                <a:gd name="adj" fmla="val 16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spAutoFit/>
            </a:bodyPr>
            <a:lstStyle/>
            <a:p>
              <a:pPr algn="ctr"/>
              <a:r>
                <a:rPr kumimoji="1" lang="zh-CN" altLang="en-US" sz="1200" b="1" dirty="0">
                  <a:solidFill>
                    <a:srgbClr val="FFFFFF"/>
                  </a:solidFill>
                </a:rPr>
                <a:t>人机交互程序</a:t>
              </a:r>
              <a:endParaRPr kumimoji="1" lang="en-US" altLang="zh-CN" sz="1200" b="1" dirty="0">
                <a:solidFill>
                  <a:srgbClr val="FFFFFF"/>
                </a:solidFill>
              </a:endParaRPr>
            </a:p>
          </p:txBody>
        </p:sp>
      </p:grpSp>
      <p:pic>
        <p:nvPicPr>
          <p:cNvPr id="52" name="图片 51" descr="logo"/>
          <p:cNvPicPr>
            <a:picLocks noChangeAspect="1"/>
          </p:cNvPicPr>
          <p:nvPr>
            <p:custDataLst>
              <p:tags r:id="rId1"/>
            </p:custDataLst>
          </p:nvPr>
        </p:nvPicPr>
        <p:blipFill>
          <a:blip r:embed="rId3">
            <a:clrChange>
              <a:clrFrom>
                <a:srgbClr val="FFF9F5">
                  <a:alpha val="100000"/>
                </a:srgbClr>
              </a:clrFrom>
              <a:clrTo>
                <a:srgbClr val="FFF9F5">
                  <a:alpha val="100000"/>
                  <a:alpha val="0"/>
                </a:srgbClr>
              </a:clrTo>
            </a:clrChange>
          </a:blip>
          <a:srcRect l="17100" t="33567" r="16767" b="31767"/>
          <a:stretch>
            <a:fillRect/>
          </a:stretch>
        </p:blipFill>
        <p:spPr>
          <a:xfrm>
            <a:off x="-4445" y="193040"/>
            <a:ext cx="1651000" cy="865505"/>
          </a:xfrm>
          <a:prstGeom prst="rect">
            <a:avLst/>
          </a:prstGeom>
        </p:spPr>
      </p:pic>
      <p:pic>
        <p:nvPicPr>
          <p:cNvPr id="6" name="图片 5" descr="微信小程序2"/>
          <p:cNvPicPr>
            <a:picLocks noChangeAspect="1"/>
          </p:cNvPicPr>
          <p:nvPr/>
        </p:nvPicPr>
        <p:blipFill>
          <a:blip r:embed="rId4"/>
          <a:stretch>
            <a:fillRect/>
          </a:stretch>
        </p:blipFill>
        <p:spPr>
          <a:xfrm>
            <a:off x="4470404" y="1181100"/>
            <a:ext cx="2388505" cy="5172256"/>
          </a:xfrm>
          <a:prstGeom prst="rect">
            <a:avLst/>
          </a:prstGeom>
        </p:spPr>
      </p:pic>
      <p:pic>
        <p:nvPicPr>
          <p:cNvPr id="17" name="图片 16" descr="微信小程序1"/>
          <p:cNvPicPr>
            <a:picLocks noChangeAspect="1"/>
          </p:cNvPicPr>
          <p:nvPr/>
        </p:nvPicPr>
        <p:blipFill>
          <a:blip r:embed="rId5"/>
          <a:stretch>
            <a:fillRect/>
          </a:stretch>
        </p:blipFill>
        <p:spPr>
          <a:xfrm>
            <a:off x="6964684" y="1181100"/>
            <a:ext cx="2388505" cy="5172256"/>
          </a:xfrm>
          <a:prstGeom prst="rect">
            <a:avLst/>
          </a:prstGeom>
        </p:spPr>
      </p:pic>
      <p:pic>
        <p:nvPicPr>
          <p:cNvPr id="20" name="图片 19" descr="微信小程序3"/>
          <p:cNvPicPr>
            <a:picLocks noChangeAspect="1"/>
          </p:cNvPicPr>
          <p:nvPr/>
        </p:nvPicPr>
        <p:blipFill>
          <a:blip r:embed="rId6"/>
          <a:stretch>
            <a:fillRect/>
          </a:stretch>
        </p:blipFill>
        <p:spPr>
          <a:xfrm>
            <a:off x="9458964" y="1181735"/>
            <a:ext cx="2389113" cy="5172256"/>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THEME" val="9f03e76d-46f4-4afd-82f8-bf8bdc2cf453"/>
  <p:tag name="KSO_WPP_MARK_KEY" val="e5f8b888-f3d7-496c-89a1-e2943b299d45"/>
  <p:tag name="COMMONDATA" val="eyJoZGlkIjoiMmUyMzcyNWIzZDE0NmU3MmM0ZGM3ZDUwMTU1MDJmZmM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ISLIDE.VECTOR" val="c7cd9fd3-95be-4895-a18c-01ed58a21124"/>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ISLIDE.VECTOR" val="c7cd9fd3-95be-4895-a18c-01ed58a21124"/>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ISLIDE.VECTOR" val="c7cd9fd3-95be-4895-a18c-01ed58a21124"/>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UNIT_TABLE_BEAUTIFY" val="smartTable{73a10dc8-5c88-4668-ab8a-0ff6ccd178f0}"/>
  <p:tag name="TABLE_ENDDRAG_ORIGIN_RECT" val="813*97"/>
  <p:tag name="TABLE_ENDDRAG_RECT" val="72*289*813*97"/>
</p:tagLst>
</file>

<file path=ppt/tags/tag5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1709,&quot;width&quot;:3133}"/>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49,&quot;width&quot;:1993}"/>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主题5">
  <a:themeElements>
    <a:clrScheme name="083000">
      <a:dk1>
        <a:srgbClr val="000000"/>
      </a:dk1>
      <a:lt1>
        <a:srgbClr val="FFFFFF"/>
      </a:lt1>
      <a:dk2>
        <a:srgbClr val="768394"/>
      </a:dk2>
      <a:lt2>
        <a:srgbClr val="F0F0F0"/>
      </a:lt2>
      <a:accent1>
        <a:srgbClr val="4276AA"/>
      </a:accent1>
      <a:accent2>
        <a:srgbClr val="15889F"/>
      </a:accent2>
      <a:accent3>
        <a:srgbClr val="3FA592"/>
      </a:accent3>
      <a:accent4>
        <a:srgbClr val="E3E753"/>
      </a:accent4>
      <a:accent5>
        <a:srgbClr val="323865"/>
      </a:accent5>
      <a:accent6>
        <a:srgbClr val="ACB244"/>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主题5</Template>
  <TotalTime>489</TotalTime>
  <Words>2065</Words>
  <Application>Microsoft Office PowerPoint</Application>
  <PresentationFormat>宽屏</PresentationFormat>
  <Paragraphs>310</Paragraphs>
  <Slides>27</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37" baseType="lpstr">
      <vt:lpstr>-apple-system</vt:lpstr>
      <vt:lpstr>-apple-system-font</vt:lpstr>
      <vt:lpstr>Roboto Regular</vt:lpstr>
      <vt:lpstr>等线</vt:lpstr>
      <vt:lpstr>微软雅黑</vt:lpstr>
      <vt:lpstr>Arial</vt:lpstr>
      <vt:lpstr>Calibri</vt:lpstr>
      <vt:lpstr>Impact</vt:lpstr>
      <vt:lpstr>主题5</vt:lpstr>
      <vt:lpstr>think-cell Slide</vt:lpstr>
      <vt:lpstr>507b云小窝</vt:lpstr>
      <vt:lpstr>x.x </vt:lpstr>
      <vt:lpstr>PowerPoint 演示文稿</vt:lpstr>
      <vt:lpstr>1.1 水产养殖存在的问题及发展趋势</vt:lpstr>
      <vt:lpstr>x.x 智慧渔业平台功能</vt:lpstr>
      <vt:lpstr>基于多源时空信息融合的精准渔业养殖平台</vt:lpstr>
      <vt:lpstr>1.3 精准渔业养殖平台-系统架构</vt:lpstr>
      <vt:lpstr>1.3 精准渔业养殖平台-系统架构</vt:lpstr>
      <vt:lpstr>1.3 精准渔业养殖平台-软件平台</vt:lpstr>
      <vt:lpstr>1.4 相关知识产权</vt:lpstr>
      <vt:lpstr>1.4 相关知识产权</vt:lpstr>
      <vt:lpstr>市场挖掘</vt:lpstr>
      <vt:lpstr>PowerPoint 演示文稿</vt:lpstr>
      <vt:lpstr>2.1 水产养殖现状-全国</vt:lpstr>
      <vt:lpstr>2.1 水产养殖现状-湖北</vt:lpstr>
      <vt:lpstr>2.2 竞品分析</vt:lpstr>
      <vt:lpstr>2.3 客户群体</vt:lpstr>
      <vt:lpstr>2.4 市场定位</vt:lpstr>
      <vt:lpstr>2.5 平台价格</vt:lpstr>
      <vt:lpstr>2.6 市场规划</vt:lpstr>
      <vt:lpstr>商业模式</vt:lpstr>
      <vt:lpstr>3.1商业模式</vt:lpstr>
      <vt:lpstr>3.2 诚信服务</vt:lpstr>
      <vt:lpstr>研发团队</vt:lpstr>
      <vt:lpstr>4.1 研发团队-学生</vt:lpstr>
      <vt:lpstr>PowerPoint 演示文稿</vt:lpstr>
      <vt:lpstr>演示完毕     感谢聆听 </vt:lpstr>
    </vt:vector>
  </TitlesOfParts>
  <Manager>iSlide</Manager>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POWERPOINT  STANDARD TEMPLATE</dc:title>
  <dc:creator>Microsoft Office User</dc:creator>
  <cp:lastModifiedBy>李 虹均</cp:lastModifiedBy>
  <cp:revision>245</cp:revision>
  <cp:lastPrinted>2017-11-14T16:00:00Z</cp:lastPrinted>
  <dcterms:created xsi:type="dcterms:W3CDTF">2021-03-06T05:37:00Z</dcterms:created>
  <dcterms:modified xsi:type="dcterms:W3CDTF">2023-07-05T12:17:12Z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ICV">
    <vt:lpwstr>45F36EA8B9E844B3B90FADEF85F538F3_12</vt:lpwstr>
  </property>
  <property fmtid="{D5CDD505-2E9C-101B-9397-08002B2CF9AE}" pid="4" name="KSOProductBuildVer">
    <vt:lpwstr>2052-11.1.0.14036</vt:lpwstr>
  </property>
</Properties>
</file>